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98"/>
  </p:notesMasterIdLst>
  <p:handoutMasterIdLst>
    <p:handoutMasterId r:id="rId99"/>
  </p:handoutMasterIdLst>
  <p:sldIdLst>
    <p:sldId id="386" r:id="rId2"/>
    <p:sldId id="398" r:id="rId3"/>
    <p:sldId id="270" r:id="rId4"/>
    <p:sldId id="260" r:id="rId5"/>
    <p:sldId id="258" r:id="rId6"/>
    <p:sldId id="262" r:id="rId7"/>
    <p:sldId id="273" r:id="rId8"/>
    <p:sldId id="263" r:id="rId9"/>
    <p:sldId id="264" r:id="rId10"/>
    <p:sldId id="399" r:id="rId11"/>
    <p:sldId id="275" r:id="rId12"/>
    <p:sldId id="341" r:id="rId13"/>
    <p:sldId id="276" r:id="rId14"/>
    <p:sldId id="277" r:id="rId15"/>
    <p:sldId id="278" r:id="rId16"/>
    <p:sldId id="387" r:id="rId17"/>
    <p:sldId id="279" r:id="rId18"/>
    <p:sldId id="280" r:id="rId19"/>
    <p:sldId id="389" r:id="rId20"/>
    <p:sldId id="281" r:id="rId21"/>
    <p:sldId id="343" r:id="rId22"/>
    <p:sldId id="342" r:id="rId23"/>
    <p:sldId id="282" r:id="rId24"/>
    <p:sldId id="344" r:id="rId25"/>
    <p:sldId id="285" r:id="rId26"/>
    <p:sldId id="286" r:id="rId27"/>
    <p:sldId id="288" r:id="rId28"/>
    <p:sldId id="345" r:id="rId29"/>
    <p:sldId id="385" r:id="rId30"/>
    <p:sldId id="289" r:id="rId31"/>
    <p:sldId id="391" r:id="rId32"/>
    <p:sldId id="290" r:id="rId33"/>
    <p:sldId id="392" r:id="rId34"/>
    <p:sldId id="393" r:id="rId35"/>
    <p:sldId id="292" r:id="rId36"/>
    <p:sldId id="293" r:id="rId37"/>
    <p:sldId id="294" r:id="rId38"/>
    <p:sldId id="295" r:id="rId39"/>
    <p:sldId id="291" r:id="rId40"/>
    <p:sldId id="297" r:id="rId41"/>
    <p:sldId id="298" r:id="rId42"/>
    <p:sldId id="349" r:id="rId43"/>
    <p:sldId id="350" r:id="rId44"/>
    <p:sldId id="351"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94" r:id="rId58"/>
    <p:sldId id="396" r:id="rId59"/>
    <p:sldId id="397" r:id="rId60"/>
    <p:sldId id="313" r:id="rId61"/>
    <p:sldId id="363" r:id="rId62"/>
    <p:sldId id="315" r:id="rId63"/>
    <p:sldId id="364" r:id="rId64"/>
    <p:sldId id="316" r:id="rId65"/>
    <p:sldId id="365" r:id="rId66"/>
    <p:sldId id="317" r:id="rId67"/>
    <p:sldId id="366" r:id="rId68"/>
    <p:sldId id="319" r:id="rId69"/>
    <p:sldId id="368" r:id="rId70"/>
    <p:sldId id="320" r:id="rId71"/>
    <p:sldId id="330" r:id="rId72"/>
    <p:sldId id="321" r:id="rId73"/>
    <p:sldId id="335" r:id="rId74"/>
    <p:sldId id="333" r:id="rId75"/>
    <p:sldId id="369" r:id="rId76"/>
    <p:sldId id="329" r:id="rId77"/>
    <p:sldId id="370" r:id="rId78"/>
    <p:sldId id="334" r:id="rId79"/>
    <p:sldId id="323" r:id="rId80"/>
    <p:sldId id="322" r:id="rId81"/>
    <p:sldId id="338" r:id="rId82"/>
    <p:sldId id="339" r:id="rId83"/>
    <p:sldId id="337" r:id="rId84"/>
    <p:sldId id="379" r:id="rId85"/>
    <p:sldId id="380" r:id="rId86"/>
    <p:sldId id="382" r:id="rId87"/>
    <p:sldId id="371" r:id="rId88"/>
    <p:sldId id="383" r:id="rId89"/>
    <p:sldId id="384" r:id="rId90"/>
    <p:sldId id="374" r:id="rId91"/>
    <p:sldId id="375" r:id="rId92"/>
    <p:sldId id="376" r:id="rId93"/>
    <p:sldId id="400" r:id="rId94"/>
    <p:sldId id="401" r:id="rId95"/>
    <p:sldId id="402" r:id="rId96"/>
    <p:sldId id="403" r:id="rId97"/>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E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87BB79-C467-4C16-AFEF-8801986AC004}" v="2" dt="2018-11-18T05:12:18.573"/>
    <p1510:client id="{FB9C767C-528E-4A31-8F40-BC6C2D290EC8}" v="405" dt="2018-11-19T05:10:05.757"/>
  </p1510:revLst>
</p1510:revInfo>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09"/>
    <p:restoredTop sz="94652"/>
  </p:normalViewPr>
  <p:slideViewPr>
    <p:cSldViewPr snapToGrid="0">
      <p:cViewPr varScale="1">
        <p:scale>
          <a:sx n="169" d="100"/>
          <a:sy n="169" d="100"/>
        </p:scale>
        <p:origin x="208" y="824"/>
      </p:cViewPr>
      <p:guideLst>
        <p:guide pos="3839"/>
        <p:guide orient="horz" pos="216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4AA43A-3F76-4A13-9CD6-36134EB429E3}" type="datetimeFigureOut">
              <a:rPr lang="en-US"/>
              <a:t>11/6/19</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50423A-8BCE-448E-A97B-03A88B2B12C1}" type="slidenum">
              <a:rPr/>
              <a:t>‹#›</a:t>
            </a:fld>
            <a:endParaRPr/>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674A4F-2B7A-4ECB-A400-260B2FFC03C1}" type="datetimeFigureOut">
              <a:rPr lang="en-US"/>
              <a:t>11/6/19</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2A70B-78F2-4DCF-B53B-C990D2FAFB8A}" type="slidenum">
              <a:rPr/>
              <a:t>‹#›</a:t>
            </a:fld>
            <a:endParaRPr/>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g434579c93c_3_2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7" name="Google Shape;1417;g434579c93c_3_22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3066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Google Shape;1746;g434579c93c_3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7" name="Google Shape;1747;g434579c93c_3_2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3509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Google Shape;1746;g434579c93c_3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7" name="Google Shape;1747;g434579c93c_3_2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5560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Google Shape;1746;g434579c93c_3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7" name="Google Shape;1747;g434579c93c_3_2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9081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6"/>
        <p:cNvGrpSpPr/>
        <p:nvPr/>
      </p:nvGrpSpPr>
      <p:grpSpPr>
        <a:xfrm>
          <a:off x="0" y="0"/>
          <a:ext cx="0" cy="0"/>
          <a:chOff x="0" y="0"/>
          <a:chExt cx="0" cy="0"/>
        </a:xfrm>
      </p:grpSpPr>
      <p:sp>
        <p:nvSpPr>
          <p:cNvPr id="2067" name="Google Shape;2067;g434579c93c_3_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8" name="Google Shape;2068;g434579c93c_3_9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2432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g434579c93c_3_10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7" name="Google Shape;2077;g434579c93c_3_10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9215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p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9" name="Google Shape;2139;p6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3895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6"/>
        <p:cNvGrpSpPr/>
        <p:nvPr/>
      </p:nvGrpSpPr>
      <p:grpSpPr>
        <a:xfrm>
          <a:off x="0" y="0"/>
          <a:ext cx="0" cy="0"/>
          <a:chOff x="0" y="0"/>
          <a:chExt cx="0" cy="0"/>
        </a:xfrm>
      </p:grpSpPr>
      <p:sp>
        <p:nvSpPr>
          <p:cNvPr id="2147" name="Google Shape;2147;g434579c93c_3_1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8" name="Google Shape;2148;g434579c93c_3_11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6052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5"/>
        <p:cNvGrpSpPr/>
        <p:nvPr/>
      </p:nvGrpSpPr>
      <p:grpSpPr>
        <a:xfrm>
          <a:off x="0" y="0"/>
          <a:ext cx="0" cy="0"/>
          <a:chOff x="0" y="0"/>
          <a:chExt cx="0" cy="0"/>
        </a:xfrm>
      </p:grpSpPr>
      <p:sp>
        <p:nvSpPr>
          <p:cNvPr id="2156" name="Google Shape;2156;g434579c93c_3_1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7" name="Google Shape;2157;g434579c93c_3_13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7290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5"/>
        <p:cNvGrpSpPr/>
        <p:nvPr/>
      </p:nvGrpSpPr>
      <p:grpSpPr>
        <a:xfrm>
          <a:off x="0" y="0"/>
          <a:ext cx="0" cy="0"/>
          <a:chOff x="0" y="0"/>
          <a:chExt cx="0" cy="0"/>
        </a:xfrm>
      </p:grpSpPr>
      <p:sp>
        <p:nvSpPr>
          <p:cNvPr id="2156" name="Google Shape;2156;g434579c93c_3_1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7" name="Google Shape;2157;g434579c93c_3_13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940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3"/>
        <p:cNvGrpSpPr/>
        <p:nvPr/>
      </p:nvGrpSpPr>
      <p:grpSpPr>
        <a:xfrm>
          <a:off x="0" y="0"/>
          <a:ext cx="0" cy="0"/>
          <a:chOff x="0" y="0"/>
          <a:chExt cx="0" cy="0"/>
        </a:xfrm>
      </p:grpSpPr>
      <p:sp>
        <p:nvSpPr>
          <p:cNvPr id="2174" name="Google Shape;2174;g434579c93c_3_1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5" name="Google Shape;2175;g434579c93c_3_1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4740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1" name="Google Shape;1401;p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4717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3"/>
        <p:cNvGrpSpPr/>
        <p:nvPr/>
      </p:nvGrpSpPr>
      <p:grpSpPr>
        <a:xfrm>
          <a:off x="0" y="0"/>
          <a:ext cx="0" cy="0"/>
          <a:chOff x="0" y="0"/>
          <a:chExt cx="0" cy="0"/>
        </a:xfrm>
      </p:grpSpPr>
      <p:sp>
        <p:nvSpPr>
          <p:cNvPr id="2174" name="Google Shape;2174;g434579c93c_3_1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5" name="Google Shape;2175;g434579c93c_3_1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3111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3"/>
        <p:cNvGrpSpPr/>
        <p:nvPr/>
      </p:nvGrpSpPr>
      <p:grpSpPr>
        <a:xfrm>
          <a:off x="0" y="0"/>
          <a:ext cx="0" cy="0"/>
          <a:chOff x="0" y="0"/>
          <a:chExt cx="0" cy="0"/>
        </a:xfrm>
      </p:grpSpPr>
      <p:sp>
        <p:nvSpPr>
          <p:cNvPr id="2174" name="Google Shape;2174;g434579c93c_3_1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5" name="Google Shape;2175;g434579c93c_3_1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5205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7"/>
        <p:cNvGrpSpPr/>
        <p:nvPr/>
      </p:nvGrpSpPr>
      <p:grpSpPr>
        <a:xfrm>
          <a:off x="0" y="0"/>
          <a:ext cx="0" cy="0"/>
          <a:chOff x="0" y="0"/>
          <a:chExt cx="0" cy="0"/>
        </a:xfrm>
      </p:grpSpPr>
      <p:sp>
        <p:nvSpPr>
          <p:cNvPr id="2198" name="Google Shape;2198;g434579c93c_3_1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9" name="Google Shape;2199;g434579c93c_3_15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5094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5"/>
        <p:cNvGrpSpPr/>
        <p:nvPr/>
      </p:nvGrpSpPr>
      <p:grpSpPr>
        <a:xfrm>
          <a:off x="0" y="0"/>
          <a:ext cx="0" cy="0"/>
          <a:chOff x="0" y="0"/>
          <a:chExt cx="0" cy="0"/>
        </a:xfrm>
      </p:grpSpPr>
      <p:sp>
        <p:nvSpPr>
          <p:cNvPr id="2206" name="Google Shape;2206;g434579c93c_3_1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7" name="Google Shape;2207;g434579c93c_3_16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2958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3"/>
        <p:cNvGrpSpPr/>
        <p:nvPr/>
      </p:nvGrpSpPr>
      <p:grpSpPr>
        <a:xfrm>
          <a:off x="0" y="0"/>
          <a:ext cx="0" cy="0"/>
          <a:chOff x="0" y="0"/>
          <a:chExt cx="0" cy="0"/>
        </a:xfrm>
      </p:grpSpPr>
      <p:sp>
        <p:nvSpPr>
          <p:cNvPr id="2214" name="Google Shape;2214;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5" name="Google Shape;2215;p6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0856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3"/>
        <p:cNvGrpSpPr/>
        <p:nvPr/>
      </p:nvGrpSpPr>
      <p:grpSpPr>
        <a:xfrm>
          <a:off x="0" y="0"/>
          <a:ext cx="0" cy="0"/>
          <a:chOff x="0" y="0"/>
          <a:chExt cx="0" cy="0"/>
        </a:xfrm>
      </p:grpSpPr>
      <p:sp>
        <p:nvSpPr>
          <p:cNvPr id="2214" name="Google Shape;2214;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5" name="Google Shape;2215;p6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8669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3"/>
        <p:cNvGrpSpPr/>
        <p:nvPr/>
      </p:nvGrpSpPr>
      <p:grpSpPr>
        <a:xfrm>
          <a:off x="0" y="0"/>
          <a:ext cx="0" cy="0"/>
          <a:chOff x="0" y="0"/>
          <a:chExt cx="0" cy="0"/>
        </a:xfrm>
      </p:grpSpPr>
      <p:sp>
        <p:nvSpPr>
          <p:cNvPr id="2214" name="Google Shape;2214;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5" name="Google Shape;2215;p6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96954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3"/>
        <p:cNvGrpSpPr/>
        <p:nvPr/>
      </p:nvGrpSpPr>
      <p:grpSpPr>
        <a:xfrm>
          <a:off x="0" y="0"/>
          <a:ext cx="0" cy="0"/>
          <a:chOff x="0" y="0"/>
          <a:chExt cx="0" cy="0"/>
        </a:xfrm>
      </p:grpSpPr>
      <p:sp>
        <p:nvSpPr>
          <p:cNvPr id="2214" name="Google Shape;2214;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5" name="Google Shape;2215;p6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4757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3"/>
        <p:cNvGrpSpPr/>
        <p:nvPr/>
      </p:nvGrpSpPr>
      <p:grpSpPr>
        <a:xfrm>
          <a:off x="0" y="0"/>
          <a:ext cx="0" cy="0"/>
          <a:chOff x="0" y="0"/>
          <a:chExt cx="0" cy="0"/>
        </a:xfrm>
      </p:grpSpPr>
      <p:sp>
        <p:nvSpPr>
          <p:cNvPr id="2214" name="Google Shape;2214;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5" name="Google Shape;2215;p6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0808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434579c93c_3_2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1" name="Google Shape;1441;g434579c93c_3_20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1956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g434579c93c_3_2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9" name="Google Shape;1449;g434579c93c_3_21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174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14</a:t>
            </a:fld>
            <a:endParaRPr lang="en-US"/>
          </a:p>
        </p:txBody>
      </p:sp>
    </p:spTree>
    <p:extLst>
      <p:ext uri="{BB962C8B-B14F-4D97-AF65-F5344CB8AC3E}">
        <p14:creationId xmlns:p14="http://schemas.microsoft.com/office/powerpoint/2010/main" val="2783907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Google Shape;1640;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1" name="Google Shape;1641;p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8106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Google Shape;1640;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1" name="Google Shape;1641;p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1878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Google Shape;1640;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1" name="Google Shape;1641;p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8106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1" name="Google Shape;1721;p2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595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905000"/>
            <a:ext cx="9144000" cy="2667000"/>
          </a:xfrm>
        </p:spPr>
        <p:txBody>
          <a:bodyPr>
            <a:noAutofit/>
          </a:bodyPr>
          <a:lstStyle>
            <a:lvl1pPr>
              <a:defRPr sz="5400"/>
            </a:lvl1pPr>
          </a:lstStyle>
          <a:p>
            <a:r>
              <a:rPr lang="en-US"/>
              <a:t>Click to edit Master title style</a:t>
            </a:r>
            <a:endParaRPr/>
          </a:p>
        </p:txBody>
      </p:sp>
      <p:grpSp>
        <p:nvGrpSpPr>
          <p:cNvPr id="256" name="line" descr="Line graphic"/>
          <p:cNvGrpSpPr/>
          <p:nvPr/>
        </p:nvGrpSpPr>
        <p:grpSpPr bwMode="invGray">
          <a:xfrm>
            <a:off x="1584896" y="4724400"/>
            <a:ext cx="8631936" cy="64008"/>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3" name="Subtitle 2"/>
          <p:cNvSpPr>
            <a:spLocks noGrp="1"/>
          </p:cNvSpPr>
          <p:nvPr>
            <p:ph type="subTitle" idx="1"/>
          </p:nvPr>
        </p:nvSpPr>
        <p:spPr>
          <a:xfrm>
            <a:off x="1522413" y="5105400"/>
            <a:ext cx="9143999" cy="10668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grpSp>
        <p:nvGrpSpPr>
          <p:cNvPr id="7" name="line" descr="Line graphic"/>
          <p:cNvGrpSpPr/>
          <p:nvPr/>
        </p:nvGrpSpPr>
        <p:grpSpPr bwMode="invGray">
          <a:xfrm>
            <a:off x="1522413" y="1514475"/>
            <a:ext cx="10569575" cy="64008"/>
            <a:chOff x="1522413" y="1514475"/>
            <a:chExt cx="10569575" cy="64008"/>
          </a:xfrm>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The kNOw Program - (C) Monica Pope 2018 All Rights Reserved</a:t>
            </a:r>
            <a:endParaRPr/>
          </a:p>
        </p:txBody>
      </p:sp>
      <p:sp>
        <p:nvSpPr>
          <p:cNvPr id="4" name="Date Placeholder 3"/>
          <p:cNvSpPr>
            <a:spLocks noGrp="1"/>
          </p:cNvSpPr>
          <p:nvPr>
            <p:ph type="dt" sz="half" idx="10"/>
          </p:nvPr>
        </p:nvSpPr>
        <p:spPr/>
        <p:txBody>
          <a:bodyPr/>
          <a:lstStyle/>
          <a:p>
            <a:fld id="{7D4F9DB6-FA82-4099-95F8-6422B954FF3D}" type="datetime1">
              <a:rPr lang="en-US" smtClean="0"/>
              <a:t>11/6/19</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1612" y="274639"/>
            <a:ext cx="1371600" cy="5901747"/>
          </a:xfrm>
        </p:spPr>
        <p:txBody>
          <a:bodyPr vert="eaVert"/>
          <a:lstStyle/>
          <a:p>
            <a:r>
              <a:rPr lang="en-US"/>
              <a:t>Click to edit Master title style</a:t>
            </a:r>
            <a:endParaRPr/>
          </a:p>
        </p:txBody>
      </p:sp>
      <p:grpSp>
        <p:nvGrpSpPr>
          <p:cNvPr id="7" name="line" descr="Line graphic"/>
          <p:cNvGrpSpPr/>
          <p:nvPr/>
        </p:nvGrpSpPr>
        <p:grpSpPr bwMode="invGray">
          <a:xfrm rot="5400000">
            <a:off x="6864412" y="3472598"/>
            <a:ext cx="6492240" cy="64008"/>
            <a:chOff x="1522413" y="1514475"/>
            <a:chExt cx="10569575" cy="64008"/>
          </a:xfrm>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Vertical Text Placeholder 2"/>
          <p:cNvSpPr>
            <a:spLocks noGrp="1"/>
          </p:cNvSpPr>
          <p:nvPr>
            <p:ph type="body" orient="vert" idx="1" hasCustomPrompt="1"/>
          </p:nvPr>
        </p:nvSpPr>
        <p:spPr>
          <a:xfrm>
            <a:off x="608012" y="277813"/>
            <a:ext cx="9144001" cy="5898573"/>
          </a:xfrm>
        </p:spPr>
        <p:txBody>
          <a:bodyPr vert="eaVert"/>
          <a:lstStyle>
            <a:lvl5pPr>
              <a:defRPr/>
            </a:lvl5pPr>
            <a:lvl6pPr marL="1261872" indent="0">
              <a:buNone/>
              <a:defRPr/>
            </a:lvl6pPr>
            <a:lvl7pPr>
              <a:defRPr/>
            </a:lvl7pPr>
            <a:lvl8pPr>
              <a:defRPr baseline="0"/>
            </a:lvl8pPr>
            <a:lvl9pPr>
              <a:defRPr baseline="0"/>
            </a:lvl9pPr>
          </a:lstStyle>
          <a:p>
            <a:pPr lvl="0"/>
            <a:r>
              <a:t>Click to edit Master text styles</a:t>
            </a:r>
          </a:p>
          <a:p>
            <a:pPr lvl="1"/>
            <a:r>
              <a:t>Second level</a:t>
            </a:r>
          </a:p>
          <a:p>
            <a:pPr lvl="2"/>
            <a:r>
              <a:t>Third level</a:t>
            </a:r>
          </a:p>
          <a:p>
            <a:pPr lvl="3"/>
            <a:r>
              <a:t>Fourth level</a:t>
            </a:r>
          </a:p>
          <a:p>
            <a:pPr lvl="4"/>
            <a:r>
              <a:t>Fifth level</a:t>
            </a:r>
            <a:endParaRPr lang="en-US"/>
          </a:p>
        </p:txBody>
      </p:sp>
      <p:sp>
        <p:nvSpPr>
          <p:cNvPr id="5" name="Footer Placeholder 4"/>
          <p:cNvSpPr>
            <a:spLocks noGrp="1"/>
          </p:cNvSpPr>
          <p:nvPr>
            <p:ph type="ftr" sz="quarter" idx="11"/>
          </p:nvPr>
        </p:nvSpPr>
        <p:spPr/>
        <p:txBody>
          <a:bodyPr/>
          <a:lstStyle/>
          <a:p>
            <a:r>
              <a:rPr lang="en-US"/>
              <a:t>The kNOw Program - (C) Monica Pope 2018 All Rights Reserved</a:t>
            </a:r>
            <a:endParaRPr/>
          </a:p>
        </p:txBody>
      </p:sp>
      <p:sp>
        <p:nvSpPr>
          <p:cNvPr id="4" name="Date Placeholder 3"/>
          <p:cNvSpPr>
            <a:spLocks noGrp="1"/>
          </p:cNvSpPr>
          <p:nvPr>
            <p:ph type="dt" sz="half" idx="10"/>
          </p:nvPr>
        </p:nvSpPr>
        <p:spPr/>
        <p:txBody>
          <a:bodyPr/>
          <a:lstStyle/>
          <a:p>
            <a:fld id="{61195F45-0279-4127-ACB5-DF9AF1C292EB}" type="datetime1">
              <a:rPr lang="en-US" smtClean="0"/>
              <a:t>11/6/19</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1_Picture with Caption">
    <p:spTree>
      <p:nvGrpSpPr>
        <p:cNvPr id="1" name="Shape 537"/>
        <p:cNvGrpSpPr/>
        <p:nvPr/>
      </p:nvGrpSpPr>
      <p:grpSpPr>
        <a:xfrm>
          <a:off x="0" y="0"/>
          <a:ext cx="0" cy="0"/>
          <a:chOff x="0" y="0"/>
          <a:chExt cx="0" cy="0"/>
        </a:xfrm>
      </p:grpSpPr>
      <p:sp>
        <p:nvSpPr>
          <p:cNvPr id="538" name="Google Shape;538;p6"/>
          <p:cNvSpPr txBox="1">
            <a:spLocks noGrp="1"/>
          </p:cNvSpPr>
          <p:nvPr>
            <p:ph type="title"/>
          </p:nvPr>
        </p:nvSpPr>
        <p:spPr>
          <a:xfrm>
            <a:off x="1522414" y="274638"/>
            <a:ext cx="9143998" cy="1020762"/>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lt1"/>
              </a:buClr>
              <a:buSzPts val="3200"/>
              <a:buFont typeface="Calibri"/>
              <a:buNone/>
              <a:defRPr sz="32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9" name="Google Shape;539;p6" descr="An empty placeholder to add an image. Click on the placeholder and select the image that you wish to add."/>
          <p:cNvSpPr>
            <a:spLocks noGrp="1"/>
          </p:cNvSpPr>
          <p:nvPr>
            <p:ph type="pic" idx="2"/>
          </p:nvPr>
        </p:nvSpPr>
        <p:spPr>
          <a:xfrm>
            <a:off x="1745838" y="1884311"/>
            <a:ext cx="5669280" cy="4041648"/>
          </a:xfrm>
          <a:prstGeom prst="rect">
            <a:avLst/>
          </a:prstGeom>
          <a:solidFill>
            <a:schemeClr val="dk1"/>
          </a:solidFill>
          <a:ln>
            <a:noFill/>
          </a:ln>
        </p:spPr>
        <p:txBody>
          <a:bodyPr spcFirstLastPara="1" wrap="square" lIns="91425" tIns="914400" rIns="91425" bIns="45700" anchor="t" anchorCtr="0"/>
          <a:lstStyle>
            <a:lvl1pPr marR="0" lvl="0" algn="ctr" rtl="0">
              <a:lnSpc>
                <a:spcPct val="90000"/>
              </a:lnSpc>
              <a:spcBef>
                <a:spcPts val="18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R="0" lvl="1" algn="l" rtl="0">
              <a:lnSpc>
                <a:spcPct val="90000"/>
              </a:lnSpc>
              <a:spcBef>
                <a:spcPts val="600"/>
              </a:spcBef>
              <a:spcAft>
                <a:spcPts val="0"/>
              </a:spcAft>
              <a:buClr>
                <a:schemeClr val="lt1"/>
              </a:buClr>
              <a:buSzPts val="2800"/>
              <a:buFont typeface="Consolas"/>
              <a:buNone/>
              <a:defRPr sz="2800" b="0" i="0" u="none" strike="noStrike" cap="none">
                <a:solidFill>
                  <a:schemeClr val="lt1"/>
                </a:solidFill>
                <a:latin typeface="Calibri"/>
                <a:ea typeface="Calibri"/>
                <a:cs typeface="Calibri"/>
                <a:sym typeface="Calibri"/>
              </a:defRPr>
            </a:lvl2pPr>
            <a:lvl3pPr marR="0" lvl="2" algn="l" rtl="0">
              <a:lnSpc>
                <a:spcPct val="90000"/>
              </a:lnSpc>
              <a:spcBef>
                <a:spcPts val="6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lnSpc>
                <a:spcPct val="90000"/>
              </a:lnSpc>
              <a:spcBef>
                <a:spcPts val="600"/>
              </a:spcBef>
              <a:spcAft>
                <a:spcPts val="0"/>
              </a:spcAft>
              <a:buClr>
                <a:schemeClr val="lt1"/>
              </a:buClr>
              <a:buSzPts val="2000"/>
              <a:buFont typeface="Consolas"/>
              <a:buNone/>
              <a:defRPr sz="2000" b="0" i="0" u="none" strike="noStrike" cap="none">
                <a:solidFill>
                  <a:schemeClr val="lt1"/>
                </a:solidFill>
                <a:latin typeface="Calibri"/>
                <a:ea typeface="Calibri"/>
                <a:cs typeface="Calibri"/>
                <a:sym typeface="Calibri"/>
              </a:defRPr>
            </a:lvl4pPr>
            <a:lvl5pPr marR="0" lvl="4" algn="l" rtl="0">
              <a:lnSpc>
                <a:spcPct val="90000"/>
              </a:lnSpc>
              <a:spcBef>
                <a:spcPts val="6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lnSpc>
                <a:spcPct val="90000"/>
              </a:lnSpc>
              <a:spcBef>
                <a:spcPts val="600"/>
              </a:spcBef>
              <a:spcAft>
                <a:spcPts val="0"/>
              </a:spcAft>
              <a:buClr>
                <a:schemeClr val="lt1"/>
              </a:buClr>
              <a:buSzPts val="2000"/>
              <a:buFont typeface="Consolas"/>
              <a:buNone/>
              <a:defRPr sz="2000" b="0" i="0" u="none" strike="noStrike" cap="none">
                <a:solidFill>
                  <a:schemeClr val="lt1"/>
                </a:solidFill>
                <a:latin typeface="Calibri"/>
                <a:ea typeface="Calibri"/>
                <a:cs typeface="Calibri"/>
                <a:sym typeface="Calibri"/>
              </a:defRPr>
            </a:lvl6pPr>
            <a:lvl7pPr marR="0" lvl="6" algn="l" rtl="0">
              <a:lnSpc>
                <a:spcPct val="90000"/>
              </a:lnSpc>
              <a:spcBef>
                <a:spcPts val="6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7pPr>
            <a:lvl8pPr marR="0" lvl="7" algn="l" rtl="0">
              <a:lnSpc>
                <a:spcPct val="90000"/>
              </a:lnSpc>
              <a:spcBef>
                <a:spcPts val="600"/>
              </a:spcBef>
              <a:spcAft>
                <a:spcPts val="0"/>
              </a:spcAft>
              <a:buClr>
                <a:schemeClr val="lt1"/>
              </a:buClr>
              <a:buSzPts val="2000"/>
              <a:buFont typeface="Consolas"/>
              <a:buNone/>
              <a:defRPr sz="2000" b="0" i="0" u="none" strike="noStrike" cap="none">
                <a:solidFill>
                  <a:schemeClr val="lt1"/>
                </a:solidFill>
                <a:latin typeface="Calibri"/>
                <a:ea typeface="Calibri"/>
                <a:cs typeface="Calibri"/>
                <a:sym typeface="Calibri"/>
              </a:defRPr>
            </a:lvl8pPr>
            <a:lvl9pPr marR="0" lvl="8" algn="l" rtl="0">
              <a:lnSpc>
                <a:spcPct val="90000"/>
              </a:lnSpc>
              <a:spcBef>
                <a:spcPts val="6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9pPr>
          </a:lstStyle>
          <a:p>
            <a:endParaRPr/>
          </a:p>
        </p:txBody>
      </p:sp>
      <p:grpSp>
        <p:nvGrpSpPr>
          <p:cNvPr id="540" name="Google Shape;540;p6" descr="Box graphic"/>
          <p:cNvGrpSpPr/>
          <p:nvPr/>
        </p:nvGrpSpPr>
        <p:grpSpPr>
          <a:xfrm flipH="1">
            <a:off x="1447500" y="1630821"/>
            <a:ext cx="6291028" cy="4575885"/>
            <a:chOff x="4417839" y="1630821"/>
            <a:chExt cx="6291028" cy="4575885"/>
          </a:xfrm>
        </p:grpSpPr>
        <p:grpSp>
          <p:nvGrpSpPr>
            <p:cNvPr id="541" name="Google Shape;541;p6"/>
            <p:cNvGrpSpPr/>
            <p:nvPr/>
          </p:nvGrpSpPr>
          <p:grpSpPr>
            <a:xfrm>
              <a:off x="5414491" y="1630821"/>
              <a:ext cx="5294376" cy="4114800"/>
              <a:chOff x="3310555" y="716546"/>
              <a:chExt cx="5294376" cy="4114800"/>
            </a:xfrm>
          </p:grpSpPr>
          <p:grpSp>
            <p:nvGrpSpPr>
              <p:cNvPr id="542" name="Google Shape;542;p6"/>
              <p:cNvGrpSpPr/>
              <p:nvPr/>
            </p:nvGrpSpPr>
            <p:grpSpPr>
              <a:xfrm flipH="1">
                <a:off x="3310555" y="737968"/>
                <a:ext cx="5294376" cy="54864"/>
                <a:chOff x="1522413" y="1514475"/>
                <a:chExt cx="10569575" cy="64008"/>
              </a:xfrm>
            </p:grpSpPr>
            <p:sp>
              <p:nvSpPr>
                <p:cNvPr id="543" name="Google Shape;543;p6"/>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44" name="Google Shape;544;p6"/>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45" name="Google Shape;545;p6"/>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46" name="Google Shape;546;p6"/>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47" name="Google Shape;547;p6"/>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48" name="Google Shape;548;p6"/>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49" name="Google Shape;549;p6"/>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0" name="Google Shape;550;p6"/>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1" name="Google Shape;551;p6"/>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2" name="Google Shape;552;p6"/>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3" name="Google Shape;553;p6"/>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4" name="Google Shape;554;p6"/>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5" name="Google Shape;555;p6"/>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6" name="Google Shape;556;p6"/>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7" name="Google Shape;557;p6"/>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8" name="Google Shape;558;p6"/>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9" name="Google Shape;559;p6"/>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0" name="Google Shape;560;p6"/>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1" name="Google Shape;561;p6"/>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2" name="Google Shape;562;p6"/>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3" name="Google Shape;563;p6"/>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4" name="Google Shape;564;p6"/>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5" name="Google Shape;565;p6"/>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6" name="Google Shape;566;p6"/>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7" name="Google Shape;567;p6"/>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8" name="Google Shape;568;p6"/>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9" name="Google Shape;569;p6"/>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0" name="Google Shape;570;p6"/>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1" name="Google Shape;571;p6"/>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2" name="Google Shape;572;p6"/>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3" name="Google Shape;573;p6"/>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4" name="Google Shape;574;p6"/>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5" name="Google Shape;575;p6"/>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6" name="Google Shape;576;p6"/>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7" name="Google Shape;577;p6"/>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8" name="Google Shape;578;p6"/>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9" name="Google Shape;579;p6"/>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0" name="Google Shape;580;p6"/>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1" name="Google Shape;581;p6"/>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2" name="Google Shape;582;p6"/>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3" name="Google Shape;583;p6"/>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4" name="Google Shape;584;p6"/>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5" name="Google Shape;585;p6"/>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6" name="Google Shape;586;p6"/>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7" name="Google Shape;587;p6"/>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8" name="Google Shape;588;p6"/>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9" name="Google Shape;589;p6"/>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0" name="Google Shape;590;p6"/>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1" name="Google Shape;591;p6"/>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2" name="Google Shape;592;p6"/>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3" name="Google Shape;593;p6"/>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4" name="Google Shape;594;p6"/>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5" name="Google Shape;595;p6"/>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6" name="Google Shape;596;p6"/>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7" name="Google Shape;597;p6"/>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8" name="Google Shape;598;p6"/>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9" name="Google Shape;599;p6"/>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00" name="Google Shape;600;p6"/>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01" name="Google Shape;601;p6"/>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02" name="Google Shape;602;p6"/>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03" name="Google Shape;603;p6"/>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04" name="Google Shape;604;p6"/>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05" name="Google Shape;605;p6"/>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06" name="Google Shape;606;p6"/>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07" name="Google Shape;607;p6"/>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08" name="Google Shape;608;p6"/>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09" name="Google Shape;609;p6"/>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10" name="Google Shape;610;p6"/>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11" name="Google Shape;611;p6"/>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12" name="Google Shape;612;p6"/>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13" name="Google Shape;613;p6"/>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14" name="Google Shape;614;p6"/>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15" name="Google Shape;615;p6"/>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16" name="Google Shape;616;p6"/>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617" name="Google Shape;617;p6"/>
              <p:cNvGrpSpPr/>
              <p:nvPr/>
            </p:nvGrpSpPr>
            <p:grpSpPr>
              <a:xfrm rot="-5400000" flipH="1">
                <a:off x="6492229" y="2755658"/>
                <a:ext cx="4114800" cy="36576"/>
                <a:chOff x="1522413" y="1514475"/>
                <a:chExt cx="10569575" cy="64008"/>
              </a:xfrm>
            </p:grpSpPr>
            <p:sp>
              <p:nvSpPr>
                <p:cNvPr id="618" name="Google Shape;618;p6"/>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19" name="Google Shape;619;p6"/>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20" name="Google Shape;620;p6"/>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21" name="Google Shape;621;p6"/>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22" name="Google Shape;622;p6"/>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23" name="Google Shape;623;p6"/>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24" name="Google Shape;624;p6"/>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25" name="Google Shape;625;p6"/>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26" name="Google Shape;626;p6"/>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27" name="Google Shape;627;p6"/>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28" name="Google Shape;628;p6"/>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29" name="Google Shape;629;p6"/>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30" name="Google Shape;630;p6"/>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31" name="Google Shape;631;p6"/>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32" name="Google Shape;632;p6"/>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33" name="Google Shape;633;p6"/>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34" name="Google Shape;634;p6"/>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35" name="Google Shape;635;p6"/>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36" name="Google Shape;636;p6"/>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37" name="Google Shape;637;p6"/>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38" name="Google Shape;638;p6"/>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39" name="Google Shape;639;p6"/>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40" name="Google Shape;640;p6"/>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41" name="Google Shape;641;p6"/>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42" name="Google Shape;642;p6"/>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43" name="Google Shape;643;p6"/>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44" name="Google Shape;644;p6"/>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45" name="Google Shape;645;p6"/>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46" name="Google Shape;646;p6"/>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47" name="Google Shape;647;p6"/>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48" name="Google Shape;648;p6"/>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49" name="Google Shape;649;p6"/>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50" name="Google Shape;650;p6"/>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51" name="Google Shape;651;p6"/>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52" name="Google Shape;652;p6"/>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53" name="Google Shape;653;p6"/>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54" name="Google Shape;654;p6"/>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55" name="Google Shape;655;p6"/>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56" name="Google Shape;656;p6"/>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57" name="Google Shape;657;p6"/>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58" name="Google Shape;658;p6"/>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59" name="Google Shape;659;p6"/>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60" name="Google Shape;660;p6"/>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61" name="Google Shape;661;p6"/>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62" name="Google Shape;662;p6"/>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63" name="Google Shape;663;p6"/>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64" name="Google Shape;664;p6"/>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65" name="Google Shape;665;p6"/>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66" name="Google Shape;666;p6"/>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67" name="Google Shape;667;p6"/>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68" name="Google Shape;668;p6"/>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69" name="Google Shape;669;p6"/>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70" name="Google Shape;670;p6"/>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71" name="Google Shape;671;p6"/>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72" name="Google Shape;672;p6"/>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73" name="Google Shape;673;p6"/>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74" name="Google Shape;674;p6"/>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75" name="Google Shape;675;p6"/>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76" name="Google Shape;676;p6"/>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77" name="Google Shape;677;p6"/>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78" name="Google Shape;678;p6"/>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79" name="Google Shape;679;p6"/>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80" name="Google Shape;680;p6"/>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81" name="Google Shape;681;p6"/>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82" name="Google Shape;682;p6"/>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83" name="Google Shape;683;p6"/>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84" name="Google Shape;684;p6"/>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85" name="Google Shape;685;p6"/>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86" name="Google Shape;686;p6"/>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87" name="Google Shape;687;p6"/>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88" name="Google Shape;688;p6"/>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89" name="Google Shape;689;p6"/>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90" name="Google Shape;690;p6"/>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91" name="Google Shape;691;p6"/>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692" name="Google Shape;692;p6"/>
            <p:cNvGrpSpPr/>
            <p:nvPr/>
          </p:nvGrpSpPr>
          <p:grpSpPr>
            <a:xfrm rot="10800000">
              <a:off x="4417839" y="2091906"/>
              <a:ext cx="5294376" cy="4114800"/>
              <a:chOff x="3310555" y="716546"/>
              <a:chExt cx="5294376" cy="4114800"/>
            </a:xfrm>
          </p:grpSpPr>
          <p:grpSp>
            <p:nvGrpSpPr>
              <p:cNvPr id="693" name="Google Shape;693;p6"/>
              <p:cNvGrpSpPr/>
              <p:nvPr/>
            </p:nvGrpSpPr>
            <p:grpSpPr>
              <a:xfrm flipH="1">
                <a:off x="3310555" y="737968"/>
                <a:ext cx="5294376" cy="54864"/>
                <a:chOff x="1522413" y="1514475"/>
                <a:chExt cx="10569575" cy="64008"/>
              </a:xfrm>
            </p:grpSpPr>
            <p:sp>
              <p:nvSpPr>
                <p:cNvPr id="694" name="Google Shape;694;p6"/>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95" name="Google Shape;695;p6"/>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96" name="Google Shape;696;p6"/>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97" name="Google Shape;697;p6"/>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98" name="Google Shape;698;p6"/>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99" name="Google Shape;699;p6"/>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00" name="Google Shape;700;p6"/>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01" name="Google Shape;701;p6"/>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02" name="Google Shape;702;p6"/>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03" name="Google Shape;703;p6"/>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04" name="Google Shape;704;p6"/>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05" name="Google Shape;705;p6"/>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06" name="Google Shape;706;p6"/>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07" name="Google Shape;707;p6"/>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08" name="Google Shape;708;p6"/>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09" name="Google Shape;709;p6"/>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10" name="Google Shape;710;p6"/>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11" name="Google Shape;711;p6"/>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12" name="Google Shape;712;p6"/>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13" name="Google Shape;713;p6"/>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14" name="Google Shape;714;p6"/>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15" name="Google Shape;715;p6"/>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16" name="Google Shape;716;p6"/>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17" name="Google Shape;717;p6"/>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18" name="Google Shape;718;p6"/>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19" name="Google Shape;719;p6"/>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20" name="Google Shape;720;p6"/>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21" name="Google Shape;721;p6"/>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22" name="Google Shape;722;p6"/>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23" name="Google Shape;723;p6"/>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24" name="Google Shape;724;p6"/>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25" name="Google Shape;725;p6"/>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26" name="Google Shape;726;p6"/>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27" name="Google Shape;727;p6"/>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28" name="Google Shape;728;p6"/>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29" name="Google Shape;729;p6"/>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30" name="Google Shape;730;p6"/>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31" name="Google Shape;731;p6"/>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32" name="Google Shape;732;p6"/>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33" name="Google Shape;733;p6"/>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34" name="Google Shape;734;p6"/>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35" name="Google Shape;735;p6"/>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36" name="Google Shape;736;p6"/>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37" name="Google Shape;737;p6"/>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38" name="Google Shape;738;p6"/>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39" name="Google Shape;739;p6"/>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0" name="Google Shape;740;p6"/>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1" name="Google Shape;741;p6"/>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2" name="Google Shape;742;p6"/>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3" name="Google Shape;743;p6"/>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4" name="Google Shape;744;p6"/>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5" name="Google Shape;745;p6"/>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6" name="Google Shape;746;p6"/>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7" name="Google Shape;747;p6"/>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8" name="Google Shape;748;p6"/>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9" name="Google Shape;749;p6"/>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0" name="Google Shape;750;p6"/>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1" name="Google Shape;751;p6"/>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2" name="Google Shape;752;p6"/>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3" name="Google Shape;753;p6"/>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4" name="Google Shape;754;p6"/>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5" name="Google Shape;755;p6"/>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6" name="Google Shape;756;p6"/>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7" name="Google Shape;757;p6"/>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8" name="Google Shape;758;p6"/>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9" name="Google Shape;759;p6"/>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60" name="Google Shape;760;p6"/>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61" name="Google Shape;761;p6"/>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62" name="Google Shape;762;p6"/>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63" name="Google Shape;763;p6"/>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64" name="Google Shape;764;p6"/>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65" name="Google Shape;765;p6"/>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66" name="Google Shape;766;p6"/>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67" name="Google Shape;767;p6"/>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768" name="Google Shape;768;p6"/>
              <p:cNvGrpSpPr/>
              <p:nvPr/>
            </p:nvGrpSpPr>
            <p:grpSpPr>
              <a:xfrm rot="-5400000" flipH="1">
                <a:off x="6492229" y="2755658"/>
                <a:ext cx="4114800" cy="36576"/>
                <a:chOff x="1522413" y="1514475"/>
                <a:chExt cx="10569575" cy="64008"/>
              </a:xfrm>
            </p:grpSpPr>
            <p:sp>
              <p:nvSpPr>
                <p:cNvPr id="769" name="Google Shape;769;p6"/>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70" name="Google Shape;770;p6"/>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71" name="Google Shape;771;p6"/>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72" name="Google Shape;772;p6"/>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73" name="Google Shape;773;p6"/>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74" name="Google Shape;774;p6"/>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75" name="Google Shape;775;p6"/>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76" name="Google Shape;776;p6"/>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77" name="Google Shape;777;p6"/>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78" name="Google Shape;778;p6"/>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79" name="Google Shape;779;p6"/>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0" name="Google Shape;780;p6"/>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1" name="Google Shape;781;p6"/>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2" name="Google Shape;782;p6"/>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3" name="Google Shape;783;p6"/>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4" name="Google Shape;784;p6"/>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5" name="Google Shape;785;p6"/>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6" name="Google Shape;786;p6"/>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7" name="Google Shape;787;p6"/>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8" name="Google Shape;788;p6"/>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9" name="Google Shape;789;p6"/>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90" name="Google Shape;790;p6"/>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91" name="Google Shape;791;p6"/>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92" name="Google Shape;792;p6"/>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93" name="Google Shape;793;p6"/>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94" name="Google Shape;794;p6"/>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95" name="Google Shape;795;p6"/>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96" name="Google Shape;796;p6"/>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97" name="Google Shape;797;p6"/>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98" name="Google Shape;798;p6"/>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99" name="Google Shape;799;p6"/>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0" name="Google Shape;800;p6"/>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1" name="Google Shape;801;p6"/>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2" name="Google Shape;802;p6"/>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3" name="Google Shape;803;p6"/>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4" name="Google Shape;804;p6"/>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5" name="Google Shape;805;p6"/>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6" name="Google Shape;806;p6"/>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7" name="Google Shape;807;p6"/>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8" name="Google Shape;808;p6"/>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9" name="Google Shape;809;p6"/>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0" name="Google Shape;810;p6"/>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1" name="Google Shape;811;p6"/>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2" name="Google Shape;812;p6"/>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3" name="Google Shape;813;p6"/>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4" name="Google Shape;814;p6"/>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5" name="Google Shape;815;p6"/>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6" name="Google Shape;816;p6"/>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7" name="Google Shape;817;p6"/>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8" name="Google Shape;818;p6"/>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9" name="Google Shape;819;p6"/>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20" name="Google Shape;820;p6"/>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21" name="Google Shape;821;p6"/>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22" name="Google Shape;822;p6"/>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23" name="Google Shape;823;p6"/>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24" name="Google Shape;824;p6"/>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25" name="Google Shape;825;p6"/>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26" name="Google Shape;826;p6"/>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27" name="Google Shape;827;p6"/>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28" name="Google Shape;828;p6"/>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29" name="Google Shape;829;p6"/>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0" name="Google Shape;830;p6"/>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1" name="Google Shape;831;p6"/>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2" name="Google Shape;832;p6"/>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3" name="Google Shape;833;p6"/>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4" name="Google Shape;834;p6"/>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5" name="Google Shape;835;p6"/>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6" name="Google Shape;836;p6"/>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7" name="Google Shape;837;p6"/>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8" name="Google Shape;838;p6"/>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9" name="Google Shape;839;p6"/>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40" name="Google Shape;840;p6"/>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41" name="Google Shape;841;p6"/>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42" name="Google Shape;842;p6"/>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sp>
        <p:nvSpPr>
          <p:cNvPr id="843" name="Google Shape;843;p6"/>
          <p:cNvSpPr txBox="1">
            <a:spLocks noGrp="1"/>
          </p:cNvSpPr>
          <p:nvPr>
            <p:ph type="body" idx="1"/>
          </p:nvPr>
        </p:nvSpPr>
        <p:spPr>
          <a:xfrm>
            <a:off x="7905959" y="3411748"/>
            <a:ext cx="2743200" cy="27432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2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600"/>
              </a:spcBef>
              <a:spcAft>
                <a:spcPts val="0"/>
              </a:spcAft>
              <a:buClr>
                <a:schemeClr val="lt1"/>
              </a:buClr>
              <a:buSzPts val="1200"/>
              <a:buFont typeface="Consolas"/>
              <a:buNone/>
              <a:defRPr sz="12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6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600"/>
              </a:spcBef>
              <a:spcAft>
                <a:spcPts val="0"/>
              </a:spcAft>
              <a:buClr>
                <a:schemeClr val="lt1"/>
              </a:buClr>
              <a:buSzPts val="900"/>
              <a:buFont typeface="Consolas"/>
              <a:buNone/>
              <a:defRPr sz="9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60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90000"/>
              </a:lnSpc>
              <a:spcBef>
                <a:spcPts val="600"/>
              </a:spcBef>
              <a:spcAft>
                <a:spcPts val="0"/>
              </a:spcAft>
              <a:buClr>
                <a:schemeClr val="lt1"/>
              </a:buClr>
              <a:buSzPts val="900"/>
              <a:buFont typeface="Consolas"/>
              <a:buNone/>
              <a:defRPr sz="900" b="0"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60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600"/>
              </a:spcBef>
              <a:spcAft>
                <a:spcPts val="0"/>
              </a:spcAft>
              <a:buClr>
                <a:schemeClr val="lt1"/>
              </a:buClr>
              <a:buSzPts val="900"/>
              <a:buFont typeface="Consolas"/>
              <a:buNone/>
              <a:defRPr sz="900" b="0"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60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844" name="Google Shape;844;p6"/>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r>
              <a:rPr lang="en-US"/>
              <a:t>The kNOw Program - (C) Monica Pope 2018 All Rights Reserved</a:t>
            </a:r>
            <a:endParaRPr/>
          </a:p>
        </p:txBody>
      </p:sp>
      <p:sp>
        <p:nvSpPr>
          <p:cNvPr id="845" name="Google Shape;845;p6"/>
          <p:cNvSpPr txBox="1">
            <a:spLocks noGrp="1"/>
          </p:cNvSpPr>
          <p:nvPr>
            <p:ph type="dt" idx="10"/>
          </p:nvPr>
        </p:nvSpPr>
        <p:spPr>
          <a:xfrm>
            <a:off x="8075612" y="6400801"/>
            <a:ext cx="1243859" cy="276226"/>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fld id="{DB00D290-945C-4FDF-B911-28698A13FB37}" type="datetime1">
              <a:rPr lang="en-US" smtClean="0"/>
              <a:t>11/6/19</a:t>
            </a:fld>
            <a:endParaRPr/>
          </a:p>
        </p:txBody>
      </p:sp>
      <p:sp>
        <p:nvSpPr>
          <p:cNvPr id="846" name="Google Shape;846;p6"/>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7283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p>
            <a:r>
              <a:rPr lang="en-US"/>
              <a:t>Click to edit Master title style</a:t>
            </a:r>
            <a:endParaRPr/>
          </a:p>
        </p:txBody>
      </p:sp>
      <p:grpSp>
        <p:nvGrpSpPr>
          <p:cNvPr id="167" name="line" descr="Line graphic"/>
          <p:cNvGrpSpPr/>
          <p:nvPr/>
        </p:nvGrpSpPr>
        <p:grpSpPr bwMode="invGray">
          <a:xfrm>
            <a:off x="1522413" y="1514475"/>
            <a:ext cx="10569575" cy="64008"/>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The kNOw Program - (C) Monica Pope 2018 All Rights Reserved</a:t>
            </a:r>
            <a:endParaRPr/>
          </a:p>
        </p:txBody>
      </p:sp>
      <p:sp>
        <p:nvSpPr>
          <p:cNvPr id="4" name="Date Placeholder 3"/>
          <p:cNvSpPr>
            <a:spLocks noGrp="1"/>
          </p:cNvSpPr>
          <p:nvPr>
            <p:ph type="dt" sz="half" idx="10"/>
          </p:nvPr>
        </p:nvSpPr>
        <p:spPr/>
        <p:txBody>
          <a:bodyPr/>
          <a:lstStyle/>
          <a:p>
            <a:fld id="{ED3ABB77-DDF4-4CF6-BA70-B08C692DF363}" type="datetime1">
              <a:rPr lang="en-US" smtClean="0"/>
              <a:t>11/6/19</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2413" y="1905000"/>
            <a:ext cx="9144000" cy="2667000"/>
          </a:xfrm>
        </p:spPr>
        <p:txBody>
          <a:bodyPr anchor="b">
            <a:noAutofit/>
          </a:bodyPr>
          <a:lstStyle>
            <a:lvl1pPr algn="l">
              <a:defRPr sz="4400" b="0" cap="none" baseline="0"/>
            </a:lvl1pPr>
          </a:lstStyle>
          <a:p>
            <a:r>
              <a:rPr lang="en-US"/>
              <a:t>Click to edit Master title style</a:t>
            </a:r>
            <a:endParaRPr/>
          </a:p>
        </p:txBody>
      </p:sp>
      <p:grpSp>
        <p:nvGrpSpPr>
          <p:cNvPr id="255" name="line" descr="Line graphic"/>
          <p:cNvGrpSpPr/>
          <p:nvPr/>
        </p:nvGrpSpPr>
        <p:grpSpPr bwMode="invGray">
          <a:xfrm>
            <a:off x="1584896" y="4724400"/>
            <a:ext cx="8631936" cy="64008"/>
            <a:chOff x="-4110038" y="2703513"/>
            <a:chExt cx="17394239" cy="160336"/>
          </a:xfrm>
          <a:solidFill>
            <a:schemeClr val="accent1"/>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3" name="Text Placeholder 2"/>
          <p:cNvSpPr>
            <a:spLocks noGrp="1"/>
          </p:cNvSpPr>
          <p:nvPr>
            <p:ph type="body" idx="1"/>
          </p:nvPr>
        </p:nvSpPr>
        <p:spPr>
          <a:xfrm>
            <a:off x="1522413" y="5102525"/>
            <a:ext cx="9143999" cy="1069675"/>
          </a:xfrm>
        </p:spPr>
        <p:txBody>
          <a:bodyPr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a:t>The kNOw Program - (C) Monica Pope 2018 All Rights Reserved</a:t>
            </a:r>
            <a:endParaRPr/>
          </a:p>
        </p:txBody>
      </p:sp>
      <p:sp>
        <p:nvSpPr>
          <p:cNvPr id="4" name="Date Placeholder 3"/>
          <p:cNvSpPr>
            <a:spLocks noGrp="1"/>
          </p:cNvSpPr>
          <p:nvPr>
            <p:ph type="dt" sz="half" idx="10"/>
          </p:nvPr>
        </p:nvSpPr>
        <p:spPr/>
        <p:txBody>
          <a:bodyPr/>
          <a:lstStyle/>
          <a:p>
            <a:fld id="{C425BF5B-141F-4226-B42D-348EFF4EF242}" type="datetime1">
              <a:rPr lang="en-US" smtClean="0"/>
              <a:t>11/6/19</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p>
            <a:r>
              <a:rPr lang="en-US"/>
              <a:t>Click to edit Master title style</a:t>
            </a:r>
            <a:endParaRPr/>
          </a:p>
        </p:txBody>
      </p:sp>
      <p:grpSp>
        <p:nvGrpSpPr>
          <p:cNvPr id="158" name="line" descr="Line graphic"/>
          <p:cNvGrpSpPr/>
          <p:nvPr/>
        </p:nvGrpSpPr>
        <p:grpSpPr bwMode="invGray">
          <a:xfrm>
            <a:off x="1522413" y="1514475"/>
            <a:ext cx="10569575" cy="64008"/>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Content Placeholder 2"/>
          <p:cNvSpPr>
            <a:spLocks noGrp="1"/>
          </p:cNvSpPr>
          <p:nvPr>
            <p:ph sz="half" idx="1"/>
          </p:nvPr>
        </p:nvSpPr>
        <p:spPr>
          <a:xfrm>
            <a:off x="1522413" y="1905000"/>
            <a:ext cx="4419599"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46815" y="1905000"/>
            <a:ext cx="4419598"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The kNOw Program - (C) Monica Pope 2018 All Rights Reserved</a:t>
            </a:r>
            <a:endParaRPr/>
          </a:p>
        </p:txBody>
      </p:sp>
      <p:sp>
        <p:nvSpPr>
          <p:cNvPr id="5" name="Date Placeholder 4"/>
          <p:cNvSpPr>
            <a:spLocks noGrp="1"/>
          </p:cNvSpPr>
          <p:nvPr>
            <p:ph type="dt" sz="half" idx="10"/>
          </p:nvPr>
        </p:nvSpPr>
        <p:spPr/>
        <p:txBody>
          <a:bodyPr/>
          <a:lstStyle/>
          <a:p>
            <a:fld id="{80D4579A-AF10-497F-B818-A2455BE1D706}" type="datetime1">
              <a:rPr lang="en-US" smtClean="0"/>
              <a:t>11/6/19</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lvl1pPr>
              <a:defRPr/>
            </a:lvl1pPr>
          </a:lstStyle>
          <a:p>
            <a:r>
              <a:rPr lang="en-US"/>
              <a:t>Click to edit Master title style</a:t>
            </a:r>
            <a:endParaRPr/>
          </a:p>
        </p:txBody>
      </p:sp>
      <p:grpSp>
        <p:nvGrpSpPr>
          <p:cNvPr id="160" name="line" descr="Line graphic"/>
          <p:cNvGrpSpPr/>
          <p:nvPr/>
        </p:nvGrpSpPr>
        <p:grpSpPr bwMode="invGray">
          <a:xfrm>
            <a:off x="1522413" y="1514475"/>
            <a:ext cx="10569575" cy="64008"/>
            <a:chOff x="1522413" y="1514475"/>
            <a:chExt cx="10569575" cy="64008"/>
          </a:xfrm>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Text Placeholder 2"/>
          <p:cNvSpPr>
            <a:spLocks noGrp="1"/>
          </p:cNvSpPr>
          <p:nvPr>
            <p:ph type="body" idx="1"/>
          </p:nvPr>
        </p:nvSpPr>
        <p:spPr>
          <a:xfrm>
            <a:off x="1522413"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2413" y="2819399"/>
            <a:ext cx="4416552"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9860"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9860" y="2819399"/>
            <a:ext cx="4416552"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The kNOw Program - (C) Monica Pope 2018 All Rights Reserved</a:t>
            </a:r>
            <a:endParaRPr/>
          </a:p>
        </p:txBody>
      </p:sp>
      <p:sp>
        <p:nvSpPr>
          <p:cNvPr id="7" name="Date Placeholder 6"/>
          <p:cNvSpPr>
            <a:spLocks noGrp="1"/>
          </p:cNvSpPr>
          <p:nvPr>
            <p:ph type="dt" sz="half" idx="10"/>
          </p:nvPr>
        </p:nvSpPr>
        <p:spPr/>
        <p:txBody>
          <a:bodyPr/>
          <a:lstStyle/>
          <a:p>
            <a:fld id="{270C9995-696E-4937-86D4-E3ABF9F8EC5A}" type="datetime1">
              <a:rPr lang="en-US" smtClean="0"/>
              <a:t>11/6/19</a:t>
            </a:fld>
            <a:endParaRPr/>
          </a:p>
        </p:txBody>
      </p:sp>
      <p:sp>
        <p:nvSpPr>
          <p:cNvPr id="9" name="Slide Number Placeholder 8"/>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grpSp>
        <p:nvGrpSpPr>
          <p:cNvPr id="156" name="line" descr="Line graphic"/>
          <p:cNvGrpSpPr/>
          <p:nvPr/>
        </p:nvGrpSpPr>
        <p:grpSpPr bwMode="invGray">
          <a:xfrm>
            <a:off x="1522413" y="1514475"/>
            <a:ext cx="10569575" cy="64008"/>
            <a:chOff x="1522413" y="1514475"/>
            <a:chExt cx="10569575" cy="64008"/>
          </a:xfrm>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4" name="Footer Placeholder 3"/>
          <p:cNvSpPr>
            <a:spLocks noGrp="1"/>
          </p:cNvSpPr>
          <p:nvPr>
            <p:ph type="ftr" sz="quarter" idx="11"/>
          </p:nvPr>
        </p:nvSpPr>
        <p:spPr/>
        <p:txBody>
          <a:bodyPr/>
          <a:lstStyle/>
          <a:p>
            <a:r>
              <a:rPr lang="en-US"/>
              <a:t>The kNOw Program - (C) Monica Pope 2018 All Rights Reserved</a:t>
            </a:r>
            <a:endParaRPr/>
          </a:p>
        </p:txBody>
      </p:sp>
      <p:sp>
        <p:nvSpPr>
          <p:cNvPr id="3" name="Date Placeholder 2"/>
          <p:cNvSpPr>
            <a:spLocks noGrp="1"/>
          </p:cNvSpPr>
          <p:nvPr>
            <p:ph type="dt" sz="half" idx="10"/>
          </p:nvPr>
        </p:nvSpPr>
        <p:spPr/>
        <p:txBody>
          <a:bodyPr/>
          <a:lstStyle/>
          <a:p>
            <a:fld id="{777C13A7-B45B-43FC-BBFA-A26D3570073B}" type="datetime1">
              <a:rPr lang="en-US" smtClean="0"/>
              <a:t>11/6/19</a:t>
            </a:fld>
            <a:endParaRPr/>
          </a:p>
        </p:txBody>
      </p:sp>
      <p:sp>
        <p:nvSpPr>
          <p:cNvPr id="5" name="Slide Number Placeholder 4"/>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The kNOw Program - (C) Monica Pope 2018 All Rights Reserved</a:t>
            </a:r>
            <a:endParaRPr/>
          </a:p>
        </p:txBody>
      </p:sp>
      <p:sp>
        <p:nvSpPr>
          <p:cNvPr id="2" name="Date Placeholder 1"/>
          <p:cNvSpPr>
            <a:spLocks noGrp="1"/>
          </p:cNvSpPr>
          <p:nvPr>
            <p:ph type="dt" sz="half" idx="10"/>
          </p:nvPr>
        </p:nvSpPr>
        <p:spPr/>
        <p:txBody>
          <a:bodyPr/>
          <a:lstStyle/>
          <a:p>
            <a:fld id="{E38A811B-62A9-4686-B845-431D9CF9D2B3}" type="datetime1">
              <a:rPr lang="en-US" smtClean="0"/>
              <a:t>11/6/19</a:t>
            </a:fld>
            <a:endParaRPr/>
          </a:p>
        </p:txBody>
      </p:sp>
      <p:sp>
        <p:nvSpPr>
          <p:cNvPr id="4" name="Slide Number Placeholder 3"/>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a:t>Click to edit Master title style</a:t>
            </a:r>
            <a:endParaRPr/>
          </a:p>
        </p:txBody>
      </p:sp>
      <p:sp>
        <p:nvSpPr>
          <p:cNvPr id="4" name="Text Placeholder 3"/>
          <p:cNvSpPr>
            <a:spLocks noGrp="1"/>
          </p:cNvSpPr>
          <p:nvPr>
            <p:ph type="body" sz="half" idx="2"/>
          </p:nvPr>
        </p:nvSpPr>
        <p:spPr>
          <a:xfrm>
            <a:off x="1522413" y="3429000"/>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Content Placeholder 2"/>
          <p:cNvSpPr>
            <a:spLocks noGrp="1"/>
          </p:cNvSpPr>
          <p:nvPr>
            <p:ph idx="1"/>
          </p:nvPr>
        </p:nvSpPr>
        <p:spPr>
          <a:xfrm>
            <a:off x="4710022" y="1905000"/>
            <a:ext cx="5669280"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grpSp>
        <p:nvGrpSpPr>
          <p:cNvPr id="615" name="frame" descr="Box graphic"/>
          <p:cNvGrpSpPr/>
          <p:nvPr/>
        </p:nvGrpSpPr>
        <p:grpSpPr bwMode="invGray">
          <a:xfrm>
            <a:off x="4417839" y="1630821"/>
            <a:ext cx="6291028" cy="4575885"/>
            <a:chOff x="4417839" y="1630821"/>
            <a:chExt cx="6291028" cy="4575885"/>
          </a:xfrm>
        </p:grpSpPr>
        <p:grpSp>
          <p:nvGrpSpPr>
            <p:cNvPr id="616" name="Group 615"/>
            <p:cNvGrpSpPr/>
            <p:nvPr/>
          </p:nvGrpSpPr>
          <p:grpSpPr bwMode="invGray">
            <a:xfrm>
              <a:off x="5414491" y="1630821"/>
              <a:ext cx="5294376" cy="4114800"/>
              <a:chOff x="3310555" y="716546"/>
              <a:chExt cx="5294376" cy="4114800"/>
            </a:xfrm>
          </p:grpSpPr>
          <p:grpSp>
            <p:nvGrpSpPr>
              <p:cNvPr id="768" name="Group 767"/>
              <p:cNvGrpSpPr/>
              <p:nvPr/>
            </p:nvGrpSpPr>
            <p:grpSpPr bwMode="invGray">
              <a:xfrm flipH="1">
                <a:off x="3310555" y="737968"/>
                <a:ext cx="5294376" cy="54864"/>
                <a:chOff x="1522413" y="1514475"/>
                <a:chExt cx="10569575" cy="64008"/>
              </a:xfrm>
              <a:solidFill>
                <a:schemeClr val="accent1"/>
              </a:solid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9" name="Group 768"/>
              <p:cNvGrpSpPr/>
              <p:nvPr/>
            </p:nvGrpSpPr>
            <p:grpSpPr bwMode="invGray">
              <a:xfrm rot="16200000" flipH="1">
                <a:off x="6492229" y="2755658"/>
                <a:ext cx="4114800" cy="36576"/>
                <a:chOff x="1522413" y="1514475"/>
                <a:chExt cx="10569575" cy="64008"/>
              </a:xfrm>
              <a:solidFill>
                <a:schemeClr val="accent1"/>
              </a:solid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7" name="Group 616"/>
            <p:cNvGrpSpPr/>
            <p:nvPr/>
          </p:nvGrpSpPr>
          <p:grpSpPr bwMode="invGray">
            <a:xfrm rot="10800000">
              <a:off x="4417839" y="2091906"/>
              <a:ext cx="5294376" cy="4114800"/>
              <a:chOff x="3310555" y="716546"/>
              <a:chExt cx="5294376" cy="4114800"/>
            </a:xfrm>
          </p:grpSpPr>
          <p:grpSp>
            <p:nvGrpSpPr>
              <p:cNvPr id="618" name="Group 617"/>
              <p:cNvGrpSpPr/>
              <p:nvPr/>
            </p:nvGrpSpPr>
            <p:grpSpPr bwMode="invGray">
              <a:xfrm flipH="1">
                <a:off x="3310555" y="737968"/>
                <a:ext cx="5294376" cy="54864"/>
                <a:chOff x="1522413" y="1514475"/>
                <a:chExt cx="10569575" cy="64008"/>
              </a:xfrm>
              <a:solidFill>
                <a:schemeClr val="accent1"/>
              </a:solid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9" name="Group 618"/>
              <p:cNvGrpSpPr/>
              <p:nvPr/>
            </p:nvGrpSpPr>
            <p:grpSpPr bwMode="invGray">
              <a:xfrm rot="16200000" flipH="1">
                <a:off x="6492229" y="2755658"/>
                <a:ext cx="4114800" cy="36576"/>
                <a:chOff x="1522413" y="1514475"/>
                <a:chExt cx="10569575" cy="64008"/>
              </a:xfrm>
              <a:solidFill>
                <a:schemeClr val="accent1"/>
              </a:solid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6" name="Footer Placeholder 5"/>
          <p:cNvSpPr>
            <a:spLocks noGrp="1"/>
          </p:cNvSpPr>
          <p:nvPr>
            <p:ph type="ftr" sz="quarter" idx="11"/>
          </p:nvPr>
        </p:nvSpPr>
        <p:spPr/>
        <p:txBody>
          <a:bodyPr/>
          <a:lstStyle/>
          <a:p>
            <a:r>
              <a:rPr lang="en-US"/>
              <a:t>The kNOw Program - (C) Monica Pope 2018 All Rights Reserved</a:t>
            </a:r>
            <a:endParaRPr/>
          </a:p>
        </p:txBody>
      </p:sp>
      <p:sp>
        <p:nvSpPr>
          <p:cNvPr id="5" name="Date Placeholder 4"/>
          <p:cNvSpPr>
            <a:spLocks noGrp="1"/>
          </p:cNvSpPr>
          <p:nvPr>
            <p:ph type="dt" sz="half" idx="10"/>
          </p:nvPr>
        </p:nvSpPr>
        <p:spPr/>
        <p:txBody>
          <a:bodyPr/>
          <a:lstStyle/>
          <a:p>
            <a:fld id="{FB65693E-F1FB-4EBB-A06E-01AC2DB6591D}" type="datetime1">
              <a:rPr lang="en-US" smtClean="0"/>
              <a:t>11/6/19</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745838" y="1884311"/>
            <a:ext cx="5669280"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grpSp>
        <p:nvGrpSpPr>
          <p:cNvPr id="614" name="frame" descr="Box graphic"/>
          <p:cNvGrpSpPr/>
          <p:nvPr/>
        </p:nvGrpSpPr>
        <p:grpSpPr bwMode="invGray">
          <a:xfrm flipH="1">
            <a:off x="1447500" y="1630821"/>
            <a:ext cx="6291028" cy="4575885"/>
            <a:chOff x="4417839" y="1630821"/>
            <a:chExt cx="6291028" cy="4575885"/>
          </a:xfrm>
        </p:grpSpPr>
        <p:grpSp>
          <p:nvGrpSpPr>
            <p:cNvPr id="615" name="Group 614"/>
            <p:cNvGrpSpPr/>
            <p:nvPr/>
          </p:nvGrpSpPr>
          <p:grpSpPr bwMode="invGray">
            <a:xfrm>
              <a:off x="5414491" y="1630821"/>
              <a:ext cx="5294376" cy="4114800"/>
              <a:chOff x="3310555" y="716546"/>
              <a:chExt cx="5294376" cy="4114800"/>
            </a:xfrm>
          </p:grpSpPr>
          <p:grpSp>
            <p:nvGrpSpPr>
              <p:cNvPr id="767" name="Group 766"/>
              <p:cNvGrpSpPr/>
              <p:nvPr/>
            </p:nvGrpSpPr>
            <p:grpSpPr bwMode="invGray">
              <a:xfrm flipH="1">
                <a:off x="3310555" y="737968"/>
                <a:ext cx="5294376" cy="54864"/>
                <a:chOff x="1522413" y="1514475"/>
                <a:chExt cx="10569575" cy="64008"/>
              </a:xfrm>
              <a:solidFill>
                <a:schemeClr val="accent1"/>
              </a:solid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8" name="Group 767"/>
              <p:cNvGrpSpPr/>
              <p:nvPr/>
            </p:nvGrpSpPr>
            <p:grpSpPr bwMode="invGray">
              <a:xfrm rot="16200000" flipH="1">
                <a:off x="6492229" y="2755658"/>
                <a:ext cx="4114800" cy="36576"/>
                <a:chOff x="1522413" y="1514475"/>
                <a:chExt cx="10569575" cy="64008"/>
              </a:xfrm>
              <a:solidFill>
                <a:schemeClr val="accent1"/>
              </a:solid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6" name="Group 615"/>
            <p:cNvGrpSpPr/>
            <p:nvPr/>
          </p:nvGrpSpPr>
          <p:grpSpPr bwMode="invGray">
            <a:xfrm rot="10800000">
              <a:off x="4417839" y="2091906"/>
              <a:ext cx="5294376" cy="4114800"/>
              <a:chOff x="3310555" y="716546"/>
              <a:chExt cx="5294376" cy="4114800"/>
            </a:xfrm>
          </p:grpSpPr>
          <p:grpSp>
            <p:nvGrpSpPr>
              <p:cNvPr id="617" name="Group 616"/>
              <p:cNvGrpSpPr/>
              <p:nvPr/>
            </p:nvGrpSpPr>
            <p:grpSpPr bwMode="invGray">
              <a:xfrm flipH="1">
                <a:off x="3310555" y="737968"/>
                <a:ext cx="5294376" cy="54864"/>
                <a:chOff x="1522413" y="1514475"/>
                <a:chExt cx="10569575" cy="64008"/>
              </a:xfrm>
              <a:solidFill>
                <a:schemeClr val="accent1"/>
              </a:solid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8" name="Group 617"/>
              <p:cNvGrpSpPr/>
              <p:nvPr/>
            </p:nvGrpSpPr>
            <p:grpSpPr bwMode="invGray">
              <a:xfrm rot="16200000" flipH="1">
                <a:off x="6492229" y="2755658"/>
                <a:ext cx="4114800" cy="36576"/>
                <a:chOff x="1522413" y="1514475"/>
                <a:chExt cx="10569575" cy="64008"/>
              </a:xfrm>
              <a:solidFill>
                <a:schemeClr val="accent1"/>
              </a:solid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4" name="Text Placeholder 3"/>
          <p:cNvSpPr>
            <a:spLocks noGrp="1"/>
          </p:cNvSpPr>
          <p:nvPr>
            <p:ph type="body" sz="half" idx="2"/>
          </p:nvPr>
        </p:nvSpPr>
        <p:spPr>
          <a:xfrm>
            <a:off x="7905959" y="3411748"/>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a:t>The kNOw Program - (C) Monica Pope 2018 All Rights Reserved</a:t>
            </a:r>
            <a:endParaRPr/>
          </a:p>
        </p:txBody>
      </p:sp>
      <p:sp>
        <p:nvSpPr>
          <p:cNvPr id="5" name="Date Placeholder 4"/>
          <p:cNvSpPr>
            <a:spLocks noGrp="1"/>
          </p:cNvSpPr>
          <p:nvPr>
            <p:ph type="dt" sz="half" idx="10"/>
          </p:nvPr>
        </p:nvSpPr>
        <p:spPr/>
        <p:txBody>
          <a:bodyPr/>
          <a:lstStyle/>
          <a:p>
            <a:fld id="{DC464378-B500-4E38-B8E9-760B7348EF23}" type="datetime1">
              <a:rPr lang="en-US" smtClean="0"/>
              <a:t>11/6/19</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The kNOw Program - (C) Monica Pope 2018 All Rights Reserved</a:t>
            </a:r>
          </a:p>
        </p:txBody>
      </p:sp>
      <p:sp>
        <p:nvSpPr>
          <p:cNvPr id="4" name="Date Placeholder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200">
                <a:solidFill>
                  <a:schemeClr val="tx1">
                    <a:tint val="75000"/>
                  </a:schemeClr>
                </a:solidFill>
              </a:defRPr>
            </a:lvl1pPr>
          </a:lstStyle>
          <a:p>
            <a:fld id="{8D1683D3-1C01-468C-95C1-B5CD9A4E9FB8}" type="datetime1">
              <a:rPr lang="en-US" smtClean="0"/>
              <a:t>11/6/19</a:t>
            </a:fld>
            <a:endParaRPr lang="en-US"/>
          </a:p>
        </p:txBody>
      </p:sp>
      <p:sp>
        <p:nvSpPr>
          <p:cNvPr id="6" name="Slide Number Placeholder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200">
                <a:solidFill>
                  <a:schemeClr val="tx1">
                    <a:tint val="75000"/>
                  </a:schemeClr>
                </a:solidFill>
              </a:defRPr>
            </a:lvl1pPr>
          </a:lstStyle>
          <a:p>
            <a:fld id="{25BA54BD-C84D-46CE-8B72-31BFB26ABA43}" type="slidenum">
              <a:rPr lang="en-US" smtClean="0"/>
              <a:pPr/>
              <a:t>‹#›</a:t>
            </a:fld>
            <a:endParaRPr lang="en-US"/>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9404" y="1905000"/>
            <a:ext cx="11558766" cy="2667000"/>
          </a:xfrm>
        </p:spPr>
        <p:txBody>
          <a:bodyPr anchor="ctr"/>
          <a:lstStyle/>
          <a:p>
            <a:r>
              <a:rPr lang="en-US" sz="6000">
                <a:latin typeface="Arial Rounded MT Bold" panose="020F0704030504030204" pitchFamily="34" charset="0"/>
              </a:rPr>
              <a:t>The  </a:t>
            </a:r>
            <a:r>
              <a:rPr lang="en-US" sz="13800" err="1">
                <a:latin typeface="Arial Rounded MT Bold" panose="020F0704030504030204" pitchFamily="34" charset="0"/>
              </a:rPr>
              <a:t>k</a:t>
            </a:r>
            <a:r>
              <a:rPr lang="en-US" sz="13800" err="1">
                <a:solidFill>
                  <a:srgbClr val="70E000"/>
                </a:solidFill>
                <a:latin typeface="Arial Rounded MT Bold" panose="020F0704030504030204" pitchFamily="34" charset="0"/>
              </a:rPr>
              <a:t>NO</a:t>
            </a:r>
            <a:r>
              <a:rPr lang="en-US" sz="13800" err="1">
                <a:latin typeface="Arial Rounded MT Bold" panose="020F0704030504030204" pitchFamily="34" charset="0"/>
              </a:rPr>
              <a:t>w</a:t>
            </a:r>
            <a:r>
              <a:rPr lang="en-US" sz="13800">
                <a:latin typeface="Arial Rounded MT Bold" panose="020F0704030504030204" pitchFamily="34" charset="0"/>
              </a:rPr>
              <a:t> </a:t>
            </a:r>
            <a:r>
              <a:rPr lang="en-US" sz="6000">
                <a:latin typeface="Arial Rounded MT Bold" panose="020F0704030504030204" pitchFamily="34" charset="0"/>
              </a:rPr>
              <a:t>Program</a:t>
            </a:r>
          </a:p>
        </p:txBody>
      </p:sp>
      <p:sp>
        <p:nvSpPr>
          <p:cNvPr id="3" name="Subtitle 2"/>
          <p:cNvSpPr>
            <a:spLocks noGrp="1"/>
          </p:cNvSpPr>
          <p:nvPr>
            <p:ph type="subTitle" idx="1"/>
          </p:nvPr>
        </p:nvSpPr>
        <p:spPr/>
        <p:txBody>
          <a:bodyPr vert="horz" lIns="91440" tIns="45720" rIns="91440" bIns="45720" rtlCol="0" anchor="t">
            <a:normAutofit/>
          </a:bodyPr>
          <a:lstStyle/>
          <a:p>
            <a:r>
              <a:rPr lang="en-US" sz="3200" b="1" dirty="0">
                <a:latin typeface="Calibri" panose="020F0502020204030204" pitchFamily="34" charset="0"/>
                <a:cs typeface="Calibri" panose="020F0502020204030204" pitchFamily="34" charset="0"/>
              </a:rPr>
              <a:t>Diocese of Lansing Safe Environment Project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492" y="5039492"/>
            <a:ext cx="445009" cy="637033"/>
          </a:xfrm>
          <a:prstGeom prst="rect">
            <a:avLst/>
          </a:prstGeom>
        </p:spPr>
      </p:pic>
    </p:spTree>
    <p:extLst>
      <p:ext uri="{BB962C8B-B14F-4D97-AF65-F5344CB8AC3E}">
        <p14:creationId xmlns:p14="http://schemas.microsoft.com/office/powerpoint/2010/main" val="297209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B7C44D-F9D1-4B2D-BA7D-DDA6079DA0B4}"/>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A4A791FE-8CC4-4A4E-9455-E3306CD5B1CD}"/>
              </a:ext>
            </a:extLst>
          </p:cNvPr>
          <p:cNvSpPr>
            <a:spLocks noGrp="1"/>
          </p:cNvSpPr>
          <p:nvPr>
            <p:ph type="sldNum" sz="quarter" idx="12"/>
          </p:nvPr>
        </p:nvSpPr>
        <p:spPr/>
        <p:txBody>
          <a:bodyPr/>
          <a:lstStyle/>
          <a:p>
            <a:fld id="{25BA54BD-C84D-46CE-8B72-31BFB26ABA43}" type="slidenum">
              <a:rPr lang="en-US" smtClean="0"/>
              <a:t>10</a:t>
            </a:fld>
            <a:endParaRPr lang="en-US"/>
          </a:p>
        </p:txBody>
      </p:sp>
      <p:pic>
        <p:nvPicPr>
          <p:cNvPr id="5" name="Content Placeholder 6">
            <a:extLst>
              <a:ext uri="{FF2B5EF4-FFF2-40B4-BE49-F238E27FC236}">
                <a16:creationId xmlns:a16="http://schemas.microsoft.com/office/drawing/2014/main" id="{29B2ED3A-F630-4CA1-87A5-6CCFB4BFA493}"/>
              </a:ext>
            </a:extLst>
          </p:cNvPr>
          <p:cNvPicPr>
            <a:picLocks noChangeAspect="1"/>
          </p:cNvPicPr>
          <p:nvPr/>
        </p:nvPicPr>
        <p:blipFill rotWithShape="1">
          <a:blip r:embed="rId2">
            <a:extLst>
              <a:ext uri="{28A0092B-C50C-407E-A947-70E740481C1C}">
                <a14:useLocalDpi xmlns:a14="http://schemas.microsoft.com/office/drawing/2010/main" val="0"/>
              </a:ext>
            </a:extLst>
          </a:blip>
          <a:srcRect l="18564" r="247" b="-1320"/>
          <a:stretch/>
        </p:blipFill>
        <p:spPr>
          <a:xfrm>
            <a:off x="689528" y="431250"/>
            <a:ext cx="6320346" cy="5932911"/>
          </a:xfrm>
          <a:prstGeom prst="rect">
            <a:avLst/>
          </a:prstGeom>
        </p:spPr>
      </p:pic>
      <p:sp>
        <p:nvSpPr>
          <p:cNvPr id="6" name="Title 1">
            <a:extLst>
              <a:ext uri="{FF2B5EF4-FFF2-40B4-BE49-F238E27FC236}">
                <a16:creationId xmlns:a16="http://schemas.microsoft.com/office/drawing/2014/main" id="{1FF59E62-82E1-4BE0-AD46-48761CB13CCA}"/>
              </a:ext>
            </a:extLst>
          </p:cNvPr>
          <p:cNvSpPr>
            <a:spLocks noGrp="1"/>
          </p:cNvSpPr>
          <p:nvPr/>
        </p:nvSpPr>
        <p:spPr>
          <a:xfrm>
            <a:off x="7721940" y="1973581"/>
            <a:ext cx="3365806" cy="274892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400" dirty="0"/>
              <a:t>To Jesus, YOU </a:t>
            </a:r>
            <a:br>
              <a:rPr lang="en-US" sz="5400" dirty="0">
                <a:cs typeface="Calibri"/>
              </a:rPr>
            </a:br>
            <a:r>
              <a:rPr lang="en-US" sz="5400" dirty="0"/>
              <a:t>Are Very Special.</a:t>
            </a:r>
            <a:endParaRPr lang="en-US" dirty="0"/>
          </a:p>
        </p:txBody>
      </p:sp>
    </p:spTree>
    <p:extLst>
      <p:ext uri="{BB962C8B-B14F-4D97-AF65-F5344CB8AC3E}">
        <p14:creationId xmlns:p14="http://schemas.microsoft.com/office/powerpoint/2010/main" val="26665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99E93D-BFA6-4A3C-B0A4-E855EA5FDD0B}"/>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D64EAC19-A970-4429-AF10-ACD4DA321988}"/>
              </a:ext>
            </a:extLst>
          </p:cNvPr>
          <p:cNvSpPr>
            <a:spLocks noGrp="1"/>
          </p:cNvSpPr>
          <p:nvPr>
            <p:ph type="sldNum" sz="quarter" idx="12"/>
          </p:nvPr>
        </p:nvSpPr>
        <p:spPr/>
        <p:txBody>
          <a:bodyPr/>
          <a:lstStyle/>
          <a:p>
            <a:fld id="{25BA54BD-C84D-46CE-8B72-31BFB26ABA43}" type="slidenum">
              <a:rPr lang="en-US" smtClean="0"/>
              <a:t>11</a:t>
            </a:fld>
            <a:endParaRPr lang="en-US"/>
          </a:p>
        </p:txBody>
      </p:sp>
      <p:sp>
        <p:nvSpPr>
          <p:cNvPr id="6" name="TextBox 5">
            <a:extLst>
              <a:ext uri="{FF2B5EF4-FFF2-40B4-BE49-F238E27FC236}">
                <a16:creationId xmlns:a16="http://schemas.microsoft.com/office/drawing/2014/main" id="{13F424D0-B018-46C6-A123-E6F0E7B9375C}"/>
              </a:ext>
            </a:extLst>
          </p:cNvPr>
          <p:cNvSpPr txBox="1"/>
          <p:nvPr/>
        </p:nvSpPr>
        <p:spPr>
          <a:xfrm>
            <a:off x="6028100" y="2531093"/>
            <a:ext cx="4419600" cy="1754326"/>
          </a:xfrm>
          <a:prstGeom prst="rect">
            <a:avLst/>
          </a:prstGeom>
          <a:noFill/>
        </p:spPr>
        <p:txBody>
          <a:bodyPr wrap="square" rtlCol="0" anchor="t">
            <a:spAutoFit/>
          </a:bodyPr>
          <a:lstStyle/>
          <a:p>
            <a:pPr>
              <a:lnSpc>
                <a:spcPct val="90000"/>
              </a:lnSpc>
            </a:pPr>
            <a:r>
              <a:rPr lang="en-US" sz="4000">
                <a:latin typeface="+mj-lt"/>
              </a:rPr>
              <a:t>It's Only Right </a:t>
            </a:r>
            <a:br>
              <a:rPr lang="en-US" sz="4000">
                <a:latin typeface="+mj-lt"/>
                <a:cs typeface="Calibri"/>
              </a:rPr>
            </a:br>
            <a:r>
              <a:rPr lang="en-US" sz="4000">
                <a:latin typeface="+mj-lt"/>
              </a:rPr>
              <a:t>That People Should </a:t>
            </a:r>
            <a:br>
              <a:rPr lang="en-US" sz="4000">
                <a:latin typeface="+mj-lt"/>
                <a:cs typeface="Calibri"/>
              </a:rPr>
            </a:br>
            <a:r>
              <a:rPr lang="en-US" sz="4000">
                <a:latin typeface="+mj-lt"/>
              </a:rPr>
              <a:t>Take Care Of You!</a:t>
            </a:r>
          </a:p>
        </p:txBody>
      </p:sp>
      <p:pic>
        <p:nvPicPr>
          <p:cNvPr id="4" name="Picture 3">
            <a:extLst>
              <a:ext uri="{FF2B5EF4-FFF2-40B4-BE49-F238E27FC236}">
                <a16:creationId xmlns:a16="http://schemas.microsoft.com/office/drawing/2014/main" id="{52339349-1E01-49AF-BF4A-E9AA383CB019}"/>
              </a:ext>
            </a:extLst>
          </p:cNvPr>
          <p:cNvPicPr>
            <a:picLocks noChangeAspect="1"/>
          </p:cNvPicPr>
          <p:nvPr/>
        </p:nvPicPr>
        <p:blipFill>
          <a:blip r:embed="rId2"/>
          <a:stretch>
            <a:fillRect/>
          </a:stretch>
        </p:blipFill>
        <p:spPr>
          <a:xfrm>
            <a:off x="842077" y="554834"/>
            <a:ext cx="3682303" cy="5419814"/>
          </a:xfrm>
          <a:prstGeom prst="rect">
            <a:avLst/>
          </a:prstGeom>
        </p:spPr>
      </p:pic>
    </p:spTree>
    <p:extLst>
      <p:ext uri="{BB962C8B-B14F-4D97-AF65-F5344CB8AC3E}">
        <p14:creationId xmlns:p14="http://schemas.microsoft.com/office/powerpoint/2010/main" val="299979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99E93D-BFA6-4A3C-B0A4-E855EA5FDD0B}"/>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D64EAC19-A970-4429-AF10-ACD4DA321988}"/>
              </a:ext>
            </a:extLst>
          </p:cNvPr>
          <p:cNvSpPr>
            <a:spLocks noGrp="1"/>
          </p:cNvSpPr>
          <p:nvPr>
            <p:ph type="sldNum" sz="quarter" idx="12"/>
          </p:nvPr>
        </p:nvSpPr>
        <p:spPr/>
        <p:txBody>
          <a:bodyPr/>
          <a:lstStyle/>
          <a:p>
            <a:fld id="{25BA54BD-C84D-46CE-8B72-31BFB26ABA43}" type="slidenum">
              <a:rPr lang="en-US" smtClean="0"/>
              <a:t>12</a:t>
            </a:fld>
            <a:endParaRPr lang="en-US"/>
          </a:p>
        </p:txBody>
      </p:sp>
      <p:pic>
        <p:nvPicPr>
          <p:cNvPr id="5" name="Picture 4">
            <a:extLst>
              <a:ext uri="{FF2B5EF4-FFF2-40B4-BE49-F238E27FC236}">
                <a16:creationId xmlns:a16="http://schemas.microsoft.com/office/drawing/2014/main" id="{83B4D06F-33A7-42DA-A3E6-5490953A4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048" y="547545"/>
            <a:ext cx="3685265" cy="5419507"/>
          </a:xfrm>
          <a:prstGeom prst="rect">
            <a:avLst/>
          </a:prstGeom>
        </p:spPr>
      </p:pic>
      <p:sp>
        <p:nvSpPr>
          <p:cNvPr id="6" name="TextBox 5">
            <a:extLst>
              <a:ext uri="{FF2B5EF4-FFF2-40B4-BE49-F238E27FC236}">
                <a16:creationId xmlns:a16="http://schemas.microsoft.com/office/drawing/2014/main" id="{13F424D0-B018-46C6-A123-E6F0E7B9375C}"/>
              </a:ext>
            </a:extLst>
          </p:cNvPr>
          <p:cNvSpPr txBox="1"/>
          <p:nvPr/>
        </p:nvSpPr>
        <p:spPr>
          <a:xfrm>
            <a:off x="5149570" y="997273"/>
            <a:ext cx="4419600" cy="1200329"/>
          </a:xfrm>
          <a:prstGeom prst="rect">
            <a:avLst/>
          </a:prstGeom>
          <a:noFill/>
        </p:spPr>
        <p:txBody>
          <a:bodyPr wrap="square" rtlCol="0" anchor="t">
            <a:spAutoFit/>
          </a:bodyPr>
          <a:lstStyle/>
          <a:p>
            <a:pPr>
              <a:lnSpc>
                <a:spcPct val="90000"/>
              </a:lnSpc>
            </a:pPr>
            <a:r>
              <a:rPr lang="en-US" sz="4000">
                <a:latin typeface="+mj-lt"/>
              </a:rPr>
              <a:t>Jesus Wants You To Be Happy.</a:t>
            </a:r>
          </a:p>
        </p:txBody>
      </p:sp>
      <p:sp>
        <p:nvSpPr>
          <p:cNvPr id="7" name="TextBox 6">
            <a:extLst>
              <a:ext uri="{FF2B5EF4-FFF2-40B4-BE49-F238E27FC236}">
                <a16:creationId xmlns:a16="http://schemas.microsoft.com/office/drawing/2014/main" id="{3DEC2472-CE7D-424C-9193-6C463FC8F96E}"/>
              </a:ext>
            </a:extLst>
          </p:cNvPr>
          <p:cNvSpPr txBox="1"/>
          <p:nvPr/>
        </p:nvSpPr>
        <p:spPr>
          <a:xfrm>
            <a:off x="5789612" y="2458690"/>
            <a:ext cx="5372100" cy="1754326"/>
          </a:xfrm>
          <a:prstGeom prst="rect">
            <a:avLst/>
          </a:prstGeom>
          <a:noFill/>
        </p:spPr>
        <p:txBody>
          <a:bodyPr wrap="square" rtlCol="0" anchor="t">
            <a:spAutoFit/>
          </a:bodyPr>
          <a:lstStyle/>
          <a:p>
            <a:pPr>
              <a:lnSpc>
                <a:spcPct val="90000"/>
              </a:lnSpc>
            </a:pPr>
            <a:r>
              <a:rPr lang="en-US" sz="4000">
                <a:latin typeface="+mj-lt"/>
              </a:rPr>
              <a:t>He Wants Your Family &amp; Community To Take Special Care Of You.</a:t>
            </a:r>
          </a:p>
        </p:txBody>
      </p:sp>
      <p:sp>
        <p:nvSpPr>
          <p:cNvPr id="8" name="TextBox 7">
            <a:extLst>
              <a:ext uri="{FF2B5EF4-FFF2-40B4-BE49-F238E27FC236}">
                <a16:creationId xmlns:a16="http://schemas.microsoft.com/office/drawing/2014/main" id="{5BD99CE0-E145-4A80-82BA-57263D893CEF}"/>
              </a:ext>
            </a:extLst>
          </p:cNvPr>
          <p:cNvSpPr txBox="1"/>
          <p:nvPr/>
        </p:nvSpPr>
        <p:spPr>
          <a:xfrm>
            <a:off x="6526504" y="4474104"/>
            <a:ext cx="4953000" cy="1200329"/>
          </a:xfrm>
          <a:prstGeom prst="rect">
            <a:avLst/>
          </a:prstGeom>
          <a:noFill/>
        </p:spPr>
        <p:txBody>
          <a:bodyPr wrap="square" rtlCol="0" anchor="t">
            <a:spAutoFit/>
          </a:bodyPr>
          <a:lstStyle/>
          <a:p>
            <a:pPr>
              <a:lnSpc>
                <a:spcPct val="90000"/>
              </a:lnSpc>
            </a:pPr>
            <a:r>
              <a:rPr lang="en-US" sz="4000">
                <a:latin typeface="+mj-lt"/>
              </a:rPr>
              <a:t>He Wants YOU To Take Care of You, Too!</a:t>
            </a:r>
          </a:p>
        </p:txBody>
      </p:sp>
    </p:spTree>
    <p:extLst>
      <p:ext uri="{BB962C8B-B14F-4D97-AF65-F5344CB8AC3E}">
        <p14:creationId xmlns:p14="http://schemas.microsoft.com/office/powerpoint/2010/main" val="84127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13</a:t>
            </a:fld>
            <a:endParaRPr lang="en-US"/>
          </a:p>
        </p:txBody>
      </p:sp>
      <p:pic>
        <p:nvPicPr>
          <p:cNvPr id="5" name="Picture 4">
            <a:extLst>
              <a:ext uri="{FF2B5EF4-FFF2-40B4-BE49-F238E27FC236}">
                <a16:creationId xmlns:a16="http://schemas.microsoft.com/office/drawing/2014/main" id="{5DFBB9C6-6FE2-4A65-9E18-68ACDCC30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12188825" cy="6247507"/>
          </a:xfrm>
          <a:prstGeom prst="rect">
            <a:avLst/>
          </a:prstGeom>
        </p:spPr>
      </p:pic>
      <p:sp>
        <p:nvSpPr>
          <p:cNvPr id="6" name="TextBox 5">
            <a:extLst>
              <a:ext uri="{FF2B5EF4-FFF2-40B4-BE49-F238E27FC236}">
                <a16:creationId xmlns:a16="http://schemas.microsoft.com/office/drawing/2014/main" id="{9C6B011C-CD5E-4E72-A6EA-CA313D4727AC}"/>
              </a:ext>
            </a:extLst>
          </p:cNvPr>
          <p:cNvSpPr txBox="1"/>
          <p:nvPr/>
        </p:nvSpPr>
        <p:spPr>
          <a:xfrm>
            <a:off x="5789612" y="997083"/>
            <a:ext cx="5768046" cy="1588127"/>
          </a:xfrm>
          <a:prstGeom prst="rect">
            <a:avLst/>
          </a:prstGeom>
          <a:noFill/>
        </p:spPr>
        <p:txBody>
          <a:bodyPr wrap="square" rtlCol="0">
            <a:spAutoFit/>
          </a:bodyPr>
          <a:lstStyle/>
          <a:p>
            <a:pPr>
              <a:lnSpc>
                <a:spcPct val="90000"/>
              </a:lnSpc>
            </a:pPr>
            <a:r>
              <a:rPr lang="en-US" sz="5400" b="1">
                <a:solidFill>
                  <a:schemeClr val="bg1">
                    <a:lumMod val="75000"/>
                    <a:lumOff val="25000"/>
                  </a:schemeClr>
                </a:solidFill>
                <a:latin typeface="Calibri" panose="020F0502020204030204" pitchFamily="34" charset="0"/>
                <a:cs typeface="Calibri" panose="020F0502020204030204" pitchFamily="34" charset="0"/>
              </a:rPr>
              <a:t>Jesus Wants You To Know You're Loved.</a:t>
            </a:r>
          </a:p>
        </p:txBody>
      </p:sp>
      <p:sp>
        <p:nvSpPr>
          <p:cNvPr id="7" name="TextBox 6">
            <a:extLst>
              <a:ext uri="{FF2B5EF4-FFF2-40B4-BE49-F238E27FC236}">
                <a16:creationId xmlns:a16="http://schemas.microsoft.com/office/drawing/2014/main" id="{C61E7E3E-3AEB-43D6-BB46-043C9870169C}"/>
              </a:ext>
            </a:extLst>
          </p:cNvPr>
          <p:cNvSpPr txBox="1"/>
          <p:nvPr/>
        </p:nvSpPr>
        <p:spPr>
          <a:xfrm>
            <a:off x="6178174" y="2944296"/>
            <a:ext cx="5387046" cy="1588127"/>
          </a:xfrm>
          <a:prstGeom prst="rect">
            <a:avLst/>
          </a:prstGeom>
          <a:noFill/>
        </p:spPr>
        <p:txBody>
          <a:bodyPr wrap="square" rtlCol="0">
            <a:spAutoFit/>
          </a:bodyPr>
          <a:lstStyle/>
          <a:p>
            <a:pPr>
              <a:lnSpc>
                <a:spcPct val="90000"/>
              </a:lnSpc>
            </a:pPr>
            <a:r>
              <a:rPr lang="en-US" sz="5400" b="1" dirty="0">
                <a:solidFill>
                  <a:schemeClr val="bg1">
                    <a:lumMod val="75000"/>
                    <a:lumOff val="25000"/>
                  </a:schemeClr>
                </a:solidFill>
                <a:latin typeface="Calibri" panose="020F0502020204030204" pitchFamily="34" charset="0"/>
                <a:cs typeface="Calibri" panose="020F0502020204030204" pitchFamily="34" charset="0"/>
              </a:rPr>
              <a:t>He Wants You To </a:t>
            </a:r>
            <a:br>
              <a:rPr lang="en-US" sz="5400" b="1" dirty="0">
                <a:solidFill>
                  <a:schemeClr val="bg1">
                    <a:lumMod val="75000"/>
                    <a:lumOff val="25000"/>
                  </a:schemeClr>
                </a:solidFill>
                <a:latin typeface="Calibri" panose="020F0502020204030204" pitchFamily="34" charset="0"/>
                <a:cs typeface="Calibri" panose="020F0502020204030204" pitchFamily="34" charset="0"/>
              </a:rPr>
            </a:br>
            <a:r>
              <a:rPr lang="en-US" sz="5400" b="1" dirty="0">
                <a:solidFill>
                  <a:schemeClr val="bg1">
                    <a:lumMod val="75000"/>
                    <a:lumOff val="25000"/>
                  </a:schemeClr>
                </a:solidFill>
                <a:latin typeface="Calibri" panose="020F0502020204030204" pitchFamily="34" charset="0"/>
                <a:cs typeface="Calibri" panose="020F0502020204030204" pitchFamily="34" charset="0"/>
              </a:rPr>
              <a:t>Know You're Safe!</a:t>
            </a:r>
          </a:p>
        </p:txBody>
      </p:sp>
    </p:spTree>
    <p:extLst>
      <p:ext uri="{BB962C8B-B14F-4D97-AF65-F5344CB8AC3E}">
        <p14:creationId xmlns:p14="http://schemas.microsoft.com/office/powerpoint/2010/main" val="109703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14</a:t>
            </a:fld>
            <a:endParaRPr lang="en-US"/>
          </a:p>
        </p:txBody>
      </p:sp>
      <p:pic>
        <p:nvPicPr>
          <p:cNvPr id="5" name="Picture 4">
            <a:extLst>
              <a:ext uri="{FF2B5EF4-FFF2-40B4-BE49-F238E27FC236}">
                <a16:creationId xmlns:a16="http://schemas.microsoft.com/office/drawing/2014/main" id="{5DFBB9C6-6FE2-4A65-9E18-68ACDCC30D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399"/>
            <a:ext cx="12188825" cy="6400799"/>
          </a:xfrm>
          <a:prstGeom prst="rect">
            <a:avLst/>
          </a:prstGeom>
        </p:spPr>
      </p:pic>
      <p:sp>
        <p:nvSpPr>
          <p:cNvPr id="6" name="TextBox 5">
            <a:extLst>
              <a:ext uri="{FF2B5EF4-FFF2-40B4-BE49-F238E27FC236}">
                <a16:creationId xmlns:a16="http://schemas.microsoft.com/office/drawing/2014/main" id="{9C6B011C-CD5E-4E72-A6EA-CA313D4727AC}"/>
              </a:ext>
            </a:extLst>
          </p:cNvPr>
          <p:cNvSpPr txBox="1"/>
          <p:nvPr/>
        </p:nvSpPr>
        <p:spPr>
          <a:xfrm>
            <a:off x="6214372" y="1632953"/>
            <a:ext cx="5791200" cy="1588127"/>
          </a:xfrm>
          <a:prstGeom prst="rect">
            <a:avLst/>
          </a:prstGeom>
          <a:noFill/>
        </p:spPr>
        <p:txBody>
          <a:bodyPr wrap="square" rtlCol="0">
            <a:spAutoFit/>
          </a:bodyPr>
          <a:lstStyle/>
          <a:p>
            <a:pPr>
              <a:lnSpc>
                <a:spcPct val="90000"/>
              </a:lnSpc>
            </a:pPr>
            <a:r>
              <a:rPr lang="en-US" sz="5400" b="1" dirty="0">
                <a:solidFill>
                  <a:schemeClr val="bg1">
                    <a:lumMod val="75000"/>
                    <a:lumOff val="25000"/>
                  </a:schemeClr>
                </a:solidFill>
                <a:latin typeface="Calibri" panose="020F0502020204030204" pitchFamily="34" charset="0"/>
                <a:cs typeface="Calibri" panose="020F0502020204030204" pitchFamily="34" charset="0"/>
              </a:rPr>
              <a:t>Jesus Wants You To Know You're Loved.</a:t>
            </a:r>
          </a:p>
        </p:txBody>
      </p:sp>
      <p:sp>
        <p:nvSpPr>
          <p:cNvPr id="7" name="TextBox 6">
            <a:extLst>
              <a:ext uri="{FF2B5EF4-FFF2-40B4-BE49-F238E27FC236}">
                <a16:creationId xmlns:a16="http://schemas.microsoft.com/office/drawing/2014/main" id="{C61E7E3E-3AEB-43D6-BB46-043C9870169C}"/>
              </a:ext>
            </a:extLst>
          </p:cNvPr>
          <p:cNvSpPr txBox="1"/>
          <p:nvPr/>
        </p:nvSpPr>
        <p:spPr>
          <a:xfrm>
            <a:off x="6258675" y="3636920"/>
            <a:ext cx="5486400" cy="1588127"/>
          </a:xfrm>
          <a:prstGeom prst="rect">
            <a:avLst/>
          </a:prstGeom>
          <a:noFill/>
        </p:spPr>
        <p:txBody>
          <a:bodyPr wrap="square" rtlCol="0">
            <a:spAutoFit/>
          </a:bodyPr>
          <a:lstStyle/>
          <a:p>
            <a:pPr>
              <a:lnSpc>
                <a:spcPct val="90000"/>
              </a:lnSpc>
            </a:pPr>
            <a:r>
              <a:rPr lang="en-US" sz="5400" b="1" dirty="0">
                <a:solidFill>
                  <a:schemeClr val="bg1">
                    <a:lumMod val="75000"/>
                    <a:lumOff val="25000"/>
                  </a:schemeClr>
                </a:solidFill>
                <a:latin typeface="Calibri" panose="020F0502020204030204" pitchFamily="34" charset="0"/>
                <a:cs typeface="Calibri" panose="020F0502020204030204" pitchFamily="34" charset="0"/>
              </a:rPr>
              <a:t>He Wants You To </a:t>
            </a:r>
            <a:br>
              <a:rPr lang="en-US" sz="5400" b="1" dirty="0">
                <a:solidFill>
                  <a:schemeClr val="bg1">
                    <a:lumMod val="75000"/>
                    <a:lumOff val="25000"/>
                  </a:schemeClr>
                </a:solidFill>
                <a:latin typeface="Calibri" panose="020F0502020204030204" pitchFamily="34" charset="0"/>
                <a:cs typeface="Calibri" panose="020F0502020204030204" pitchFamily="34" charset="0"/>
              </a:rPr>
            </a:br>
            <a:r>
              <a:rPr lang="en-US" sz="5400" b="1" dirty="0">
                <a:solidFill>
                  <a:schemeClr val="bg1">
                    <a:lumMod val="75000"/>
                    <a:lumOff val="25000"/>
                  </a:schemeClr>
                </a:solidFill>
                <a:latin typeface="Calibri" panose="020F0502020204030204" pitchFamily="34" charset="0"/>
                <a:cs typeface="Calibri" panose="020F0502020204030204" pitchFamily="34" charset="0"/>
              </a:rPr>
              <a:t>Know You're Safe!</a:t>
            </a:r>
          </a:p>
        </p:txBody>
      </p:sp>
      <p:pic>
        <p:nvPicPr>
          <p:cNvPr id="8" name="Picture 7">
            <a:extLst>
              <a:ext uri="{FF2B5EF4-FFF2-40B4-BE49-F238E27FC236}">
                <a16:creationId xmlns:a16="http://schemas.microsoft.com/office/drawing/2014/main" id="{F71029D3-7224-4F27-BEC3-0E586C0F36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2990" y="5225047"/>
            <a:ext cx="1065524" cy="129942"/>
          </a:xfrm>
          <a:prstGeom prst="rect">
            <a:avLst/>
          </a:prstGeom>
        </p:spPr>
      </p:pic>
    </p:spTree>
    <p:extLst>
      <p:ext uri="{BB962C8B-B14F-4D97-AF65-F5344CB8AC3E}">
        <p14:creationId xmlns:p14="http://schemas.microsoft.com/office/powerpoint/2010/main" val="173659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0205685-532C-462C-89FB-9FD4B2B6B743}"/>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1D3F008D-2A73-4F50-BACE-7446E618A001}"/>
              </a:ext>
            </a:extLst>
          </p:cNvPr>
          <p:cNvSpPr>
            <a:spLocks noGrp="1"/>
          </p:cNvSpPr>
          <p:nvPr>
            <p:ph type="sldNum" sz="quarter" idx="12"/>
          </p:nvPr>
        </p:nvSpPr>
        <p:spPr/>
        <p:txBody>
          <a:bodyPr/>
          <a:lstStyle/>
          <a:p>
            <a:fld id="{25BA54BD-C84D-46CE-8B72-31BFB26ABA43}" type="slidenum">
              <a:rPr lang="en-US" smtClean="0"/>
              <a:t>15</a:t>
            </a:fld>
            <a:endParaRPr lang="en-US"/>
          </a:p>
        </p:txBody>
      </p:sp>
      <p:pic>
        <p:nvPicPr>
          <p:cNvPr id="5" name="Picture 4">
            <a:extLst>
              <a:ext uri="{FF2B5EF4-FFF2-40B4-BE49-F238E27FC236}">
                <a16:creationId xmlns:a16="http://schemas.microsoft.com/office/drawing/2014/main" id="{5D297A5B-357A-495D-9527-D8C65C11E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599"/>
            <a:ext cx="12188825" cy="6477000"/>
          </a:xfrm>
          <a:prstGeom prst="rect">
            <a:avLst/>
          </a:prstGeom>
        </p:spPr>
      </p:pic>
      <p:sp>
        <p:nvSpPr>
          <p:cNvPr id="6" name="TextBox 5">
            <a:extLst>
              <a:ext uri="{FF2B5EF4-FFF2-40B4-BE49-F238E27FC236}">
                <a16:creationId xmlns:a16="http://schemas.microsoft.com/office/drawing/2014/main" id="{77FB01DB-CA35-4BAD-9458-400662FB8DC8}"/>
              </a:ext>
            </a:extLst>
          </p:cNvPr>
          <p:cNvSpPr txBox="1"/>
          <p:nvPr/>
        </p:nvSpPr>
        <p:spPr>
          <a:xfrm>
            <a:off x="608013" y="457200"/>
            <a:ext cx="10972799" cy="1588127"/>
          </a:xfrm>
          <a:prstGeom prst="rect">
            <a:avLst/>
          </a:prstGeom>
          <a:noFill/>
        </p:spPr>
        <p:txBody>
          <a:bodyPr wrap="square" rtlCol="0">
            <a:spAutoFit/>
          </a:bodyPr>
          <a:lstStyle/>
          <a:p>
            <a:pPr algn="ctr">
              <a:lnSpc>
                <a:spcPct val="90000"/>
              </a:lnSpc>
            </a:pPr>
            <a:r>
              <a:rPr lang="en-US" sz="5400" b="1">
                <a:solidFill>
                  <a:schemeClr val="bg1">
                    <a:lumMod val="75000"/>
                    <a:lumOff val="25000"/>
                  </a:schemeClr>
                </a:solidFill>
                <a:latin typeface="Calibri" panose="020F0502020204030204" pitchFamily="34" charset="0"/>
                <a:cs typeface="Calibri" panose="020F0502020204030204" pitchFamily="34" charset="0"/>
              </a:rPr>
              <a:t>You Probably Have A Family To Help Care For You.</a:t>
            </a:r>
          </a:p>
        </p:txBody>
      </p:sp>
    </p:spTree>
    <p:extLst>
      <p:ext uri="{BB962C8B-B14F-4D97-AF65-F5344CB8AC3E}">
        <p14:creationId xmlns:p14="http://schemas.microsoft.com/office/powerpoint/2010/main" val="538243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0205685-532C-462C-89FB-9FD4B2B6B743}"/>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1D3F008D-2A73-4F50-BACE-7446E618A001}"/>
              </a:ext>
            </a:extLst>
          </p:cNvPr>
          <p:cNvSpPr>
            <a:spLocks noGrp="1"/>
          </p:cNvSpPr>
          <p:nvPr>
            <p:ph type="sldNum" sz="quarter" idx="12"/>
          </p:nvPr>
        </p:nvSpPr>
        <p:spPr/>
        <p:txBody>
          <a:bodyPr/>
          <a:lstStyle/>
          <a:p>
            <a:fld id="{25BA54BD-C84D-46CE-8B72-31BFB26ABA43}" type="slidenum">
              <a:rPr lang="en-US" smtClean="0"/>
              <a:t>16</a:t>
            </a:fld>
            <a:endParaRPr lang="en-US"/>
          </a:p>
        </p:txBody>
      </p:sp>
      <p:sp>
        <p:nvSpPr>
          <p:cNvPr id="6" name="TextBox 5">
            <a:extLst>
              <a:ext uri="{FF2B5EF4-FFF2-40B4-BE49-F238E27FC236}">
                <a16:creationId xmlns:a16="http://schemas.microsoft.com/office/drawing/2014/main" id="{77FB01DB-CA35-4BAD-9458-400662FB8DC8}"/>
              </a:ext>
            </a:extLst>
          </p:cNvPr>
          <p:cNvSpPr txBox="1"/>
          <p:nvPr/>
        </p:nvSpPr>
        <p:spPr>
          <a:xfrm>
            <a:off x="636321" y="598778"/>
            <a:ext cx="10972799" cy="646331"/>
          </a:xfrm>
          <a:prstGeom prst="rect">
            <a:avLst/>
          </a:prstGeom>
          <a:noFill/>
        </p:spPr>
        <p:txBody>
          <a:bodyPr wrap="square" rtlCol="0" anchor="t">
            <a:spAutoFit/>
          </a:bodyPr>
          <a:lstStyle/>
          <a:p>
            <a:pPr algn="ctr">
              <a:lnSpc>
                <a:spcPct val="90000"/>
              </a:lnSpc>
            </a:pPr>
            <a:r>
              <a:rPr lang="en-US" sz="4000">
                <a:solidFill>
                  <a:schemeClr val="tx1">
                    <a:lumMod val="95000"/>
                  </a:schemeClr>
                </a:solidFill>
                <a:latin typeface="Calibri" panose="020F0502020204030204" pitchFamily="34" charset="0"/>
                <a:cs typeface="Calibri" panose="020F0502020204030204" pitchFamily="34" charset="0"/>
              </a:rPr>
              <a:t>You Probably Have A Family To Help Care For You.</a:t>
            </a:r>
          </a:p>
        </p:txBody>
      </p:sp>
      <p:pic>
        <p:nvPicPr>
          <p:cNvPr id="4" name="Picture 6" descr="A couple of people posing for the camera&#10;&#10;Description generated with very high confidence">
            <a:extLst>
              <a:ext uri="{FF2B5EF4-FFF2-40B4-BE49-F238E27FC236}">
                <a16:creationId xmlns:a16="http://schemas.microsoft.com/office/drawing/2014/main" id="{979DEE2D-9F71-4C5E-A33B-7F662B33A6F0}"/>
              </a:ext>
            </a:extLst>
          </p:cNvPr>
          <p:cNvPicPr>
            <a:picLocks noChangeAspect="1"/>
          </p:cNvPicPr>
          <p:nvPr/>
        </p:nvPicPr>
        <p:blipFill>
          <a:blip r:embed="rId2"/>
          <a:stretch>
            <a:fillRect/>
          </a:stretch>
        </p:blipFill>
        <p:spPr>
          <a:xfrm>
            <a:off x="4241116" y="1229898"/>
            <a:ext cx="3719891" cy="5052317"/>
          </a:xfrm>
          <a:prstGeom prst="rect">
            <a:avLst/>
          </a:prstGeom>
        </p:spPr>
      </p:pic>
    </p:spTree>
    <p:extLst>
      <p:ext uri="{BB962C8B-B14F-4D97-AF65-F5344CB8AC3E}">
        <p14:creationId xmlns:p14="http://schemas.microsoft.com/office/powerpoint/2010/main" val="14799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0205685-532C-462C-89FB-9FD4B2B6B743}"/>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1D3F008D-2A73-4F50-BACE-7446E618A001}"/>
              </a:ext>
            </a:extLst>
          </p:cNvPr>
          <p:cNvSpPr>
            <a:spLocks noGrp="1"/>
          </p:cNvSpPr>
          <p:nvPr>
            <p:ph type="sldNum" sz="quarter" idx="12"/>
          </p:nvPr>
        </p:nvSpPr>
        <p:spPr/>
        <p:txBody>
          <a:bodyPr/>
          <a:lstStyle/>
          <a:p>
            <a:fld id="{25BA54BD-C84D-46CE-8B72-31BFB26ABA43}" type="slidenum">
              <a:rPr lang="en-US" smtClean="0"/>
              <a:t>17</a:t>
            </a:fld>
            <a:endParaRPr lang="en-US"/>
          </a:p>
        </p:txBody>
      </p:sp>
      <p:pic>
        <p:nvPicPr>
          <p:cNvPr id="5" name="Picture 4">
            <a:extLst>
              <a:ext uri="{FF2B5EF4-FFF2-40B4-BE49-F238E27FC236}">
                <a16:creationId xmlns:a16="http://schemas.microsoft.com/office/drawing/2014/main" id="{5D297A5B-357A-495D-9527-D8C65C11ED04}"/>
              </a:ext>
            </a:extLst>
          </p:cNvPr>
          <p:cNvPicPr>
            <a:picLocks noChangeAspect="1"/>
          </p:cNvPicPr>
          <p:nvPr/>
        </p:nvPicPr>
        <p:blipFill rotWithShape="1">
          <a:blip r:embed="rId2">
            <a:extLst>
              <a:ext uri="{28A0092B-C50C-407E-A947-70E740481C1C}">
                <a14:useLocalDpi xmlns:a14="http://schemas.microsoft.com/office/drawing/2010/main" val="0"/>
              </a:ext>
            </a:extLst>
          </a:blip>
          <a:srcRect b="18812"/>
          <a:stretch/>
        </p:blipFill>
        <p:spPr>
          <a:xfrm>
            <a:off x="1" y="-1"/>
            <a:ext cx="12199335" cy="6248401"/>
          </a:xfrm>
          <a:prstGeom prst="rect">
            <a:avLst/>
          </a:prstGeom>
        </p:spPr>
      </p:pic>
      <p:sp>
        <p:nvSpPr>
          <p:cNvPr id="4" name="Rectangle 3">
            <a:extLst>
              <a:ext uri="{FF2B5EF4-FFF2-40B4-BE49-F238E27FC236}">
                <a16:creationId xmlns:a16="http://schemas.microsoft.com/office/drawing/2014/main" id="{85B525F7-8221-401C-B052-BD449EF8B7CE}"/>
              </a:ext>
            </a:extLst>
          </p:cNvPr>
          <p:cNvSpPr/>
          <p:nvPr/>
        </p:nvSpPr>
        <p:spPr>
          <a:xfrm>
            <a:off x="0" y="-1"/>
            <a:ext cx="12188824" cy="1981202"/>
          </a:xfrm>
          <a:prstGeom prst="rect">
            <a:avLst/>
          </a:prstGeom>
          <a:solidFill>
            <a:schemeClr val="tx1">
              <a:alpha val="3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7FB01DB-CA35-4BAD-9458-400662FB8DC8}"/>
              </a:ext>
            </a:extLst>
          </p:cNvPr>
          <p:cNvSpPr txBox="1"/>
          <p:nvPr/>
        </p:nvSpPr>
        <p:spPr>
          <a:xfrm>
            <a:off x="608012" y="279636"/>
            <a:ext cx="10972799" cy="1588127"/>
          </a:xfrm>
          <a:prstGeom prst="rect">
            <a:avLst/>
          </a:prstGeom>
          <a:noFill/>
        </p:spPr>
        <p:txBody>
          <a:bodyPr wrap="square" rtlCol="0">
            <a:spAutoFit/>
          </a:bodyPr>
          <a:lstStyle/>
          <a:p>
            <a:pPr algn="ctr">
              <a:lnSpc>
                <a:spcPct val="90000"/>
              </a:lnSpc>
            </a:pPr>
            <a:r>
              <a:rPr lang="en-US" sz="5400" b="1">
                <a:solidFill>
                  <a:schemeClr val="bg1">
                    <a:lumMod val="75000"/>
                    <a:lumOff val="25000"/>
                  </a:schemeClr>
                </a:solidFill>
                <a:latin typeface="Calibri" panose="020F0502020204030204" pitchFamily="34" charset="0"/>
                <a:cs typeface="Calibri" panose="020F0502020204030204" pitchFamily="34" charset="0"/>
              </a:rPr>
              <a:t>Grandfathers &amp; Grandmothers Can Help Care For You, Too!</a:t>
            </a:r>
          </a:p>
        </p:txBody>
      </p:sp>
    </p:spTree>
    <p:extLst>
      <p:ext uri="{BB962C8B-B14F-4D97-AF65-F5344CB8AC3E}">
        <p14:creationId xmlns:p14="http://schemas.microsoft.com/office/powerpoint/2010/main" val="131489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18</a:t>
            </a:fld>
            <a:endParaRPr lang="en-US"/>
          </a:p>
        </p:txBody>
      </p:sp>
      <p:pic>
        <p:nvPicPr>
          <p:cNvPr id="5" name="Picture 4">
            <a:extLst>
              <a:ext uri="{FF2B5EF4-FFF2-40B4-BE49-F238E27FC236}">
                <a16:creationId xmlns:a16="http://schemas.microsoft.com/office/drawing/2014/main" id="{5DFBB9C6-6FE2-4A65-9E18-68ACDCC30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799"/>
            <a:ext cx="12188825" cy="6553200"/>
          </a:xfrm>
          <a:prstGeom prst="rect">
            <a:avLst/>
          </a:prstGeom>
        </p:spPr>
      </p:pic>
      <p:sp>
        <p:nvSpPr>
          <p:cNvPr id="6" name="TextBox 5">
            <a:extLst>
              <a:ext uri="{FF2B5EF4-FFF2-40B4-BE49-F238E27FC236}">
                <a16:creationId xmlns:a16="http://schemas.microsoft.com/office/drawing/2014/main" id="{9C6B011C-CD5E-4E72-A6EA-CA313D4727AC}"/>
              </a:ext>
            </a:extLst>
          </p:cNvPr>
          <p:cNvSpPr txBox="1"/>
          <p:nvPr/>
        </p:nvSpPr>
        <p:spPr>
          <a:xfrm>
            <a:off x="379412" y="533400"/>
            <a:ext cx="5181600" cy="2086725"/>
          </a:xfrm>
          <a:prstGeom prst="rect">
            <a:avLst/>
          </a:prstGeom>
          <a:noFill/>
        </p:spPr>
        <p:txBody>
          <a:bodyPr wrap="square" rtlCol="0">
            <a:spAutoFit/>
          </a:bodyPr>
          <a:lstStyle/>
          <a:p>
            <a:pPr>
              <a:lnSpc>
                <a:spcPct val="90000"/>
              </a:lnSpc>
            </a:pPr>
            <a:r>
              <a:rPr lang="en-US" sz="4800" b="1">
                <a:solidFill>
                  <a:schemeClr val="bg1">
                    <a:lumMod val="75000"/>
                    <a:lumOff val="25000"/>
                  </a:schemeClr>
                </a:solidFill>
                <a:latin typeface="Calibri" panose="020F0502020204030204" pitchFamily="34" charset="0"/>
                <a:cs typeface="Calibri" panose="020F0502020204030204" pitchFamily="34" charset="0"/>
              </a:rPr>
              <a:t>Teachers Can Help You To Know You're Cared For, Too!</a:t>
            </a:r>
          </a:p>
        </p:txBody>
      </p:sp>
    </p:spTree>
    <p:extLst>
      <p:ext uri="{BB962C8B-B14F-4D97-AF65-F5344CB8AC3E}">
        <p14:creationId xmlns:p14="http://schemas.microsoft.com/office/powerpoint/2010/main" val="74098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06E59A8-2C7E-4583-8B12-A0ECD021FB34}"/>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6CCFC63F-624A-47DB-B927-8404E70983B8}"/>
              </a:ext>
            </a:extLst>
          </p:cNvPr>
          <p:cNvSpPr>
            <a:spLocks noGrp="1"/>
          </p:cNvSpPr>
          <p:nvPr>
            <p:ph type="sldNum" sz="quarter" idx="12"/>
          </p:nvPr>
        </p:nvSpPr>
        <p:spPr/>
        <p:txBody>
          <a:bodyPr/>
          <a:lstStyle/>
          <a:p>
            <a:fld id="{25BA54BD-C84D-46CE-8B72-31BFB26ABA43}" type="slidenum">
              <a:rPr lang="en-US"/>
              <a:t>19</a:t>
            </a:fld>
            <a:endParaRPr lang="en-US"/>
          </a:p>
        </p:txBody>
      </p:sp>
      <p:sp>
        <p:nvSpPr>
          <p:cNvPr id="4" name="TextBox 1">
            <a:extLst>
              <a:ext uri="{FF2B5EF4-FFF2-40B4-BE49-F238E27FC236}">
                <a16:creationId xmlns:a16="http://schemas.microsoft.com/office/drawing/2014/main" id="{43180BB5-F0D8-4C9A-9D47-88CA6822EBA3}"/>
              </a:ext>
            </a:extLst>
          </p:cNvPr>
          <p:cNvSpPr txBox="1"/>
          <p:nvPr/>
        </p:nvSpPr>
        <p:spPr>
          <a:xfrm>
            <a:off x="2965333" y="1185309"/>
            <a:ext cx="6258157" cy="448738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dirty="0"/>
              <a:t>Can you think of an adult who cares for you? </a:t>
            </a:r>
          </a:p>
          <a:p>
            <a:r>
              <a:rPr lang="en-US" sz="4400" dirty="0"/>
              <a:t> </a:t>
            </a:r>
            <a:br>
              <a:rPr lang="en-US" sz="4400" dirty="0">
                <a:cs typeface="Calibri"/>
              </a:rPr>
            </a:br>
            <a:r>
              <a:rPr lang="en-US" sz="4400" dirty="0"/>
              <a:t>Think in your mind--</a:t>
            </a:r>
            <a:br>
              <a:rPr lang="en-US" sz="4400" dirty="0">
                <a:cs typeface="Calibri"/>
              </a:rPr>
            </a:br>
            <a:r>
              <a:rPr lang="en-US" sz="4400" dirty="0"/>
              <a:t>who is that person?</a:t>
            </a:r>
          </a:p>
          <a:p>
            <a:pPr algn="l">
              <a:lnSpc>
                <a:spcPct val="90000"/>
              </a:lnSpc>
            </a:pPr>
            <a:endParaRPr lang="en-US" sz="2400" dirty="0">
              <a:cs typeface="Calibri"/>
            </a:endParaRPr>
          </a:p>
        </p:txBody>
      </p:sp>
    </p:spTree>
    <p:extLst>
      <p:ext uri="{BB962C8B-B14F-4D97-AF65-F5344CB8AC3E}">
        <p14:creationId xmlns:p14="http://schemas.microsoft.com/office/powerpoint/2010/main" val="1773356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1096" y="1352843"/>
            <a:ext cx="11558766" cy="3817188"/>
          </a:xfrm>
        </p:spPr>
        <p:txBody>
          <a:bodyPr anchor="ctr"/>
          <a:lstStyle/>
          <a:p>
            <a:r>
              <a:rPr lang="en-US" sz="6000">
                <a:latin typeface="Arial Rounded MT Bold" panose="020F0704030504030204" pitchFamily="34" charset="0"/>
              </a:rPr>
              <a:t>The  </a:t>
            </a:r>
            <a:r>
              <a:rPr lang="en-US" sz="13800" err="1">
                <a:latin typeface="Arial Rounded MT Bold" panose="020F0704030504030204" pitchFamily="34" charset="0"/>
              </a:rPr>
              <a:t>k</a:t>
            </a:r>
            <a:r>
              <a:rPr lang="en-US" sz="13800" err="1">
                <a:solidFill>
                  <a:srgbClr val="70E000"/>
                </a:solidFill>
                <a:latin typeface="Arial Rounded MT Bold" panose="020F0704030504030204" pitchFamily="34" charset="0"/>
              </a:rPr>
              <a:t>NO</a:t>
            </a:r>
            <a:r>
              <a:rPr lang="en-US" sz="13800" err="1">
                <a:latin typeface="Arial Rounded MT Bold" panose="020F0704030504030204" pitchFamily="34" charset="0"/>
              </a:rPr>
              <a:t>w</a:t>
            </a:r>
            <a:r>
              <a:rPr lang="en-US" sz="13800">
                <a:latin typeface="Arial Rounded MT Bold" panose="020F0704030504030204" pitchFamily="34" charset="0"/>
              </a:rPr>
              <a:t> </a:t>
            </a:r>
            <a:r>
              <a:rPr lang="en-US" sz="6000">
                <a:latin typeface="Arial Rounded MT Bold" panose="020F0704030504030204" pitchFamily="34" charset="0"/>
              </a:rPr>
              <a:t>Program</a:t>
            </a:r>
            <a:br>
              <a:rPr lang="en-US" sz="6000">
                <a:latin typeface="Arial Rounded MT Bold" panose="020F0704030504030204" pitchFamily="34" charset="0"/>
              </a:rPr>
            </a:br>
            <a:r>
              <a:rPr lang="en-US" sz="4000">
                <a:latin typeface="Arial Rounded MT Bold" panose="020F0704030504030204" pitchFamily="34" charset="0"/>
              </a:rPr>
              <a:t>will help you to be safe and respected. </a:t>
            </a:r>
            <a:endParaRPr lang="en-US" sz="6000">
              <a:latin typeface="Arial Rounded MT Bold" panose="020F0704030504030204" pitchFamily="34" charset="0"/>
            </a:endParaRPr>
          </a:p>
        </p:txBody>
      </p:sp>
    </p:spTree>
    <p:extLst>
      <p:ext uri="{BB962C8B-B14F-4D97-AF65-F5344CB8AC3E}">
        <p14:creationId xmlns:p14="http://schemas.microsoft.com/office/powerpoint/2010/main" val="22469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0205685-532C-462C-89FB-9FD4B2B6B743}"/>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1D3F008D-2A73-4F50-BACE-7446E618A001}"/>
              </a:ext>
            </a:extLst>
          </p:cNvPr>
          <p:cNvSpPr>
            <a:spLocks noGrp="1"/>
          </p:cNvSpPr>
          <p:nvPr>
            <p:ph type="sldNum" sz="quarter" idx="12"/>
          </p:nvPr>
        </p:nvSpPr>
        <p:spPr/>
        <p:txBody>
          <a:bodyPr/>
          <a:lstStyle/>
          <a:p>
            <a:fld id="{25BA54BD-C84D-46CE-8B72-31BFB26ABA43}" type="slidenum">
              <a:rPr lang="en-US" smtClean="0"/>
              <a:t>20</a:t>
            </a:fld>
            <a:endParaRPr lang="en-US"/>
          </a:p>
        </p:txBody>
      </p:sp>
      <p:pic>
        <p:nvPicPr>
          <p:cNvPr id="5" name="Picture 4">
            <a:extLst>
              <a:ext uri="{FF2B5EF4-FFF2-40B4-BE49-F238E27FC236}">
                <a16:creationId xmlns:a16="http://schemas.microsoft.com/office/drawing/2014/main" id="{5D297A5B-357A-495D-9527-D8C65C11ED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732" b="7209"/>
          <a:stretch/>
        </p:blipFill>
        <p:spPr>
          <a:xfrm>
            <a:off x="-1" y="0"/>
            <a:ext cx="12188825" cy="6248399"/>
          </a:xfrm>
          <a:prstGeom prst="rect">
            <a:avLst/>
          </a:prstGeom>
        </p:spPr>
      </p:pic>
      <p:sp>
        <p:nvSpPr>
          <p:cNvPr id="6" name="TextBox 5">
            <a:extLst>
              <a:ext uri="{FF2B5EF4-FFF2-40B4-BE49-F238E27FC236}">
                <a16:creationId xmlns:a16="http://schemas.microsoft.com/office/drawing/2014/main" id="{77FB01DB-CA35-4BAD-9458-400662FB8DC8}"/>
              </a:ext>
            </a:extLst>
          </p:cNvPr>
          <p:cNvSpPr txBox="1"/>
          <p:nvPr/>
        </p:nvSpPr>
        <p:spPr>
          <a:xfrm>
            <a:off x="608013" y="457200"/>
            <a:ext cx="10972799" cy="840230"/>
          </a:xfrm>
          <a:prstGeom prst="rect">
            <a:avLst/>
          </a:prstGeom>
          <a:noFill/>
        </p:spPr>
        <p:txBody>
          <a:bodyPr wrap="square" rtlCol="0">
            <a:spAutoFit/>
          </a:bodyPr>
          <a:lstStyle/>
          <a:p>
            <a:pPr algn="ctr">
              <a:lnSpc>
                <a:spcPct val="90000"/>
              </a:lnSpc>
            </a:pPr>
            <a:r>
              <a:rPr lang="en-US" sz="5400" b="1">
                <a:latin typeface="Calibri" panose="020F0502020204030204" pitchFamily="34" charset="0"/>
                <a:cs typeface="Calibri" panose="020F0502020204030204" pitchFamily="34" charset="0"/>
              </a:rPr>
              <a:t>There Is So Much To You! </a:t>
            </a:r>
          </a:p>
        </p:txBody>
      </p:sp>
      <p:sp>
        <p:nvSpPr>
          <p:cNvPr id="8" name="Rectangle 7">
            <a:extLst>
              <a:ext uri="{FF2B5EF4-FFF2-40B4-BE49-F238E27FC236}">
                <a16:creationId xmlns:a16="http://schemas.microsoft.com/office/drawing/2014/main" id="{218ED1C4-C236-4ED7-9A17-C2A0DF6B1435}"/>
              </a:ext>
            </a:extLst>
          </p:cNvPr>
          <p:cNvSpPr/>
          <p:nvPr/>
        </p:nvSpPr>
        <p:spPr>
          <a:xfrm>
            <a:off x="0" y="5181600"/>
            <a:ext cx="12188825" cy="1066799"/>
          </a:xfrm>
          <a:prstGeom prst="rect">
            <a:avLst/>
          </a:prstGeom>
          <a:solidFill>
            <a:schemeClr val="bg1">
              <a:lumMod val="75000"/>
              <a:lumOff val="25000"/>
              <a:alpha val="2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74A04B3-B007-4C8F-80EB-8FA7BFEF9DCB}"/>
              </a:ext>
            </a:extLst>
          </p:cNvPr>
          <p:cNvSpPr txBox="1"/>
          <p:nvPr/>
        </p:nvSpPr>
        <p:spPr>
          <a:xfrm>
            <a:off x="227012" y="5352669"/>
            <a:ext cx="11734800" cy="590931"/>
          </a:xfrm>
          <a:prstGeom prst="rect">
            <a:avLst/>
          </a:prstGeom>
          <a:noFill/>
        </p:spPr>
        <p:txBody>
          <a:bodyPr wrap="square" rtlCol="0">
            <a:spAutoFit/>
          </a:bodyPr>
          <a:lstStyle/>
          <a:p>
            <a:pPr>
              <a:lnSpc>
                <a:spcPct val="90000"/>
              </a:lnSpc>
            </a:pPr>
            <a:r>
              <a:rPr lang="en-US" sz="3600" b="1">
                <a:latin typeface="Calibri" panose="020F0502020204030204" pitchFamily="34" charset="0"/>
                <a:cs typeface="Calibri" panose="020F0502020204030204" pitchFamily="34" charset="0"/>
              </a:rPr>
              <a:t>You're Made Of A Body, A Soul, Feelings, Thoughts &amp; Ideas!</a:t>
            </a:r>
          </a:p>
        </p:txBody>
      </p:sp>
    </p:spTree>
    <p:extLst>
      <p:ext uri="{BB962C8B-B14F-4D97-AF65-F5344CB8AC3E}">
        <p14:creationId xmlns:p14="http://schemas.microsoft.com/office/powerpoint/2010/main" val="73476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50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75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A03EE9-6527-4359-B8D5-6CBDEB5E5C7C}"/>
              </a:ext>
            </a:extLst>
          </p:cNvPr>
          <p:cNvPicPr>
            <a:picLocks noChangeAspect="1"/>
          </p:cNvPicPr>
          <p:nvPr/>
        </p:nvPicPr>
        <p:blipFill>
          <a:blip r:embed="rId2"/>
          <a:stretch>
            <a:fillRect/>
          </a:stretch>
        </p:blipFill>
        <p:spPr>
          <a:xfrm>
            <a:off x="932" y="0"/>
            <a:ext cx="12186960" cy="6248942"/>
          </a:xfrm>
          <a:prstGeom prst="rect">
            <a:avLst/>
          </a:prstGeom>
        </p:spPr>
      </p:pic>
      <p:sp>
        <p:nvSpPr>
          <p:cNvPr id="2" name="Footer Placeholder 1">
            <a:extLst>
              <a:ext uri="{FF2B5EF4-FFF2-40B4-BE49-F238E27FC236}">
                <a16:creationId xmlns:a16="http://schemas.microsoft.com/office/drawing/2014/main" id="{00205685-532C-462C-89FB-9FD4B2B6B743}"/>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1D3F008D-2A73-4F50-BACE-7446E618A001}"/>
              </a:ext>
            </a:extLst>
          </p:cNvPr>
          <p:cNvSpPr>
            <a:spLocks noGrp="1"/>
          </p:cNvSpPr>
          <p:nvPr>
            <p:ph type="sldNum" sz="quarter" idx="12"/>
          </p:nvPr>
        </p:nvSpPr>
        <p:spPr/>
        <p:txBody>
          <a:bodyPr/>
          <a:lstStyle/>
          <a:p>
            <a:fld id="{25BA54BD-C84D-46CE-8B72-31BFB26ABA43}" type="slidenum">
              <a:rPr lang="en-US" smtClean="0"/>
              <a:t>21</a:t>
            </a:fld>
            <a:endParaRPr lang="en-US"/>
          </a:p>
        </p:txBody>
      </p:sp>
      <p:sp>
        <p:nvSpPr>
          <p:cNvPr id="6" name="TextBox 5">
            <a:extLst>
              <a:ext uri="{FF2B5EF4-FFF2-40B4-BE49-F238E27FC236}">
                <a16:creationId xmlns:a16="http://schemas.microsoft.com/office/drawing/2014/main" id="{77FB01DB-CA35-4BAD-9458-400662FB8DC8}"/>
              </a:ext>
            </a:extLst>
          </p:cNvPr>
          <p:cNvSpPr txBox="1"/>
          <p:nvPr/>
        </p:nvSpPr>
        <p:spPr>
          <a:xfrm>
            <a:off x="608013" y="457200"/>
            <a:ext cx="10972799" cy="840230"/>
          </a:xfrm>
          <a:prstGeom prst="rect">
            <a:avLst/>
          </a:prstGeom>
          <a:noFill/>
        </p:spPr>
        <p:txBody>
          <a:bodyPr wrap="square" rtlCol="0">
            <a:spAutoFit/>
          </a:bodyPr>
          <a:lstStyle/>
          <a:p>
            <a:pPr algn="ctr">
              <a:lnSpc>
                <a:spcPct val="90000"/>
              </a:lnSpc>
            </a:pPr>
            <a:r>
              <a:rPr lang="en-US" sz="5400" b="1">
                <a:latin typeface="Calibri" panose="020F0502020204030204" pitchFamily="34" charset="0"/>
                <a:cs typeface="Calibri" panose="020F0502020204030204" pitchFamily="34" charset="0"/>
              </a:rPr>
              <a:t>There Is So Much To You! </a:t>
            </a:r>
          </a:p>
        </p:txBody>
      </p:sp>
      <p:sp>
        <p:nvSpPr>
          <p:cNvPr id="8" name="Rectangle 7">
            <a:extLst>
              <a:ext uri="{FF2B5EF4-FFF2-40B4-BE49-F238E27FC236}">
                <a16:creationId xmlns:a16="http://schemas.microsoft.com/office/drawing/2014/main" id="{218ED1C4-C236-4ED7-9A17-C2A0DF6B1435}"/>
              </a:ext>
            </a:extLst>
          </p:cNvPr>
          <p:cNvSpPr/>
          <p:nvPr/>
        </p:nvSpPr>
        <p:spPr>
          <a:xfrm>
            <a:off x="0" y="5181599"/>
            <a:ext cx="12188825" cy="1066799"/>
          </a:xfrm>
          <a:prstGeom prst="rect">
            <a:avLst/>
          </a:prstGeom>
          <a:solidFill>
            <a:schemeClr val="bg1">
              <a:lumMod val="75000"/>
              <a:lumOff val="25000"/>
              <a:alpha val="2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74A04B3-B007-4C8F-80EB-8FA7BFEF9DCB}"/>
              </a:ext>
            </a:extLst>
          </p:cNvPr>
          <p:cNvSpPr txBox="1"/>
          <p:nvPr/>
        </p:nvSpPr>
        <p:spPr>
          <a:xfrm>
            <a:off x="227012" y="5297370"/>
            <a:ext cx="11734800" cy="951030"/>
          </a:xfrm>
          <a:prstGeom prst="rect">
            <a:avLst/>
          </a:prstGeom>
          <a:noFill/>
        </p:spPr>
        <p:txBody>
          <a:bodyPr wrap="square" rtlCol="0">
            <a:spAutoFit/>
          </a:bodyPr>
          <a:lstStyle/>
          <a:p>
            <a:pPr algn="ctr">
              <a:lnSpc>
                <a:spcPct val="90000"/>
              </a:lnSpc>
            </a:pPr>
            <a:r>
              <a:rPr lang="en-US" sz="4800" b="1">
                <a:latin typeface="Calibri" panose="020F0502020204030204" pitchFamily="34" charset="0"/>
                <a:cs typeface="Calibri" panose="020F0502020204030204" pitchFamily="34" charset="0"/>
              </a:rPr>
              <a:t>You Really Are Pretty Amazing &amp; Special!</a:t>
            </a:r>
            <a:endParaRPr lang="en-US" sz="2000" b="1">
              <a:latin typeface="Calibri" panose="020F0502020204030204" pitchFamily="34" charset="0"/>
              <a:cs typeface="Calibri" panose="020F0502020204030204" pitchFamily="34" charset="0"/>
            </a:endParaRPr>
          </a:p>
          <a:p>
            <a:pPr>
              <a:lnSpc>
                <a:spcPct val="90000"/>
              </a:lnSpc>
            </a:pPr>
            <a:endParaRPr lang="en-US" sz="1400" b="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6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FCE294-622D-401B-ADFA-B41301F40F98}"/>
              </a:ext>
            </a:extLst>
          </p:cNvPr>
          <p:cNvPicPr>
            <a:picLocks noChangeAspect="1"/>
          </p:cNvPicPr>
          <p:nvPr/>
        </p:nvPicPr>
        <p:blipFill>
          <a:blip r:embed="rId2"/>
          <a:stretch>
            <a:fillRect/>
          </a:stretch>
        </p:blipFill>
        <p:spPr>
          <a:xfrm>
            <a:off x="932" y="0"/>
            <a:ext cx="12186960" cy="6248942"/>
          </a:xfrm>
          <a:prstGeom prst="rect">
            <a:avLst/>
          </a:prstGeom>
        </p:spPr>
      </p:pic>
      <p:sp>
        <p:nvSpPr>
          <p:cNvPr id="2" name="Footer Placeholder 1">
            <a:extLst>
              <a:ext uri="{FF2B5EF4-FFF2-40B4-BE49-F238E27FC236}">
                <a16:creationId xmlns:a16="http://schemas.microsoft.com/office/drawing/2014/main" id="{00205685-532C-462C-89FB-9FD4B2B6B743}"/>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1D3F008D-2A73-4F50-BACE-7446E618A001}"/>
              </a:ext>
            </a:extLst>
          </p:cNvPr>
          <p:cNvSpPr>
            <a:spLocks noGrp="1"/>
          </p:cNvSpPr>
          <p:nvPr>
            <p:ph type="sldNum" sz="quarter" idx="12"/>
          </p:nvPr>
        </p:nvSpPr>
        <p:spPr/>
        <p:txBody>
          <a:bodyPr/>
          <a:lstStyle/>
          <a:p>
            <a:fld id="{25BA54BD-C84D-46CE-8B72-31BFB26ABA43}" type="slidenum">
              <a:rPr lang="en-US" smtClean="0"/>
              <a:t>22</a:t>
            </a:fld>
            <a:endParaRPr lang="en-US"/>
          </a:p>
        </p:txBody>
      </p:sp>
      <p:sp>
        <p:nvSpPr>
          <p:cNvPr id="6" name="TextBox 5">
            <a:extLst>
              <a:ext uri="{FF2B5EF4-FFF2-40B4-BE49-F238E27FC236}">
                <a16:creationId xmlns:a16="http://schemas.microsoft.com/office/drawing/2014/main" id="{77FB01DB-CA35-4BAD-9458-400662FB8DC8}"/>
              </a:ext>
            </a:extLst>
          </p:cNvPr>
          <p:cNvSpPr txBox="1"/>
          <p:nvPr/>
        </p:nvSpPr>
        <p:spPr>
          <a:xfrm>
            <a:off x="608013" y="457200"/>
            <a:ext cx="10972799" cy="840230"/>
          </a:xfrm>
          <a:prstGeom prst="rect">
            <a:avLst/>
          </a:prstGeom>
          <a:noFill/>
        </p:spPr>
        <p:txBody>
          <a:bodyPr wrap="square" rtlCol="0">
            <a:spAutoFit/>
          </a:bodyPr>
          <a:lstStyle/>
          <a:p>
            <a:pPr algn="ctr">
              <a:lnSpc>
                <a:spcPct val="90000"/>
              </a:lnSpc>
            </a:pPr>
            <a:r>
              <a:rPr lang="en-US" sz="5400" b="1">
                <a:latin typeface="Calibri" panose="020F0502020204030204" pitchFamily="34" charset="0"/>
                <a:cs typeface="Calibri" panose="020F0502020204030204" pitchFamily="34" charset="0"/>
              </a:rPr>
              <a:t>There Is So Much To You! </a:t>
            </a:r>
          </a:p>
        </p:txBody>
      </p:sp>
      <p:sp>
        <p:nvSpPr>
          <p:cNvPr id="8" name="Rectangle 7">
            <a:extLst>
              <a:ext uri="{FF2B5EF4-FFF2-40B4-BE49-F238E27FC236}">
                <a16:creationId xmlns:a16="http://schemas.microsoft.com/office/drawing/2014/main" id="{218ED1C4-C236-4ED7-9A17-C2A0DF6B1435}"/>
              </a:ext>
            </a:extLst>
          </p:cNvPr>
          <p:cNvSpPr/>
          <p:nvPr/>
        </p:nvSpPr>
        <p:spPr>
          <a:xfrm>
            <a:off x="0" y="5181600"/>
            <a:ext cx="12188825" cy="1066799"/>
          </a:xfrm>
          <a:prstGeom prst="rect">
            <a:avLst/>
          </a:prstGeom>
          <a:solidFill>
            <a:schemeClr val="bg1">
              <a:lumMod val="75000"/>
              <a:lumOff val="25000"/>
              <a:alpha val="2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74A04B3-B007-4C8F-80EB-8FA7BFEF9DCB}"/>
              </a:ext>
            </a:extLst>
          </p:cNvPr>
          <p:cNvSpPr txBox="1"/>
          <p:nvPr/>
        </p:nvSpPr>
        <p:spPr>
          <a:xfrm>
            <a:off x="227012" y="5257800"/>
            <a:ext cx="11734800" cy="840230"/>
          </a:xfrm>
          <a:prstGeom prst="rect">
            <a:avLst/>
          </a:prstGeom>
          <a:noFill/>
        </p:spPr>
        <p:txBody>
          <a:bodyPr wrap="square" rtlCol="0">
            <a:spAutoFit/>
          </a:bodyPr>
          <a:lstStyle/>
          <a:p>
            <a:pPr algn="ctr">
              <a:lnSpc>
                <a:spcPct val="90000"/>
              </a:lnSpc>
            </a:pPr>
            <a:r>
              <a:rPr lang="en-US" sz="5400" b="1">
                <a:latin typeface="Calibri" panose="020F0502020204030204" pitchFamily="34" charset="0"/>
                <a:cs typeface="Calibri" panose="020F0502020204030204" pitchFamily="34" charset="0"/>
              </a:rPr>
              <a:t>God Wants You To Be Safe.</a:t>
            </a:r>
          </a:p>
        </p:txBody>
      </p:sp>
    </p:spTree>
    <p:extLst>
      <p:ext uri="{BB962C8B-B14F-4D97-AF65-F5344CB8AC3E}">
        <p14:creationId xmlns:p14="http://schemas.microsoft.com/office/powerpoint/2010/main" val="286698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FBB9C6-6FE2-4A65-9E18-68ACDCC30D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0" t="938" b="22139"/>
          <a:stretch/>
        </p:blipFill>
        <p:spPr>
          <a:xfrm>
            <a:off x="-1" y="0"/>
            <a:ext cx="12188825" cy="6248400"/>
          </a:xfrm>
          <a:prstGeom prst="rect">
            <a:avLst/>
          </a:prstGeom>
        </p:spPr>
      </p:pic>
      <p:sp>
        <p:nvSpPr>
          <p:cNvPr id="4" name="Rectangle 3">
            <a:extLst>
              <a:ext uri="{FF2B5EF4-FFF2-40B4-BE49-F238E27FC236}">
                <a16:creationId xmlns:a16="http://schemas.microsoft.com/office/drawing/2014/main" id="{8E378B2B-A2BC-4586-B3D7-6611072D105F}"/>
              </a:ext>
            </a:extLst>
          </p:cNvPr>
          <p:cNvSpPr/>
          <p:nvPr/>
        </p:nvSpPr>
        <p:spPr>
          <a:xfrm>
            <a:off x="6329619" y="1823324"/>
            <a:ext cx="5705415" cy="4425075"/>
          </a:xfrm>
          <a:prstGeom prst="rect">
            <a:avLst/>
          </a:prstGeom>
          <a:solidFill>
            <a:schemeClr val="bg1">
              <a:alpha val="6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23</a:t>
            </a:fld>
            <a:endParaRPr lang="en-US"/>
          </a:p>
        </p:txBody>
      </p:sp>
      <p:sp>
        <p:nvSpPr>
          <p:cNvPr id="6" name="TextBox 5">
            <a:extLst>
              <a:ext uri="{FF2B5EF4-FFF2-40B4-BE49-F238E27FC236}">
                <a16:creationId xmlns:a16="http://schemas.microsoft.com/office/drawing/2014/main" id="{9C6B011C-CD5E-4E72-A6EA-CA313D4727AC}"/>
              </a:ext>
            </a:extLst>
          </p:cNvPr>
          <p:cNvSpPr txBox="1"/>
          <p:nvPr/>
        </p:nvSpPr>
        <p:spPr>
          <a:xfrm>
            <a:off x="6776897" y="2284653"/>
            <a:ext cx="4810856" cy="1865126"/>
          </a:xfrm>
          <a:prstGeom prst="rect">
            <a:avLst/>
          </a:prstGeom>
          <a:noFill/>
        </p:spPr>
        <p:txBody>
          <a:bodyPr wrap="square" rtlCol="0" anchor="t">
            <a:spAutoFit/>
          </a:bodyPr>
          <a:lstStyle/>
          <a:p>
            <a:pPr>
              <a:lnSpc>
                <a:spcPct val="90000"/>
              </a:lnSpc>
            </a:pPr>
            <a:r>
              <a:rPr lang="en-US" sz="3200" dirty="0">
                <a:solidFill>
                  <a:schemeClr val="tx1">
                    <a:lumMod val="95000"/>
                  </a:schemeClr>
                </a:solidFill>
                <a:latin typeface="Calibri" panose="020F0502020204030204" pitchFamily="34" charset="0"/>
                <a:cs typeface="Calibri" panose="020F0502020204030204" pitchFamily="34" charset="0"/>
              </a:rPr>
              <a:t>It Deserves Special Care Because It's The Place Where God Comes To Live Inside Of You.</a:t>
            </a:r>
          </a:p>
        </p:txBody>
      </p:sp>
      <p:sp>
        <p:nvSpPr>
          <p:cNvPr id="7" name="TextBox 6">
            <a:extLst>
              <a:ext uri="{FF2B5EF4-FFF2-40B4-BE49-F238E27FC236}">
                <a16:creationId xmlns:a16="http://schemas.microsoft.com/office/drawing/2014/main" id="{605C4B34-1630-48CD-B14F-C43E7CF1E8C6}"/>
              </a:ext>
            </a:extLst>
          </p:cNvPr>
          <p:cNvSpPr txBox="1"/>
          <p:nvPr/>
        </p:nvSpPr>
        <p:spPr>
          <a:xfrm>
            <a:off x="6776897" y="4473306"/>
            <a:ext cx="4810857" cy="1421928"/>
          </a:xfrm>
          <a:prstGeom prst="rect">
            <a:avLst/>
          </a:prstGeom>
          <a:noFill/>
        </p:spPr>
        <p:txBody>
          <a:bodyPr wrap="square" rtlCol="0" anchor="t">
            <a:spAutoFit/>
          </a:bodyPr>
          <a:lstStyle/>
          <a:p>
            <a:pPr>
              <a:lnSpc>
                <a:spcPct val="90000"/>
              </a:lnSpc>
            </a:pPr>
            <a:r>
              <a:rPr lang="en-US" sz="3200" dirty="0">
                <a:solidFill>
                  <a:schemeClr val="tx1">
                    <a:lumMod val="95000"/>
                  </a:schemeClr>
                </a:solidFill>
                <a:latin typeface="Calibri" panose="020F0502020204030204" pitchFamily="34" charset="0"/>
                <a:cs typeface="Calibri" panose="020F0502020204030204" pitchFamily="34" charset="0"/>
              </a:rPr>
              <a:t>Even Though You Can't See Your Soul, It Still Deserves Very Special Care.</a:t>
            </a:r>
          </a:p>
        </p:txBody>
      </p:sp>
      <p:sp>
        <p:nvSpPr>
          <p:cNvPr id="8" name="TextBox 7">
            <a:extLst>
              <a:ext uri="{FF2B5EF4-FFF2-40B4-BE49-F238E27FC236}">
                <a16:creationId xmlns:a16="http://schemas.microsoft.com/office/drawing/2014/main" id="{932A3DF9-6439-462D-B95B-E8552FBAA897}"/>
              </a:ext>
            </a:extLst>
          </p:cNvPr>
          <p:cNvSpPr txBox="1"/>
          <p:nvPr/>
        </p:nvSpPr>
        <p:spPr>
          <a:xfrm>
            <a:off x="697279" y="395911"/>
            <a:ext cx="5922539" cy="646331"/>
          </a:xfrm>
          <a:prstGeom prst="rect">
            <a:avLst/>
          </a:prstGeom>
          <a:noFill/>
        </p:spPr>
        <p:txBody>
          <a:bodyPr wrap="square" rtlCol="0" anchor="t">
            <a:spAutoFit/>
          </a:bodyPr>
          <a:lstStyle/>
          <a:p>
            <a:pPr>
              <a:lnSpc>
                <a:spcPct val="90000"/>
              </a:lnSpc>
            </a:pPr>
            <a:r>
              <a:rPr lang="en-US" sz="4000" b="1" dirty="0">
                <a:solidFill>
                  <a:schemeClr val="tx1">
                    <a:lumMod val="95000"/>
                  </a:schemeClr>
                </a:solidFill>
                <a:latin typeface="Calibri" panose="020F0502020204030204" pitchFamily="34" charset="0"/>
                <a:cs typeface="Calibri" panose="020F0502020204030204" pitchFamily="34" charset="0"/>
              </a:rPr>
              <a:t>Let's Talk About Your Soul.</a:t>
            </a:r>
            <a:r>
              <a:rPr lang="en-US" sz="4000" dirty="0">
                <a:solidFill>
                  <a:schemeClr val="tx1">
                    <a:lumMod val="95000"/>
                  </a:schemeClr>
                </a:solidFill>
                <a:latin typeface="Calibri" panose="020F0502020204030204" pitchFamily="34" charset="0"/>
                <a:cs typeface="Calibri" panose="020F0502020204030204" pitchFamily="34" charset="0"/>
              </a:rPr>
              <a:t> </a:t>
            </a:r>
            <a:endParaRPr lang="en-US" sz="4000" b="1" dirty="0">
              <a:solidFill>
                <a:schemeClr val="tx1">
                  <a:lumMod val="9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543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7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FBB9C6-6FE2-4A65-9E18-68ACDCC30D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0" t="938" b="22139"/>
          <a:stretch/>
        </p:blipFill>
        <p:spPr>
          <a:xfrm>
            <a:off x="-1" y="0"/>
            <a:ext cx="12188825" cy="6248400"/>
          </a:xfrm>
          <a:prstGeom prst="rect">
            <a:avLst/>
          </a:prstGeom>
        </p:spPr>
      </p:pic>
      <p:sp>
        <p:nvSpPr>
          <p:cNvPr id="2" name="Footer Placeholder 1">
            <a:extLst>
              <a:ext uri="{FF2B5EF4-FFF2-40B4-BE49-F238E27FC236}">
                <a16:creationId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24</a:t>
            </a:fld>
            <a:endParaRPr lang="en-US"/>
          </a:p>
        </p:txBody>
      </p:sp>
      <p:sp>
        <p:nvSpPr>
          <p:cNvPr id="8" name="TextBox 7">
            <a:extLst>
              <a:ext uri="{FF2B5EF4-FFF2-40B4-BE49-F238E27FC236}">
                <a16:creationId xmlns:a16="http://schemas.microsoft.com/office/drawing/2014/main" id="{932A3DF9-6439-462D-B95B-E8552FBAA897}"/>
              </a:ext>
            </a:extLst>
          </p:cNvPr>
          <p:cNvSpPr txBox="1"/>
          <p:nvPr/>
        </p:nvSpPr>
        <p:spPr>
          <a:xfrm>
            <a:off x="715842" y="400012"/>
            <a:ext cx="6051812" cy="646331"/>
          </a:xfrm>
          <a:prstGeom prst="rect">
            <a:avLst/>
          </a:prstGeom>
          <a:noFill/>
        </p:spPr>
        <p:txBody>
          <a:bodyPr wrap="square" rtlCol="0" anchor="t">
            <a:spAutoFit/>
          </a:bodyPr>
          <a:lstStyle/>
          <a:p>
            <a:pPr>
              <a:lnSpc>
                <a:spcPct val="90000"/>
              </a:lnSpc>
            </a:pPr>
            <a:r>
              <a:rPr lang="en-US" sz="4000" b="1" dirty="0">
                <a:solidFill>
                  <a:schemeClr val="tx1">
                    <a:lumMod val="95000"/>
                  </a:schemeClr>
                </a:solidFill>
                <a:latin typeface="Calibri" panose="020F0502020204030204" pitchFamily="34" charset="0"/>
                <a:cs typeface="Calibri" panose="020F0502020204030204" pitchFamily="34" charset="0"/>
              </a:rPr>
              <a:t>Let's Talk About Your Soul.</a:t>
            </a:r>
            <a:r>
              <a:rPr lang="en-US" sz="4000" dirty="0">
                <a:solidFill>
                  <a:schemeClr val="tx1">
                    <a:lumMod val="95000"/>
                  </a:schemeClr>
                </a:solidFill>
                <a:latin typeface="Calibri" panose="020F0502020204030204" pitchFamily="34" charset="0"/>
                <a:cs typeface="Calibri" panose="020F0502020204030204" pitchFamily="34" charset="0"/>
              </a:rPr>
              <a:t> </a:t>
            </a:r>
            <a:endParaRPr lang="en-US" sz="4000" b="1" dirty="0">
              <a:solidFill>
                <a:schemeClr val="tx1">
                  <a:lumMod val="95000"/>
                </a:schemeClr>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D06B9D24-7AF3-4FEF-AE30-2E92BBEAD829}"/>
              </a:ext>
            </a:extLst>
          </p:cNvPr>
          <p:cNvSpPr/>
          <p:nvPr/>
        </p:nvSpPr>
        <p:spPr>
          <a:xfrm>
            <a:off x="6335095" y="1828800"/>
            <a:ext cx="5699941" cy="4419600"/>
          </a:xfrm>
          <a:prstGeom prst="rect">
            <a:avLst/>
          </a:prstGeom>
          <a:solidFill>
            <a:schemeClr val="bg1">
              <a:alpha val="6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9D5827D-2EEC-4728-B4F6-1B9B5631DEED}"/>
              </a:ext>
            </a:extLst>
          </p:cNvPr>
          <p:cNvSpPr txBox="1"/>
          <p:nvPr/>
        </p:nvSpPr>
        <p:spPr>
          <a:xfrm>
            <a:off x="6689306" y="3138651"/>
            <a:ext cx="4975090" cy="978729"/>
          </a:xfrm>
          <a:prstGeom prst="rect">
            <a:avLst/>
          </a:prstGeom>
          <a:noFill/>
        </p:spPr>
        <p:txBody>
          <a:bodyPr wrap="square" rtlCol="0" anchor="t">
            <a:spAutoFit/>
          </a:bodyPr>
          <a:lstStyle/>
          <a:p>
            <a:pPr>
              <a:lnSpc>
                <a:spcPct val="90000"/>
              </a:lnSpc>
            </a:pPr>
            <a:r>
              <a:rPr lang="en-US" sz="3200" dirty="0">
                <a:solidFill>
                  <a:schemeClr val="tx1">
                    <a:lumMod val="95000"/>
                  </a:schemeClr>
                </a:solidFill>
                <a:latin typeface="Calibri" panose="020F0502020204030204" pitchFamily="34" charset="0"/>
                <a:cs typeface="Calibri" panose="020F0502020204030204" pitchFamily="34" charset="0"/>
              </a:rPr>
              <a:t>They Help You Learn To Talk To God- To Pray.</a:t>
            </a:r>
          </a:p>
        </p:txBody>
      </p:sp>
      <p:sp>
        <p:nvSpPr>
          <p:cNvPr id="11" name="TextBox 10">
            <a:extLst>
              <a:ext uri="{FF2B5EF4-FFF2-40B4-BE49-F238E27FC236}">
                <a16:creationId xmlns:a16="http://schemas.microsoft.com/office/drawing/2014/main" id="{687E207D-9A1C-4F60-A64A-4675ABEC315A}"/>
              </a:ext>
            </a:extLst>
          </p:cNvPr>
          <p:cNvSpPr txBox="1"/>
          <p:nvPr/>
        </p:nvSpPr>
        <p:spPr>
          <a:xfrm>
            <a:off x="6689306" y="4190099"/>
            <a:ext cx="4975090" cy="1865126"/>
          </a:xfrm>
          <a:prstGeom prst="rect">
            <a:avLst/>
          </a:prstGeom>
          <a:noFill/>
        </p:spPr>
        <p:txBody>
          <a:bodyPr wrap="square" rtlCol="0" anchor="t">
            <a:spAutoFit/>
          </a:bodyPr>
          <a:lstStyle/>
          <a:p>
            <a:pPr>
              <a:lnSpc>
                <a:spcPct val="90000"/>
              </a:lnSpc>
            </a:pPr>
            <a:r>
              <a:rPr lang="en-US" sz="3200" dirty="0">
                <a:solidFill>
                  <a:schemeClr val="tx1">
                    <a:lumMod val="95000"/>
                  </a:schemeClr>
                </a:solidFill>
                <a:latin typeface="Calibri" panose="020F0502020204030204" pitchFamily="34" charset="0"/>
                <a:cs typeface="Calibri" panose="020F0502020204030204" pitchFamily="34" charset="0"/>
              </a:rPr>
              <a:t>YOU Know Your Soul Is Really Special, So You DO Pray &amp; Spend Time With God- </a:t>
            </a:r>
          </a:p>
          <a:p>
            <a:pPr>
              <a:lnSpc>
                <a:spcPct val="90000"/>
              </a:lnSpc>
            </a:pPr>
            <a:r>
              <a:rPr lang="en-US" sz="3200" dirty="0">
                <a:solidFill>
                  <a:schemeClr val="tx1">
                    <a:lumMod val="95000"/>
                  </a:schemeClr>
                </a:solidFill>
                <a:latin typeface="Calibri" panose="020F0502020204030204" pitchFamily="34" charset="0"/>
                <a:cs typeface="Calibri" panose="020F0502020204030204" pitchFamily="34" charset="0"/>
              </a:rPr>
              <a:t>Who Loves You.</a:t>
            </a:r>
          </a:p>
        </p:txBody>
      </p:sp>
      <p:sp>
        <p:nvSpPr>
          <p:cNvPr id="12" name="TextBox 11">
            <a:extLst>
              <a:ext uri="{FF2B5EF4-FFF2-40B4-BE49-F238E27FC236}">
                <a16:creationId xmlns:a16="http://schemas.microsoft.com/office/drawing/2014/main" id="{D8E170A9-36AE-489B-BD72-7DA796DB42E6}"/>
              </a:ext>
            </a:extLst>
          </p:cNvPr>
          <p:cNvSpPr txBox="1"/>
          <p:nvPr/>
        </p:nvSpPr>
        <p:spPr>
          <a:xfrm>
            <a:off x="6689306" y="2119823"/>
            <a:ext cx="4975090" cy="978729"/>
          </a:xfrm>
          <a:prstGeom prst="rect">
            <a:avLst/>
          </a:prstGeom>
          <a:noFill/>
        </p:spPr>
        <p:txBody>
          <a:bodyPr wrap="square" rtlCol="0" anchor="t">
            <a:spAutoFit/>
          </a:bodyPr>
          <a:lstStyle/>
          <a:p>
            <a:pPr>
              <a:lnSpc>
                <a:spcPct val="90000"/>
              </a:lnSpc>
            </a:pPr>
            <a:r>
              <a:rPr lang="en-US" sz="3200" dirty="0">
                <a:solidFill>
                  <a:schemeClr val="tx1">
                    <a:lumMod val="95000"/>
                  </a:schemeClr>
                </a:solidFill>
                <a:latin typeface="Calibri" panose="020F0502020204030204" pitchFamily="34" charset="0"/>
                <a:cs typeface="Calibri" panose="020F0502020204030204" pitchFamily="34" charset="0"/>
              </a:rPr>
              <a:t>The People Who Love You Know Your Soul Is Special.</a:t>
            </a:r>
          </a:p>
        </p:txBody>
      </p:sp>
    </p:spTree>
    <p:extLst>
      <p:ext uri="{BB962C8B-B14F-4D97-AF65-F5344CB8AC3E}">
        <p14:creationId xmlns:p14="http://schemas.microsoft.com/office/powerpoint/2010/main" val="103565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fade">
                                      <p:cBhvr>
                                        <p:cTn id="2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3959E2-CDE8-472B-BFC2-B15B8A52A74E}"/>
              </a:ext>
            </a:extLst>
          </p:cNvPr>
          <p:cNvSpPr/>
          <p:nvPr/>
        </p:nvSpPr>
        <p:spPr>
          <a:xfrm>
            <a:off x="0" y="-1"/>
            <a:ext cx="3122612" cy="6248401"/>
          </a:xfrm>
          <a:prstGeom prst="rect">
            <a:avLst/>
          </a:prstGeom>
          <a:solidFill>
            <a:schemeClr val="tx1">
              <a:lumMod val="9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DFBB9C6-6FE2-4A65-9E18-68ACDCC30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2612" y="0"/>
            <a:ext cx="9066212" cy="6248400"/>
          </a:xfrm>
          <a:prstGeom prst="rect">
            <a:avLst/>
          </a:prstGeom>
        </p:spPr>
      </p:pic>
      <p:sp>
        <p:nvSpPr>
          <p:cNvPr id="2" name="Footer Placeholder 1">
            <a:extLst>
              <a:ext uri="{FF2B5EF4-FFF2-40B4-BE49-F238E27FC236}">
                <a16:creationId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25</a:t>
            </a:fld>
            <a:endParaRPr lang="en-US"/>
          </a:p>
        </p:txBody>
      </p:sp>
      <p:sp>
        <p:nvSpPr>
          <p:cNvPr id="4" name="Rectangle 3">
            <a:extLst>
              <a:ext uri="{FF2B5EF4-FFF2-40B4-BE49-F238E27FC236}">
                <a16:creationId xmlns:a16="http://schemas.microsoft.com/office/drawing/2014/main" id="{8E378B2B-A2BC-4586-B3D7-6611072D105F}"/>
              </a:ext>
            </a:extLst>
          </p:cNvPr>
          <p:cNvSpPr/>
          <p:nvPr/>
        </p:nvSpPr>
        <p:spPr>
          <a:xfrm>
            <a:off x="0" y="-2"/>
            <a:ext cx="3503611" cy="6248401"/>
          </a:xfrm>
          <a:prstGeom prst="rect">
            <a:avLst/>
          </a:prstGeom>
          <a:solidFill>
            <a:schemeClr val="accent4">
              <a:lumMod val="75000"/>
              <a:alpha val="8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C6B011C-CD5E-4E72-A6EA-CA313D4727AC}"/>
              </a:ext>
            </a:extLst>
          </p:cNvPr>
          <p:cNvSpPr txBox="1"/>
          <p:nvPr/>
        </p:nvSpPr>
        <p:spPr>
          <a:xfrm>
            <a:off x="169588" y="2045271"/>
            <a:ext cx="3052558" cy="2086725"/>
          </a:xfrm>
          <a:prstGeom prst="rect">
            <a:avLst/>
          </a:prstGeom>
          <a:noFill/>
        </p:spPr>
        <p:txBody>
          <a:bodyPr wrap="square" rtlCol="0" anchor="t">
            <a:spAutoFit/>
          </a:bodyPr>
          <a:lstStyle/>
          <a:p>
            <a:pPr>
              <a:lnSpc>
                <a:spcPct val="90000"/>
              </a:lnSpc>
            </a:pPr>
            <a:r>
              <a:rPr lang="en-US" sz="3600">
                <a:solidFill>
                  <a:schemeClr val="tx1">
                    <a:lumMod val="95000"/>
                  </a:schemeClr>
                </a:solidFill>
                <a:latin typeface="Calibri" panose="020F0502020204030204" pitchFamily="34" charset="0"/>
                <a:cs typeface="Calibri" panose="020F0502020204030204" pitchFamily="34" charset="0"/>
              </a:rPr>
              <a:t>The People Who Love You, Care About Your Feelings.</a:t>
            </a:r>
          </a:p>
        </p:txBody>
      </p:sp>
      <p:sp>
        <p:nvSpPr>
          <p:cNvPr id="7" name="TextBox 6">
            <a:extLst>
              <a:ext uri="{FF2B5EF4-FFF2-40B4-BE49-F238E27FC236}">
                <a16:creationId xmlns:a16="http://schemas.microsoft.com/office/drawing/2014/main" id="{605C4B34-1630-48CD-B14F-C43E7CF1E8C6}"/>
              </a:ext>
            </a:extLst>
          </p:cNvPr>
          <p:cNvSpPr txBox="1"/>
          <p:nvPr/>
        </p:nvSpPr>
        <p:spPr>
          <a:xfrm>
            <a:off x="169588" y="4495800"/>
            <a:ext cx="3052558" cy="1588127"/>
          </a:xfrm>
          <a:prstGeom prst="rect">
            <a:avLst/>
          </a:prstGeom>
          <a:noFill/>
        </p:spPr>
        <p:txBody>
          <a:bodyPr wrap="square" rtlCol="0" anchor="t">
            <a:spAutoFit/>
          </a:bodyPr>
          <a:lstStyle/>
          <a:p>
            <a:pPr>
              <a:lnSpc>
                <a:spcPct val="90000"/>
              </a:lnSpc>
            </a:pPr>
            <a:r>
              <a:rPr lang="en-US" sz="3600">
                <a:solidFill>
                  <a:schemeClr val="tx1">
                    <a:lumMod val="95000"/>
                  </a:schemeClr>
                </a:solidFill>
                <a:latin typeface="Calibri" panose="020F0502020204030204" pitchFamily="34" charset="0"/>
                <a:cs typeface="Calibri" panose="020F0502020204030204" pitchFamily="34" charset="0"/>
              </a:rPr>
              <a:t>They Want You To Feel Safe &amp; Loved.</a:t>
            </a:r>
          </a:p>
        </p:txBody>
      </p:sp>
      <p:sp>
        <p:nvSpPr>
          <p:cNvPr id="8" name="TextBox 7">
            <a:extLst>
              <a:ext uri="{FF2B5EF4-FFF2-40B4-BE49-F238E27FC236}">
                <a16:creationId xmlns:a16="http://schemas.microsoft.com/office/drawing/2014/main" id="{932A3DF9-6439-462D-B95B-E8552FBAA897}"/>
              </a:ext>
            </a:extLst>
          </p:cNvPr>
          <p:cNvSpPr txBox="1"/>
          <p:nvPr/>
        </p:nvSpPr>
        <p:spPr>
          <a:xfrm>
            <a:off x="198343" y="231035"/>
            <a:ext cx="3052558" cy="1588127"/>
          </a:xfrm>
          <a:prstGeom prst="rect">
            <a:avLst/>
          </a:prstGeom>
          <a:noFill/>
        </p:spPr>
        <p:txBody>
          <a:bodyPr wrap="square" rtlCol="0" anchor="t">
            <a:spAutoFit/>
          </a:bodyPr>
          <a:lstStyle/>
          <a:p>
            <a:pPr>
              <a:lnSpc>
                <a:spcPct val="90000"/>
              </a:lnSpc>
            </a:pPr>
            <a:r>
              <a:rPr lang="en-US" sz="3600">
                <a:solidFill>
                  <a:schemeClr val="tx1">
                    <a:lumMod val="95000"/>
                  </a:schemeClr>
                </a:solidFill>
                <a:latin typeface="Calibri" panose="020F0502020204030204" pitchFamily="34" charset="0"/>
                <a:cs typeface="Calibri" panose="020F0502020204030204" pitchFamily="34" charset="0"/>
              </a:rPr>
              <a:t>Your Feelings Are Special, Too.</a:t>
            </a:r>
          </a:p>
        </p:txBody>
      </p:sp>
    </p:spTree>
    <p:extLst>
      <p:ext uri="{BB962C8B-B14F-4D97-AF65-F5344CB8AC3E}">
        <p14:creationId xmlns:p14="http://schemas.microsoft.com/office/powerpoint/2010/main" val="387121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7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3959E2-CDE8-472B-BFC2-B15B8A52A74E}"/>
              </a:ext>
            </a:extLst>
          </p:cNvPr>
          <p:cNvSpPr/>
          <p:nvPr/>
        </p:nvSpPr>
        <p:spPr>
          <a:xfrm>
            <a:off x="0" y="-1"/>
            <a:ext cx="3122612" cy="6248401"/>
          </a:xfrm>
          <a:prstGeom prst="rect">
            <a:avLst/>
          </a:prstGeom>
          <a:solidFill>
            <a:schemeClr val="tx1">
              <a:lumMod val="9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DFBB9C6-6FE2-4A65-9E18-68ACDCC30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2612" y="0"/>
            <a:ext cx="9066212" cy="6248400"/>
          </a:xfrm>
          <a:prstGeom prst="rect">
            <a:avLst/>
          </a:prstGeom>
        </p:spPr>
      </p:pic>
      <p:sp>
        <p:nvSpPr>
          <p:cNvPr id="2" name="Footer Placeholder 1">
            <a:extLst>
              <a:ext uri="{FF2B5EF4-FFF2-40B4-BE49-F238E27FC236}">
                <a16:creationId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26</a:t>
            </a:fld>
            <a:endParaRPr lang="en-US"/>
          </a:p>
        </p:txBody>
      </p:sp>
      <p:sp>
        <p:nvSpPr>
          <p:cNvPr id="4" name="Rectangle 3">
            <a:extLst>
              <a:ext uri="{FF2B5EF4-FFF2-40B4-BE49-F238E27FC236}">
                <a16:creationId xmlns:a16="http://schemas.microsoft.com/office/drawing/2014/main" id="{8E378B2B-A2BC-4586-B3D7-6611072D105F}"/>
              </a:ext>
            </a:extLst>
          </p:cNvPr>
          <p:cNvSpPr/>
          <p:nvPr/>
        </p:nvSpPr>
        <p:spPr>
          <a:xfrm>
            <a:off x="1" y="-1"/>
            <a:ext cx="3503611" cy="6248401"/>
          </a:xfrm>
          <a:prstGeom prst="rect">
            <a:avLst/>
          </a:prstGeom>
          <a:solidFill>
            <a:schemeClr val="accent4">
              <a:lumMod val="75000"/>
              <a:alpha val="8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C6B011C-CD5E-4E72-A6EA-CA313D4727AC}"/>
              </a:ext>
            </a:extLst>
          </p:cNvPr>
          <p:cNvSpPr txBox="1"/>
          <p:nvPr/>
        </p:nvSpPr>
        <p:spPr>
          <a:xfrm>
            <a:off x="141441" y="3080890"/>
            <a:ext cx="3257824" cy="1421928"/>
          </a:xfrm>
          <a:prstGeom prst="rect">
            <a:avLst/>
          </a:prstGeom>
          <a:noFill/>
        </p:spPr>
        <p:txBody>
          <a:bodyPr wrap="square" rtlCol="0" anchor="t">
            <a:spAutoFit/>
          </a:bodyPr>
          <a:lstStyle/>
          <a:p>
            <a:pPr>
              <a:lnSpc>
                <a:spcPct val="90000"/>
              </a:lnSpc>
            </a:pPr>
            <a:r>
              <a:rPr lang="en-US" sz="3200">
                <a:solidFill>
                  <a:schemeClr val="tx1">
                    <a:lumMod val="95000"/>
                  </a:schemeClr>
                </a:solidFill>
              </a:rPr>
              <a:t>You Talk About Your Feelings With People You Trust.</a:t>
            </a:r>
          </a:p>
        </p:txBody>
      </p:sp>
      <p:sp>
        <p:nvSpPr>
          <p:cNvPr id="8" name="TextBox 7">
            <a:extLst>
              <a:ext uri="{FF2B5EF4-FFF2-40B4-BE49-F238E27FC236}">
                <a16:creationId xmlns:a16="http://schemas.microsoft.com/office/drawing/2014/main" id="{932A3DF9-6439-462D-B95B-E8552FBAA897}"/>
              </a:ext>
            </a:extLst>
          </p:cNvPr>
          <p:cNvSpPr txBox="1"/>
          <p:nvPr/>
        </p:nvSpPr>
        <p:spPr>
          <a:xfrm>
            <a:off x="141280" y="559081"/>
            <a:ext cx="3257824" cy="1865126"/>
          </a:xfrm>
          <a:prstGeom prst="rect">
            <a:avLst/>
          </a:prstGeom>
          <a:noFill/>
        </p:spPr>
        <p:txBody>
          <a:bodyPr wrap="square" rtlCol="0" anchor="t">
            <a:spAutoFit/>
          </a:bodyPr>
          <a:lstStyle/>
          <a:p>
            <a:pPr>
              <a:lnSpc>
                <a:spcPct val="90000"/>
              </a:lnSpc>
            </a:pPr>
            <a:r>
              <a:rPr lang="en-US" sz="3200">
                <a:solidFill>
                  <a:schemeClr val="tx1">
                    <a:lumMod val="95000"/>
                  </a:schemeClr>
                </a:solidFill>
                <a:latin typeface="Calibri" panose="020F0502020204030204" pitchFamily="34" charset="0"/>
                <a:cs typeface="Calibri" panose="020F0502020204030204" pitchFamily="34" charset="0"/>
              </a:rPr>
              <a:t>The People Who Love You Care About Your Feelings.</a:t>
            </a:r>
          </a:p>
        </p:txBody>
      </p:sp>
    </p:spTree>
    <p:extLst>
      <p:ext uri="{BB962C8B-B14F-4D97-AF65-F5344CB8AC3E}">
        <p14:creationId xmlns:p14="http://schemas.microsoft.com/office/powerpoint/2010/main" val="254699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7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3959E2-CDE8-472B-BFC2-B15B8A52A74E}"/>
              </a:ext>
            </a:extLst>
          </p:cNvPr>
          <p:cNvSpPr/>
          <p:nvPr/>
        </p:nvSpPr>
        <p:spPr>
          <a:xfrm>
            <a:off x="0" y="-1"/>
            <a:ext cx="3122612" cy="6248401"/>
          </a:xfrm>
          <a:prstGeom prst="rect">
            <a:avLst/>
          </a:prstGeom>
          <a:solidFill>
            <a:schemeClr val="tx1">
              <a:lumMod val="9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DFBB9C6-6FE2-4A65-9E18-68ACDCC30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2612" y="0"/>
            <a:ext cx="9066212" cy="6248400"/>
          </a:xfrm>
          <a:prstGeom prst="rect">
            <a:avLst/>
          </a:prstGeom>
        </p:spPr>
      </p:pic>
      <p:sp>
        <p:nvSpPr>
          <p:cNvPr id="2" name="Footer Placeholder 1">
            <a:extLst>
              <a:ext uri="{FF2B5EF4-FFF2-40B4-BE49-F238E27FC236}">
                <a16:creationId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27</a:t>
            </a:fld>
            <a:endParaRPr lang="en-US"/>
          </a:p>
        </p:txBody>
      </p:sp>
      <p:sp>
        <p:nvSpPr>
          <p:cNvPr id="4" name="Rectangle 3">
            <a:extLst>
              <a:ext uri="{FF2B5EF4-FFF2-40B4-BE49-F238E27FC236}">
                <a16:creationId xmlns:a16="http://schemas.microsoft.com/office/drawing/2014/main" id="{8E378B2B-A2BC-4586-B3D7-6611072D105F}"/>
              </a:ext>
            </a:extLst>
          </p:cNvPr>
          <p:cNvSpPr/>
          <p:nvPr/>
        </p:nvSpPr>
        <p:spPr>
          <a:xfrm>
            <a:off x="1" y="-1"/>
            <a:ext cx="3503611" cy="6248401"/>
          </a:xfrm>
          <a:prstGeom prst="rect">
            <a:avLst/>
          </a:prstGeom>
          <a:solidFill>
            <a:schemeClr val="accent4">
              <a:lumMod val="75000"/>
              <a:alpha val="8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32A3DF9-6439-462D-B95B-E8552FBAA897}"/>
              </a:ext>
            </a:extLst>
          </p:cNvPr>
          <p:cNvSpPr txBox="1"/>
          <p:nvPr/>
        </p:nvSpPr>
        <p:spPr>
          <a:xfrm>
            <a:off x="169588" y="1434453"/>
            <a:ext cx="3181624" cy="1588127"/>
          </a:xfrm>
          <a:prstGeom prst="rect">
            <a:avLst/>
          </a:prstGeom>
          <a:noFill/>
        </p:spPr>
        <p:txBody>
          <a:bodyPr wrap="square" rtlCol="0" anchor="t">
            <a:spAutoFit/>
          </a:bodyPr>
          <a:lstStyle/>
          <a:p>
            <a:pPr>
              <a:lnSpc>
                <a:spcPct val="90000"/>
              </a:lnSpc>
            </a:pPr>
            <a:r>
              <a:rPr lang="en-US" sz="3600">
                <a:solidFill>
                  <a:schemeClr val="tx1">
                    <a:lumMod val="95000"/>
                  </a:schemeClr>
                </a:solidFill>
                <a:latin typeface="Calibri" panose="020F0502020204030204" pitchFamily="34" charset="0"/>
                <a:cs typeface="Calibri" panose="020F0502020204030204" pitchFamily="34" charset="0"/>
              </a:rPr>
              <a:t>Another Special Part Of You Is Your Body.</a:t>
            </a:r>
          </a:p>
        </p:txBody>
      </p:sp>
    </p:spTree>
    <p:extLst>
      <p:ext uri="{BB962C8B-B14F-4D97-AF65-F5344CB8AC3E}">
        <p14:creationId xmlns:p14="http://schemas.microsoft.com/office/powerpoint/2010/main" val="91246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42"/>
        <p:cNvGrpSpPr/>
        <p:nvPr/>
      </p:nvGrpSpPr>
      <p:grpSpPr>
        <a:xfrm>
          <a:off x="0" y="0"/>
          <a:ext cx="0" cy="0"/>
          <a:chOff x="0" y="0"/>
          <a:chExt cx="0" cy="0"/>
        </a:xfrm>
      </p:grpSpPr>
      <p:sp>
        <p:nvSpPr>
          <p:cNvPr id="1643" name="Google Shape;1643;p40"/>
          <p:cNvSpPr/>
          <p:nvPr/>
        </p:nvSpPr>
        <p:spPr>
          <a:xfrm>
            <a:off x="0" y="-1"/>
            <a:ext cx="3122612" cy="63246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50" name="Google Shape;1650;p40"/>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2970212" y="-2698"/>
            <a:ext cx="9218613" cy="6327297"/>
          </a:xfrm>
          <a:prstGeom prst="rect">
            <a:avLst/>
          </a:prstGeom>
          <a:noFill/>
          <a:ln>
            <a:noFill/>
          </a:ln>
        </p:spPr>
      </p:pic>
      <p:sp>
        <p:nvSpPr>
          <p:cNvPr id="1644" name="Google Shape;1644;p40"/>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645" name="Google Shape;1645;p40"/>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28</a:t>
            </a:fld>
            <a:endParaRPr sz="1200">
              <a:solidFill>
                <a:schemeClr val="lt1"/>
              </a:solidFill>
              <a:latin typeface="Calibri"/>
              <a:ea typeface="Calibri"/>
              <a:cs typeface="Calibri"/>
              <a:sym typeface="Calibri"/>
            </a:endParaRPr>
          </a:p>
        </p:txBody>
      </p:sp>
      <p:sp>
        <p:nvSpPr>
          <p:cNvPr id="1646" name="Google Shape;1646;p40"/>
          <p:cNvSpPr/>
          <p:nvPr/>
        </p:nvSpPr>
        <p:spPr>
          <a:xfrm>
            <a:off x="1" y="-1"/>
            <a:ext cx="3503700" cy="6324600"/>
          </a:xfrm>
          <a:prstGeom prst="rect">
            <a:avLst/>
          </a:prstGeom>
          <a:solidFill>
            <a:srgbClr val="B86C1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47" name="Google Shape;1647;p40"/>
          <p:cNvSpPr txBox="1"/>
          <p:nvPr/>
        </p:nvSpPr>
        <p:spPr>
          <a:xfrm>
            <a:off x="122888" y="2692773"/>
            <a:ext cx="3257700" cy="1643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3200">
                <a:solidFill>
                  <a:srgbClr val="F2F2F2"/>
                </a:solidFill>
                <a:latin typeface="Calibri"/>
                <a:ea typeface="Calibri"/>
                <a:cs typeface="Calibri"/>
                <a:sym typeface="Calibri"/>
              </a:rPr>
              <a:t>The People Who Love You Take Special Care Of Your Body.</a:t>
            </a:r>
            <a:endParaRPr sz="3200"/>
          </a:p>
        </p:txBody>
      </p:sp>
    </p:spTree>
    <p:extLst>
      <p:ext uri="{BB962C8B-B14F-4D97-AF65-F5344CB8AC3E}">
        <p14:creationId xmlns:p14="http://schemas.microsoft.com/office/powerpoint/2010/main" val="272995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1650"/>
                                        </p:tgtEl>
                                        <p:attrNameLst>
                                          <p:attrName>style.visibility</p:attrName>
                                        </p:attrNameLst>
                                      </p:cBhvr>
                                      <p:to>
                                        <p:strVal val="visible"/>
                                      </p:to>
                                    </p:set>
                                    <p:animEffect transition="in" filter="fade">
                                      <p:cBhvr>
                                        <p:cTn id="7" dur="500"/>
                                        <p:tgtEl>
                                          <p:spTgt spid="16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750"/>
                                  </p:stCondLst>
                                  <p:childTnLst>
                                    <p:set>
                                      <p:cBhvr>
                                        <p:cTn id="11" dur="1" fill="hold">
                                          <p:stCondLst>
                                            <p:cond delay="0"/>
                                          </p:stCondLst>
                                        </p:cTn>
                                        <p:tgtEl>
                                          <p:spTgt spid="1647"/>
                                        </p:tgtEl>
                                        <p:attrNameLst>
                                          <p:attrName>style.visibility</p:attrName>
                                        </p:attrNameLst>
                                      </p:cBhvr>
                                      <p:to>
                                        <p:strVal val="visible"/>
                                      </p:to>
                                    </p:set>
                                    <p:animEffect transition="in" filter="fade">
                                      <p:cBhvr>
                                        <p:cTn id="12" dur="500"/>
                                        <p:tgtEl>
                                          <p:spTgt spid="1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42"/>
        <p:cNvGrpSpPr/>
        <p:nvPr/>
      </p:nvGrpSpPr>
      <p:grpSpPr>
        <a:xfrm>
          <a:off x="0" y="0"/>
          <a:ext cx="0" cy="0"/>
          <a:chOff x="0" y="0"/>
          <a:chExt cx="0" cy="0"/>
        </a:xfrm>
      </p:grpSpPr>
      <p:sp>
        <p:nvSpPr>
          <p:cNvPr id="1643" name="Google Shape;1643;p40"/>
          <p:cNvSpPr/>
          <p:nvPr/>
        </p:nvSpPr>
        <p:spPr>
          <a:xfrm>
            <a:off x="0" y="-1"/>
            <a:ext cx="3122612" cy="63246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50" name="Google Shape;1650;p40"/>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2970212" y="-2698"/>
            <a:ext cx="9218613" cy="6327297"/>
          </a:xfrm>
          <a:prstGeom prst="rect">
            <a:avLst/>
          </a:prstGeom>
          <a:noFill/>
          <a:ln>
            <a:noFill/>
          </a:ln>
        </p:spPr>
      </p:pic>
      <p:sp>
        <p:nvSpPr>
          <p:cNvPr id="1644" name="Google Shape;1644;p40"/>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645" name="Google Shape;1645;p40"/>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29</a:t>
            </a:fld>
            <a:endParaRPr sz="1200">
              <a:solidFill>
                <a:schemeClr val="lt1"/>
              </a:solidFill>
              <a:latin typeface="Calibri"/>
              <a:ea typeface="Calibri"/>
              <a:cs typeface="Calibri"/>
              <a:sym typeface="Calibri"/>
            </a:endParaRPr>
          </a:p>
        </p:txBody>
      </p:sp>
      <p:sp>
        <p:nvSpPr>
          <p:cNvPr id="1646" name="Google Shape;1646;p40"/>
          <p:cNvSpPr/>
          <p:nvPr/>
        </p:nvSpPr>
        <p:spPr>
          <a:xfrm>
            <a:off x="1" y="-1"/>
            <a:ext cx="3503700" cy="6324600"/>
          </a:xfrm>
          <a:prstGeom prst="rect">
            <a:avLst/>
          </a:prstGeom>
          <a:solidFill>
            <a:srgbClr val="B86C1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49" name="Google Shape;1649;p40"/>
          <p:cNvSpPr txBox="1"/>
          <p:nvPr/>
        </p:nvSpPr>
        <p:spPr>
          <a:xfrm>
            <a:off x="160988" y="1169985"/>
            <a:ext cx="3181500" cy="1255800"/>
          </a:xfrm>
          <a:prstGeom prst="rect">
            <a:avLst/>
          </a:prstGeom>
          <a:noFill/>
          <a:ln>
            <a:noFill/>
          </a:ln>
        </p:spPr>
        <p:txBody>
          <a:bodyPr spcFirstLastPara="1" wrap="square" lIns="91425" tIns="45700" rIns="91425" bIns="45700" anchor="t" anchorCtr="0">
            <a:noAutofit/>
          </a:bodyPr>
          <a:lstStyle/>
          <a:p>
            <a:pPr lvl="0">
              <a:lnSpc>
                <a:spcPct val="90000"/>
              </a:lnSpc>
            </a:pPr>
            <a:r>
              <a:rPr lang="en-US" sz="2800">
                <a:solidFill>
                  <a:srgbClr val="F2F2F2"/>
                </a:solidFill>
                <a:ea typeface="Calibri"/>
                <a:cs typeface="Calibri"/>
                <a:sym typeface="Calibri"/>
              </a:rPr>
              <a:t>They Give You Healthy Food To Eat. You Help To Take Care Of Your Own Body By Making Healthy Food Choices.</a:t>
            </a:r>
          </a:p>
        </p:txBody>
      </p:sp>
      <p:pic>
        <p:nvPicPr>
          <p:cNvPr id="2" name="Picture 1">
            <a:extLst>
              <a:ext uri="{FF2B5EF4-FFF2-40B4-BE49-F238E27FC236}">
                <a16:creationId xmlns:a16="http://schemas.microsoft.com/office/drawing/2014/main" id="{D687041F-F132-4B75-922D-DAF68AC3EE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0354" y="4004156"/>
            <a:ext cx="2453857" cy="2299351"/>
          </a:xfrm>
          <a:prstGeom prst="rect">
            <a:avLst/>
          </a:prstGeom>
        </p:spPr>
      </p:pic>
      <p:pic>
        <p:nvPicPr>
          <p:cNvPr id="4" name="Picture 3">
            <a:extLst>
              <a:ext uri="{FF2B5EF4-FFF2-40B4-BE49-F238E27FC236}">
                <a16:creationId xmlns:a16="http://schemas.microsoft.com/office/drawing/2014/main" id="{50682C87-DA12-4F4A-8642-CAB3B7CE74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37850">
            <a:off x="536416" y="4111858"/>
            <a:ext cx="1822926" cy="2078222"/>
          </a:xfrm>
          <a:prstGeom prst="rect">
            <a:avLst/>
          </a:prstGeom>
        </p:spPr>
      </p:pic>
    </p:spTree>
    <p:extLst>
      <p:ext uri="{BB962C8B-B14F-4D97-AF65-F5344CB8AC3E}">
        <p14:creationId xmlns:p14="http://schemas.microsoft.com/office/powerpoint/2010/main" val="251899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1650"/>
                                        </p:tgtEl>
                                        <p:attrNameLst>
                                          <p:attrName>style.visibility</p:attrName>
                                        </p:attrNameLst>
                                      </p:cBhvr>
                                      <p:to>
                                        <p:strVal val="visible"/>
                                      </p:to>
                                    </p:set>
                                    <p:animEffect transition="in" filter="fade">
                                      <p:cBhvr>
                                        <p:cTn id="7" dur="500"/>
                                        <p:tgtEl>
                                          <p:spTgt spid="16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250"/>
                                  </p:stCondLst>
                                  <p:childTnLst>
                                    <p:set>
                                      <p:cBhvr>
                                        <p:cTn id="11" dur="1" fill="hold">
                                          <p:stCondLst>
                                            <p:cond delay="0"/>
                                          </p:stCondLst>
                                        </p:cTn>
                                        <p:tgtEl>
                                          <p:spTgt spid="1649"/>
                                        </p:tgtEl>
                                        <p:attrNameLst>
                                          <p:attrName>style.visibility</p:attrName>
                                        </p:attrNameLst>
                                      </p:cBhvr>
                                      <p:to>
                                        <p:strVal val="visible"/>
                                      </p:to>
                                    </p:set>
                                    <p:animEffect transition="in" filter="fade">
                                      <p:cBhvr>
                                        <p:cTn id="12" dur="500"/>
                                        <p:tgtEl>
                                          <p:spTgt spid="164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0F1FB-E239-4AFE-B7BC-58B6B170887D}"/>
              </a:ext>
            </a:extLst>
          </p:cNvPr>
          <p:cNvSpPr>
            <a:spLocks noGrp="1"/>
          </p:cNvSpPr>
          <p:nvPr>
            <p:ph type="title"/>
          </p:nvPr>
        </p:nvSpPr>
        <p:spPr>
          <a:xfrm>
            <a:off x="773231" y="529479"/>
            <a:ext cx="11156303" cy="1325562"/>
          </a:xfrm>
        </p:spPr>
        <p:txBody>
          <a:bodyPr anchor="ctr">
            <a:normAutofit/>
          </a:bodyPr>
          <a:lstStyle/>
          <a:p>
            <a:r>
              <a:rPr lang="en-US" sz="3600" dirty="0"/>
              <a:t>People Take Very Good Care of Things That Are Spe</a:t>
            </a:r>
            <a:r>
              <a:rPr lang="en-US" sz="3600" b="1" dirty="0"/>
              <a:t>cial.</a:t>
            </a:r>
          </a:p>
        </p:txBody>
      </p:sp>
      <p:sp>
        <p:nvSpPr>
          <p:cNvPr id="8" name="Footer Placeholder 7">
            <a:extLst>
              <a:ext uri="{FF2B5EF4-FFF2-40B4-BE49-F238E27FC236}">
                <a16:creationId xmlns:a16="http://schemas.microsoft.com/office/drawing/2014/main" id="{11A1AA61-B66C-4A63-A039-7E644858F431}"/>
              </a:ext>
            </a:extLst>
          </p:cNvPr>
          <p:cNvSpPr>
            <a:spLocks noGrp="1"/>
          </p:cNvSpPr>
          <p:nvPr>
            <p:ph type="ftr" sz="quarter" idx="11"/>
          </p:nvPr>
        </p:nvSpPr>
        <p:spPr/>
        <p:txBody>
          <a:bodyPr/>
          <a:lstStyle/>
          <a:p>
            <a:r>
              <a:rPr lang="en-US"/>
              <a:t>The kNOw Program - (C) Monica Pope 2018 All Rights Reserved</a:t>
            </a:r>
          </a:p>
        </p:txBody>
      </p:sp>
      <p:sp>
        <p:nvSpPr>
          <p:cNvPr id="9" name="Slide Number Placeholder 8">
            <a:extLst>
              <a:ext uri="{FF2B5EF4-FFF2-40B4-BE49-F238E27FC236}">
                <a16:creationId xmlns:a16="http://schemas.microsoft.com/office/drawing/2014/main" id="{EFDEBD0C-1613-435F-99B7-9C55A65F396D}"/>
              </a:ext>
            </a:extLst>
          </p:cNvPr>
          <p:cNvSpPr>
            <a:spLocks noGrp="1"/>
          </p:cNvSpPr>
          <p:nvPr>
            <p:ph type="sldNum" sz="quarter" idx="12"/>
          </p:nvPr>
        </p:nvSpPr>
        <p:spPr/>
        <p:txBody>
          <a:bodyPr/>
          <a:lstStyle/>
          <a:p>
            <a:fld id="{25BA54BD-C84D-46CE-8B72-31BFB26ABA43}" type="slidenum">
              <a:rPr lang="en-US" smtClean="0"/>
              <a:t>3</a:t>
            </a:fld>
            <a:endParaRPr lang="en-US"/>
          </a:p>
        </p:txBody>
      </p:sp>
      <p:pic>
        <p:nvPicPr>
          <p:cNvPr id="6" name="Content Placeholder 5">
            <a:extLst>
              <a:ext uri="{FF2B5EF4-FFF2-40B4-BE49-F238E27FC236}">
                <a16:creationId xmlns:a16="http://schemas.microsoft.com/office/drawing/2014/main" id="{99068D32-8613-48AA-BA57-9E63D891E7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94612" y="1972065"/>
            <a:ext cx="4123935" cy="4123935"/>
          </a:xfrm>
        </p:spPr>
      </p:pic>
      <p:pic>
        <p:nvPicPr>
          <p:cNvPr id="11" name="Picture 10">
            <a:extLst>
              <a:ext uri="{FF2B5EF4-FFF2-40B4-BE49-F238E27FC236}">
                <a16:creationId xmlns:a16="http://schemas.microsoft.com/office/drawing/2014/main" id="{C4B4A37B-0B8B-4721-9571-D2904D8011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7612" y="2133600"/>
            <a:ext cx="5715000" cy="3810000"/>
          </a:xfrm>
          <a:prstGeom prst="rect">
            <a:avLst/>
          </a:prstGeom>
        </p:spPr>
      </p:pic>
    </p:spTree>
    <p:extLst>
      <p:ext uri="{BB962C8B-B14F-4D97-AF65-F5344CB8AC3E}">
        <p14:creationId xmlns:p14="http://schemas.microsoft.com/office/powerpoint/2010/main" val="314324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3959E2-CDE8-472B-BFC2-B15B8A52A74E}"/>
              </a:ext>
            </a:extLst>
          </p:cNvPr>
          <p:cNvSpPr/>
          <p:nvPr/>
        </p:nvSpPr>
        <p:spPr>
          <a:xfrm>
            <a:off x="0" y="-1"/>
            <a:ext cx="3122612" cy="6248401"/>
          </a:xfrm>
          <a:prstGeom prst="rect">
            <a:avLst/>
          </a:prstGeom>
          <a:solidFill>
            <a:schemeClr val="tx1">
              <a:lumMod val="9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DFBB9C6-6FE2-4A65-9E18-68ACDCC30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2612" y="0"/>
            <a:ext cx="9066212" cy="6248400"/>
          </a:xfrm>
          <a:prstGeom prst="rect">
            <a:avLst/>
          </a:prstGeom>
        </p:spPr>
      </p:pic>
      <p:sp>
        <p:nvSpPr>
          <p:cNvPr id="2" name="Footer Placeholder 1">
            <a:extLst>
              <a:ext uri="{FF2B5EF4-FFF2-40B4-BE49-F238E27FC236}">
                <a16:creationId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30</a:t>
            </a:fld>
            <a:endParaRPr lang="en-US"/>
          </a:p>
        </p:txBody>
      </p:sp>
      <p:sp>
        <p:nvSpPr>
          <p:cNvPr id="4" name="Rectangle 3">
            <a:extLst>
              <a:ext uri="{FF2B5EF4-FFF2-40B4-BE49-F238E27FC236}">
                <a16:creationId xmlns:a16="http://schemas.microsoft.com/office/drawing/2014/main" id="{8E378B2B-A2BC-4586-B3D7-6611072D105F}"/>
              </a:ext>
            </a:extLst>
          </p:cNvPr>
          <p:cNvSpPr/>
          <p:nvPr/>
        </p:nvSpPr>
        <p:spPr>
          <a:xfrm>
            <a:off x="1" y="-1"/>
            <a:ext cx="3503611" cy="6248401"/>
          </a:xfrm>
          <a:prstGeom prst="rect">
            <a:avLst/>
          </a:prstGeom>
          <a:solidFill>
            <a:schemeClr val="accent4">
              <a:lumMod val="75000"/>
              <a:alpha val="8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32A3DF9-6439-462D-B95B-E8552FBAA897}"/>
              </a:ext>
            </a:extLst>
          </p:cNvPr>
          <p:cNvSpPr txBox="1"/>
          <p:nvPr/>
        </p:nvSpPr>
        <p:spPr>
          <a:xfrm>
            <a:off x="160994" y="1434092"/>
            <a:ext cx="3181624" cy="2751522"/>
          </a:xfrm>
          <a:prstGeom prst="rect">
            <a:avLst/>
          </a:prstGeom>
          <a:noFill/>
        </p:spPr>
        <p:txBody>
          <a:bodyPr wrap="square" rtlCol="0" anchor="t">
            <a:spAutoFit/>
          </a:bodyPr>
          <a:lstStyle/>
          <a:p>
            <a:pPr>
              <a:lnSpc>
                <a:spcPct val="90000"/>
              </a:lnSpc>
            </a:pPr>
            <a:r>
              <a:rPr lang="en-US" sz="3200">
                <a:solidFill>
                  <a:schemeClr val="tx1">
                    <a:lumMod val="95000"/>
                  </a:schemeClr>
                </a:solidFill>
                <a:latin typeface="Calibri" panose="020F0502020204030204" pitchFamily="34" charset="0"/>
                <a:cs typeface="Calibri" panose="020F0502020204030204" pitchFamily="34" charset="0"/>
              </a:rPr>
              <a:t>The People Who Love You Take Care Of Your Body By Making Your Home A Safe Place To Live.</a:t>
            </a:r>
          </a:p>
        </p:txBody>
      </p:sp>
    </p:spTree>
    <p:extLst>
      <p:ext uri="{BB962C8B-B14F-4D97-AF65-F5344CB8AC3E}">
        <p14:creationId xmlns:p14="http://schemas.microsoft.com/office/powerpoint/2010/main" val="418362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42"/>
        <p:cNvGrpSpPr/>
        <p:nvPr/>
      </p:nvGrpSpPr>
      <p:grpSpPr>
        <a:xfrm>
          <a:off x="0" y="0"/>
          <a:ext cx="0" cy="0"/>
          <a:chOff x="0" y="0"/>
          <a:chExt cx="0" cy="0"/>
        </a:xfrm>
      </p:grpSpPr>
      <p:sp>
        <p:nvSpPr>
          <p:cNvPr id="1643" name="Google Shape;1643;p40"/>
          <p:cNvSpPr/>
          <p:nvPr/>
        </p:nvSpPr>
        <p:spPr>
          <a:xfrm>
            <a:off x="0" y="-1"/>
            <a:ext cx="3122612" cy="6248401"/>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44" name="Google Shape;1644;p40"/>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645" name="Google Shape;1645;p40"/>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31</a:t>
            </a:fld>
            <a:endParaRPr sz="1200">
              <a:solidFill>
                <a:schemeClr val="lt1"/>
              </a:solidFill>
              <a:latin typeface="Calibri"/>
              <a:ea typeface="Calibri"/>
              <a:cs typeface="Calibri"/>
              <a:sym typeface="Calibri"/>
            </a:endParaRPr>
          </a:p>
        </p:txBody>
      </p:sp>
      <p:sp>
        <p:nvSpPr>
          <p:cNvPr id="1646" name="Google Shape;1646;p40"/>
          <p:cNvSpPr/>
          <p:nvPr/>
        </p:nvSpPr>
        <p:spPr>
          <a:xfrm>
            <a:off x="1" y="-1"/>
            <a:ext cx="3503700" cy="6248400"/>
          </a:xfrm>
          <a:prstGeom prst="rect">
            <a:avLst/>
          </a:prstGeom>
          <a:solidFill>
            <a:srgbClr val="B86C1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48" name="Google Shape;1648;p40"/>
          <p:cNvSpPr txBox="1"/>
          <p:nvPr/>
        </p:nvSpPr>
        <p:spPr>
          <a:xfrm>
            <a:off x="562938" y="3438902"/>
            <a:ext cx="3257700" cy="2806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a:p>
        </p:txBody>
      </p:sp>
      <p:sp>
        <p:nvSpPr>
          <p:cNvPr id="1649" name="Google Shape;1649;p40"/>
          <p:cNvSpPr txBox="1"/>
          <p:nvPr/>
        </p:nvSpPr>
        <p:spPr>
          <a:xfrm>
            <a:off x="330838" y="1240774"/>
            <a:ext cx="2678424" cy="2981083"/>
          </a:xfrm>
          <a:prstGeom prst="rect">
            <a:avLst/>
          </a:prstGeom>
          <a:noFill/>
          <a:ln>
            <a:noFill/>
          </a:ln>
        </p:spPr>
        <p:txBody>
          <a:bodyPr spcFirstLastPara="1" wrap="square" lIns="91425" tIns="45700" rIns="91425" bIns="45700" anchor="t" anchorCtr="0">
            <a:noAutofit/>
          </a:bodyPr>
          <a:lstStyle/>
          <a:p>
            <a:pPr>
              <a:lnSpc>
                <a:spcPct val="90000"/>
              </a:lnSpc>
            </a:pPr>
            <a:r>
              <a:rPr lang="en-US" sz="3600" dirty="0">
                <a:solidFill>
                  <a:srgbClr val="F2F2F2"/>
                </a:solidFill>
                <a:cs typeface="Calibri"/>
              </a:rPr>
              <a:t>What does your family do to make your home safe? </a:t>
            </a:r>
          </a:p>
        </p:txBody>
      </p:sp>
      <p:pic>
        <p:nvPicPr>
          <p:cNvPr id="2" name="Picture 2">
            <a:extLst>
              <a:ext uri="{FF2B5EF4-FFF2-40B4-BE49-F238E27FC236}">
                <a16:creationId xmlns:a16="http://schemas.microsoft.com/office/drawing/2014/main" id="{ADA65C0E-1BDD-4AAD-A8BF-D15C6E3A2B82}"/>
              </a:ext>
            </a:extLst>
          </p:cNvPr>
          <p:cNvPicPr>
            <a:picLocks noChangeAspect="1"/>
          </p:cNvPicPr>
          <p:nvPr/>
        </p:nvPicPr>
        <p:blipFill>
          <a:blip r:embed="rId3"/>
          <a:stretch>
            <a:fillRect/>
          </a:stretch>
        </p:blipFill>
        <p:spPr>
          <a:xfrm>
            <a:off x="3589915" y="702885"/>
            <a:ext cx="8075096" cy="5398670"/>
          </a:xfrm>
          <a:prstGeom prst="rect">
            <a:avLst/>
          </a:prstGeom>
        </p:spPr>
      </p:pic>
    </p:spTree>
    <p:extLst>
      <p:ext uri="{BB962C8B-B14F-4D97-AF65-F5344CB8AC3E}">
        <p14:creationId xmlns:p14="http://schemas.microsoft.com/office/powerpoint/2010/main" val="322295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1649"/>
                                        </p:tgtEl>
                                        <p:attrNameLst>
                                          <p:attrName>style.visibility</p:attrName>
                                        </p:attrNameLst>
                                      </p:cBhvr>
                                      <p:to>
                                        <p:strVal val="visible"/>
                                      </p:to>
                                    </p:set>
                                    <p:animEffect transition="in" filter="fade">
                                      <p:cBhvr>
                                        <p:cTn id="7" dur="500"/>
                                        <p:tgtEl>
                                          <p:spTgt spid="16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93E6645-9C50-4506-AC85-05008E4D1253}"/>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35E4061F-40C0-448E-8DD2-973F2774270B}"/>
              </a:ext>
            </a:extLst>
          </p:cNvPr>
          <p:cNvSpPr>
            <a:spLocks noGrp="1"/>
          </p:cNvSpPr>
          <p:nvPr>
            <p:ph type="sldNum" sz="quarter" idx="12"/>
          </p:nvPr>
        </p:nvSpPr>
        <p:spPr/>
        <p:txBody>
          <a:bodyPr/>
          <a:lstStyle/>
          <a:p>
            <a:fld id="{25BA54BD-C84D-46CE-8B72-31BFB26ABA43}" type="slidenum">
              <a:rPr lang="en-US" smtClean="0"/>
              <a:t>32</a:t>
            </a:fld>
            <a:endParaRPr lang="en-US"/>
          </a:p>
        </p:txBody>
      </p:sp>
      <p:sp>
        <p:nvSpPr>
          <p:cNvPr id="4" name="TextBox 3">
            <a:extLst>
              <a:ext uri="{FF2B5EF4-FFF2-40B4-BE49-F238E27FC236}">
                <a16:creationId xmlns:a16="http://schemas.microsoft.com/office/drawing/2014/main" id="{80647124-7395-475B-A0D2-88F1D22A7085}"/>
              </a:ext>
            </a:extLst>
          </p:cNvPr>
          <p:cNvSpPr txBox="1"/>
          <p:nvPr/>
        </p:nvSpPr>
        <p:spPr>
          <a:xfrm>
            <a:off x="5942012" y="1066800"/>
            <a:ext cx="5486400" cy="2308324"/>
          </a:xfrm>
          <a:prstGeom prst="rect">
            <a:avLst/>
          </a:prstGeom>
          <a:noFill/>
        </p:spPr>
        <p:txBody>
          <a:bodyPr wrap="square" rtlCol="0">
            <a:spAutoFit/>
          </a:bodyPr>
          <a:lstStyle/>
          <a:p>
            <a:r>
              <a:rPr lang="en-US" sz="3600" b="1">
                <a:latin typeface="Calibri" panose="020F0502020204030204" pitchFamily="34" charset="0"/>
                <a:cs typeface="Calibri" panose="020F0502020204030204" pitchFamily="34" charset="0"/>
              </a:rPr>
              <a:t>The People Who Love You Take Care Of Your Body By Showing You How To Be Safe.</a:t>
            </a:r>
          </a:p>
        </p:txBody>
      </p:sp>
      <p:pic>
        <p:nvPicPr>
          <p:cNvPr id="6" name="Picture 5">
            <a:extLst>
              <a:ext uri="{FF2B5EF4-FFF2-40B4-BE49-F238E27FC236}">
                <a16:creationId xmlns:a16="http://schemas.microsoft.com/office/drawing/2014/main" id="{B99DAC69-B014-42D0-A892-A4C33A8542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112" y="914400"/>
            <a:ext cx="4038600" cy="5401625"/>
          </a:xfrm>
          <a:prstGeom prst="rect">
            <a:avLst/>
          </a:prstGeom>
        </p:spPr>
      </p:pic>
      <p:sp>
        <p:nvSpPr>
          <p:cNvPr id="8" name="TextBox 7">
            <a:extLst>
              <a:ext uri="{FF2B5EF4-FFF2-40B4-BE49-F238E27FC236}">
                <a16:creationId xmlns:a16="http://schemas.microsoft.com/office/drawing/2014/main" id="{9A4A0621-1C56-41E4-AF03-B7C3849EFE54}"/>
              </a:ext>
            </a:extLst>
          </p:cNvPr>
          <p:cNvSpPr txBox="1"/>
          <p:nvPr/>
        </p:nvSpPr>
        <p:spPr>
          <a:xfrm>
            <a:off x="5942012" y="3810000"/>
            <a:ext cx="5486400" cy="1754326"/>
          </a:xfrm>
          <a:prstGeom prst="rect">
            <a:avLst/>
          </a:prstGeom>
          <a:noFill/>
        </p:spPr>
        <p:txBody>
          <a:bodyPr wrap="square" rtlCol="0">
            <a:spAutoFit/>
          </a:bodyPr>
          <a:lstStyle/>
          <a:p>
            <a:r>
              <a:rPr lang="en-US" sz="3600" b="1">
                <a:latin typeface="Calibri" panose="020F0502020204030204" pitchFamily="34" charset="0"/>
                <a:cs typeface="Calibri" panose="020F0502020204030204" pitchFamily="34" charset="0"/>
              </a:rPr>
              <a:t>You Take Care Of Your Own Body By Making Good Choices, Safe Choices.</a:t>
            </a:r>
          </a:p>
        </p:txBody>
      </p:sp>
    </p:spTree>
    <p:extLst>
      <p:ext uri="{BB962C8B-B14F-4D97-AF65-F5344CB8AC3E}">
        <p14:creationId xmlns:p14="http://schemas.microsoft.com/office/powerpoint/2010/main" val="14842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125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93E6645-9C50-4506-AC85-05008E4D1253}"/>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35E4061F-40C0-448E-8DD2-973F2774270B}"/>
              </a:ext>
            </a:extLst>
          </p:cNvPr>
          <p:cNvSpPr>
            <a:spLocks noGrp="1"/>
          </p:cNvSpPr>
          <p:nvPr>
            <p:ph type="sldNum" sz="quarter" idx="12"/>
          </p:nvPr>
        </p:nvSpPr>
        <p:spPr/>
        <p:txBody>
          <a:bodyPr/>
          <a:lstStyle/>
          <a:p>
            <a:fld id="{25BA54BD-C84D-46CE-8B72-31BFB26ABA43}" type="slidenum">
              <a:rPr lang="en-US" smtClean="0"/>
              <a:t>33</a:t>
            </a:fld>
            <a:endParaRPr lang="en-US"/>
          </a:p>
        </p:txBody>
      </p:sp>
      <p:pic>
        <p:nvPicPr>
          <p:cNvPr id="6" name="Picture 5">
            <a:extLst>
              <a:ext uri="{FF2B5EF4-FFF2-40B4-BE49-F238E27FC236}">
                <a16:creationId xmlns:a16="http://schemas.microsoft.com/office/drawing/2014/main" id="{B99DAC69-B014-42D0-A892-A4C33A8542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78" y="914509"/>
            <a:ext cx="3348667" cy="4222682"/>
          </a:xfrm>
          <a:prstGeom prst="rect">
            <a:avLst/>
          </a:prstGeom>
        </p:spPr>
      </p:pic>
      <p:sp>
        <p:nvSpPr>
          <p:cNvPr id="8" name="TextBox 7">
            <a:extLst>
              <a:ext uri="{FF2B5EF4-FFF2-40B4-BE49-F238E27FC236}">
                <a16:creationId xmlns:a16="http://schemas.microsoft.com/office/drawing/2014/main" id="{9A4A0621-1C56-41E4-AF03-B7C3849EFE54}"/>
              </a:ext>
            </a:extLst>
          </p:cNvPr>
          <p:cNvSpPr txBox="1"/>
          <p:nvPr/>
        </p:nvSpPr>
        <p:spPr>
          <a:xfrm>
            <a:off x="3224411" y="1558901"/>
            <a:ext cx="2956644" cy="3416320"/>
          </a:xfrm>
          <a:prstGeom prst="rect">
            <a:avLst/>
          </a:prstGeom>
          <a:noFill/>
        </p:spPr>
        <p:txBody>
          <a:bodyPr wrap="square" rtlCol="0">
            <a:spAutoFit/>
          </a:bodyPr>
          <a:lstStyle/>
          <a:p>
            <a:r>
              <a:rPr lang="en-US" sz="3600" b="1">
                <a:latin typeface="Calibri" panose="020F0502020204030204" pitchFamily="34" charset="0"/>
                <a:cs typeface="Calibri" panose="020F0502020204030204" pitchFamily="34" charset="0"/>
              </a:rPr>
              <a:t>You Take Care Of Your Own Body By Making Good Choices, Safe Choices.</a:t>
            </a:r>
          </a:p>
        </p:txBody>
      </p:sp>
      <p:pic>
        <p:nvPicPr>
          <p:cNvPr id="5" name="Picture 6" descr="A person riding on the back of a bicycle&#10;&#10;Description generated with very high confidence">
            <a:extLst>
              <a:ext uri="{FF2B5EF4-FFF2-40B4-BE49-F238E27FC236}">
                <a16:creationId xmlns:a16="http://schemas.microsoft.com/office/drawing/2014/main" id="{BA7F7D83-6856-4040-A369-6123787233E9}"/>
              </a:ext>
            </a:extLst>
          </p:cNvPr>
          <p:cNvPicPr>
            <a:picLocks noChangeAspect="1"/>
          </p:cNvPicPr>
          <p:nvPr/>
        </p:nvPicPr>
        <p:blipFill>
          <a:blip r:embed="rId3"/>
          <a:stretch>
            <a:fillRect/>
          </a:stretch>
        </p:blipFill>
        <p:spPr>
          <a:xfrm>
            <a:off x="6367864" y="1598950"/>
            <a:ext cx="5027889" cy="3381553"/>
          </a:xfrm>
          <a:prstGeom prst="rect">
            <a:avLst/>
          </a:prstGeom>
        </p:spPr>
      </p:pic>
    </p:spTree>
    <p:extLst>
      <p:ext uri="{BB962C8B-B14F-4D97-AF65-F5344CB8AC3E}">
        <p14:creationId xmlns:p14="http://schemas.microsoft.com/office/powerpoint/2010/main" val="170333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2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125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93E6645-9C50-4506-AC85-05008E4D1253}"/>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35E4061F-40C0-448E-8DD2-973F2774270B}"/>
              </a:ext>
            </a:extLst>
          </p:cNvPr>
          <p:cNvSpPr>
            <a:spLocks noGrp="1"/>
          </p:cNvSpPr>
          <p:nvPr>
            <p:ph type="sldNum" sz="quarter" idx="12"/>
          </p:nvPr>
        </p:nvSpPr>
        <p:spPr/>
        <p:txBody>
          <a:bodyPr/>
          <a:lstStyle/>
          <a:p>
            <a:fld id="{25BA54BD-C84D-46CE-8B72-31BFB26ABA43}" type="slidenum">
              <a:rPr lang="en-US" smtClean="0"/>
              <a:t>34</a:t>
            </a:fld>
            <a:endParaRPr lang="en-US"/>
          </a:p>
        </p:txBody>
      </p:sp>
      <p:pic>
        <p:nvPicPr>
          <p:cNvPr id="6" name="Picture 5">
            <a:extLst>
              <a:ext uri="{FF2B5EF4-FFF2-40B4-BE49-F238E27FC236}">
                <a16:creationId xmlns:a16="http://schemas.microsoft.com/office/drawing/2014/main" id="{B99DAC69-B014-42D0-A892-A4C33A8542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78" y="914509"/>
            <a:ext cx="3348667" cy="4222682"/>
          </a:xfrm>
          <a:prstGeom prst="rect">
            <a:avLst/>
          </a:prstGeom>
        </p:spPr>
      </p:pic>
      <p:sp>
        <p:nvSpPr>
          <p:cNvPr id="8" name="TextBox 7">
            <a:extLst>
              <a:ext uri="{FF2B5EF4-FFF2-40B4-BE49-F238E27FC236}">
                <a16:creationId xmlns:a16="http://schemas.microsoft.com/office/drawing/2014/main" id="{9A4A0621-1C56-41E4-AF03-B7C3849EFE54}"/>
              </a:ext>
            </a:extLst>
          </p:cNvPr>
          <p:cNvSpPr txBox="1"/>
          <p:nvPr/>
        </p:nvSpPr>
        <p:spPr>
          <a:xfrm>
            <a:off x="3224411" y="1558901"/>
            <a:ext cx="2956644" cy="2862322"/>
          </a:xfrm>
          <a:prstGeom prst="rect">
            <a:avLst/>
          </a:prstGeom>
          <a:noFill/>
        </p:spPr>
        <p:txBody>
          <a:bodyPr wrap="square" rtlCol="0" anchor="t">
            <a:spAutoFit/>
          </a:bodyPr>
          <a:lstStyle/>
          <a:p>
            <a:r>
              <a:rPr lang="en-US" sz="3600" b="1">
                <a:latin typeface="Calibri" panose="020F0502020204030204" pitchFamily="34" charset="0"/>
                <a:cs typeface="Calibri" panose="020F0502020204030204" pitchFamily="34" charset="0"/>
              </a:rPr>
              <a:t>What other choices can you make to keep you safe? </a:t>
            </a:r>
          </a:p>
        </p:txBody>
      </p:sp>
      <p:pic>
        <p:nvPicPr>
          <p:cNvPr id="5" name="Picture 6" descr="A person riding on the back of a bicycle&#10;&#10;Description generated with very high confidence">
            <a:extLst>
              <a:ext uri="{FF2B5EF4-FFF2-40B4-BE49-F238E27FC236}">
                <a16:creationId xmlns:a16="http://schemas.microsoft.com/office/drawing/2014/main" id="{BA7F7D83-6856-4040-A369-6123787233E9}"/>
              </a:ext>
            </a:extLst>
          </p:cNvPr>
          <p:cNvPicPr>
            <a:picLocks noChangeAspect="1"/>
          </p:cNvPicPr>
          <p:nvPr/>
        </p:nvPicPr>
        <p:blipFill>
          <a:blip r:embed="rId3"/>
          <a:stretch>
            <a:fillRect/>
          </a:stretch>
        </p:blipFill>
        <p:spPr>
          <a:xfrm>
            <a:off x="6367864" y="1598950"/>
            <a:ext cx="5027889" cy="3381553"/>
          </a:xfrm>
          <a:prstGeom prst="rect">
            <a:avLst/>
          </a:prstGeom>
        </p:spPr>
      </p:pic>
    </p:spTree>
    <p:extLst>
      <p:ext uri="{BB962C8B-B14F-4D97-AF65-F5344CB8AC3E}">
        <p14:creationId xmlns:p14="http://schemas.microsoft.com/office/powerpoint/2010/main" val="388108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125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7CC80-4C0E-4F26-BBAC-AF6E05874D14}"/>
              </a:ext>
            </a:extLst>
          </p:cNvPr>
          <p:cNvSpPr>
            <a:spLocks noGrp="1"/>
          </p:cNvSpPr>
          <p:nvPr>
            <p:ph type="title"/>
          </p:nvPr>
        </p:nvSpPr>
        <p:spPr>
          <a:xfrm>
            <a:off x="836980" y="430374"/>
            <a:ext cx="11141930" cy="1020762"/>
          </a:xfrm>
        </p:spPr>
        <p:txBody>
          <a:bodyPr/>
          <a:lstStyle/>
          <a:p>
            <a:pPr>
              <a:lnSpc>
                <a:spcPct val="100000"/>
              </a:lnSpc>
              <a:spcBef>
                <a:spcPts val="0"/>
              </a:spcBef>
            </a:pPr>
            <a:r>
              <a:rPr lang="en-US" b="1">
                <a:solidFill>
                  <a:prstClr val="white"/>
                </a:solidFill>
                <a:ea typeface="+mn-ea"/>
                <a:cs typeface="+mn-cs"/>
              </a:rPr>
              <a:t>    You Can Do A Lot Of Awesome Things With Your Body. </a:t>
            </a:r>
            <a:endParaRPr lang="en-US" b="1"/>
          </a:p>
        </p:txBody>
      </p:sp>
      <p:sp>
        <p:nvSpPr>
          <p:cNvPr id="4" name="Text Placeholder 3">
            <a:extLst>
              <a:ext uri="{FF2B5EF4-FFF2-40B4-BE49-F238E27FC236}">
                <a16:creationId xmlns:a16="http://schemas.microsoft.com/office/drawing/2014/main" id="{9D37E513-296A-4D45-B4CD-64CACB3E3A62}"/>
              </a:ext>
            </a:extLst>
          </p:cNvPr>
          <p:cNvSpPr>
            <a:spLocks noGrp="1"/>
          </p:cNvSpPr>
          <p:nvPr>
            <p:ph type="body" sz="half" idx="2"/>
          </p:nvPr>
        </p:nvSpPr>
        <p:spPr>
          <a:xfrm>
            <a:off x="8051570" y="2664476"/>
            <a:ext cx="2989053" cy="2743200"/>
          </a:xfrm>
        </p:spPr>
        <p:txBody>
          <a:bodyPr anchor="ctr">
            <a:normAutofit fontScale="92500" lnSpcReduction="20000"/>
          </a:bodyPr>
          <a:lstStyle/>
          <a:p>
            <a:pPr lvl="0">
              <a:lnSpc>
                <a:spcPct val="100000"/>
              </a:lnSpc>
              <a:spcBef>
                <a:spcPts val="0"/>
              </a:spcBef>
              <a:buSzTx/>
            </a:pPr>
            <a:r>
              <a:rPr lang="en-US" sz="7100" b="1">
                <a:solidFill>
                  <a:prstClr val="white"/>
                </a:solidFill>
                <a:latin typeface="Calibri" panose="020F0502020204030204" pitchFamily="34" charset="0"/>
                <a:cs typeface="Calibri" panose="020F0502020204030204" pitchFamily="34" charset="0"/>
              </a:rPr>
              <a:t>You </a:t>
            </a:r>
          </a:p>
          <a:p>
            <a:pPr lvl="0">
              <a:lnSpc>
                <a:spcPct val="100000"/>
              </a:lnSpc>
              <a:spcBef>
                <a:spcPts val="0"/>
              </a:spcBef>
              <a:buSzTx/>
            </a:pPr>
            <a:r>
              <a:rPr lang="en-US" sz="7100" b="1">
                <a:solidFill>
                  <a:prstClr val="white"/>
                </a:solidFill>
                <a:latin typeface="Calibri" panose="020F0502020204030204" pitchFamily="34" charset="0"/>
                <a:cs typeface="Calibri" panose="020F0502020204030204" pitchFamily="34" charset="0"/>
              </a:rPr>
              <a:t>Can Play.</a:t>
            </a:r>
          </a:p>
          <a:p>
            <a:endParaRPr lang="en-US"/>
          </a:p>
        </p:txBody>
      </p:sp>
      <p:sp>
        <p:nvSpPr>
          <p:cNvPr id="5" name="Footer Placeholder 4">
            <a:extLst>
              <a:ext uri="{FF2B5EF4-FFF2-40B4-BE49-F238E27FC236}">
                <a16:creationId xmlns:a16="http://schemas.microsoft.com/office/drawing/2014/main" id="{252DF321-7A6E-481C-B5D1-7573F00EB196}"/>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a16="http://schemas.microsoft.com/office/drawing/2014/main" id="{95DAD086-4DDA-4DD5-B251-44D4E4AB8F4B}"/>
              </a:ext>
            </a:extLst>
          </p:cNvPr>
          <p:cNvSpPr>
            <a:spLocks noGrp="1"/>
          </p:cNvSpPr>
          <p:nvPr>
            <p:ph type="sldNum" sz="quarter" idx="12"/>
          </p:nvPr>
        </p:nvSpPr>
        <p:spPr/>
        <p:txBody>
          <a:bodyPr/>
          <a:lstStyle/>
          <a:p>
            <a:fld id="{25BA54BD-C84D-46CE-8B72-31BFB26ABA43}" type="slidenum">
              <a:rPr lang="en-US" smtClean="0"/>
              <a:t>35</a:t>
            </a:fld>
            <a:endParaRPr lang="en-US"/>
          </a:p>
        </p:txBody>
      </p:sp>
      <p:pic>
        <p:nvPicPr>
          <p:cNvPr id="11" name="Picture 11" descr="A person in a green field&#10;&#10;Description generated with very high confidence">
            <a:extLst>
              <a:ext uri="{FF2B5EF4-FFF2-40B4-BE49-F238E27FC236}">
                <a16:creationId xmlns:a16="http://schemas.microsoft.com/office/drawing/2014/main" id="{5C2D8C54-D33D-46F5-B6DF-1F5E47E28A4D}"/>
              </a:ext>
            </a:extLst>
          </p:cNvPr>
          <p:cNvPicPr>
            <a:picLocks noGrp="1" noChangeAspect="1"/>
          </p:cNvPicPr>
          <p:nvPr>
            <p:ph type="pic" idx="1"/>
          </p:nvPr>
        </p:nvPicPr>
        <p:blipFill rotWithShape="1">
          <a:blip r:embed="rId2"/>
          <a:srcRect l="3247" r="3247"/>
          <a:stretch/>
        </p:blipFill>
        <p:spPr>
          <a:prstGeom prst="rect">
            <a:avLst/>
          </a:prstGeom>
        </p:spPr>
      </p:pic>
    </p:spTree>
    <p:extLst>
      <p:ext uri="{BB962C8B-B14F-4D97-AF65-F5344CB8AC3E}">
        <p14:creationId xmlns:p14="http://schemas.microsoft.com/office/powerpoint/2010/main" val="392492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5AC3FF5-15EA-4DEB-9B4F-BCCBBC1FFE1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886046" y="1884311"/>
            <a:ext cx="5388864" cy="4041648"/>
          </a:xfrm>
        </p:spPr>
      </p:pic>
      <p:sp>
        <p:nvSpPr>
          <p:cNvPr id="4" name="Text Placeholder 3">
            <a:extLst>
              <a:ext uri="{FF2B5EF4-FFF2-40B4-BE49-F238E27FC236}">
                <a16:creationId xmlns:a16="http://schemas.microsoft.com/office/drawing/2014/main" id="{9D37E513-296A-4D45-B4CD-64CACB3E3A62}"/>
              </a:ext>
            </a:extLst>
          </p:cNvPr>
          <p:cNvSpPr>
            <a:spLocks noGrp="1"/>
          </p:cNvSpPr>
          <p:nvPr>
            <p:ph type="body" sz="half" idx="2"/>
          </p:nvPr>
        </p:nvSpPr>
        <p:spPr>
          <a:xfrm>
            <a:off x="8136495" y="2735265"/>
            <a:ext cx="2989053" cy="2743200"/>
          </a:xfrm>
        </p:spPr>
        <p:txBody>
          <a:bodyPr anchor="ctr">
            <a:normAutofit fontScale="92500" lnSpcReduction="20000"/>
          </a:bodyPr>
          <a:lstStyle/>
          <a:p>
            <a:pPr lvl="0">
              <a:lnSpc>
                <a:spcPct val="100000"/>
              </a:lnSpc>
              <a:spcBef>
                <a:spcPts val="0"/>
              </a:spcBef>
              <a:buSzTx/>
            </a:pPr>
            <a:r>
              <a:rPr lang="en-US" sz="7200" b="1">
                <a:solidFill>
                  <a:prstClr val="white"/>
                </a:solidFill>
                <a:latin typeface="Calibri" panose="020F0502020204030204" pitchFamily="34" charset="0"/>
                <a:cs typeface="Calibri" panose="020F0502020204030204" pitchFamily="34" charset="0"/>
              </a:rPr>
              <a:t>You Can Sleep.</a:t>
            </a:r>
          </a:p>
          <a:p>
            <a:endParaRPr lang="en-US"/>
          </a:p>
        </p:txBody>
      </p:sp>
      <p:sp>
        <p:nvSpPr>
          <p:cNvPr id="5" name="Footer Placeholder 4">
            <a:extLst>
              <a:ext uri="{FF2B5EF4-FFF2-40B4-BE49-F238E27FC236}">
                <a16:creationId xmlns:a16="http://schemas.microsoft.com/office/drawing/2014/main" id="{252DF321-7A6E-481C-B5D1-7573F00EB196}"/>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a16="http://schemas.microsoft.com/office/drawing/2014/main" id="{95DAD086-4DDA-4DD5-B251-44D4E4AB8F4B}"/>
              </a:ext>
            </a:extLst>
          </p:cNvPr>
          <p:cNvSpPr>
            <a:spLocks noGrp="1"/>
          </p:cNvSpPr>
          <p:nvPr>
            <p:ph type="sldNum" sz="quarter" idx="12"/>
          </p:nvPr>
        </p:nvSpPr>
        <p:spPr/>
        <p:txBody>
          <a:bodyPr/>
          <a:lstStyle/>
          <a:p>
            <a:fld id="{25BA54BD-C84D-46CE-8B72-31BFB26ABA43}" type="slidenum">
              <a:rPr lang="en-US" smtClean="0"/>
              <a:t>36</a:t>
            </a:fld>
            <a:endParaRPr lang="en-US"/>
          </a:p>
        </p:txBody>
      </p:sp>
      <p:sp>
        <p:nvSpPr>
          <p:cNvPr id="14" name="Title 1">
            <a:extLst>
              <a:ext uri="{FF2B5EF4-FFF2-40B4-BE49-F238E27FC236}">
                <a16:creationId xmlns:a16="http://schemas.microsoft.com/office/drawing/2014/main" id="{14BD14A3-AE2D-4874-AFA0-0F74B50A9203}"/>
              </a:ext>
            </a:extLst>
          </p:cNvPr>
          <p:cNvSpPr>
            <a:spLocks noGrp="1"/>
          </p:cNvSpPr>
          <p:nvPr>
            <p:ph type="title"/>
          </p:nvPr>
        </p:nvSpPr>
        <p:spPr>
          <a:xfrm>
            <a:off x="836980" y="430374"/>
            <a:ext cx="11141930" cy="1020762"/>
          </a:xfrm>
        </p:spPr>
        <p:txBody>
          <a:bodyPr/>
          <a:lstStyle/>
          <a:p>
            <a:pPr>
              <a:lnSpc>
                <a:spcPct val="100000"/>
              </a:lnSpc>
              <a:spcBef>
                <a:spcPts val="0"/>
              </a:spcBef>
            </a:pPr>
            <a:r>
              <a:rPr lang="en-US" b="1">
                <a:solidFill>
                  <a:prstClr val="white"/>
                </a:solidFill>
                <a:ea typeface="+mn-ea"/>
                <a:cs typeface="+mn-cs"/>
              </a:rPr>
              <a:t>    You Can Do A Lot Of Awesome Things With Your Body. </a:t>
            </a:r>
            <a:endParaRPr lang="en-US" b="1"/>
          </a:p>
        </p:txBody>
      </p:sp>
    </p:spTree>
    <p:extLst>
      <p:ext uri="{BB962C8B-B14F-4D97-AF65-F5344CB8AC3E}">
        <p14:creationId xmlns:p14="http://schemas.microsoft.com/office/powerpoint/2010/main" val="187715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5AC3FF5-15EA-4DEB-9B4F-BCCBBC1FFE1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886046" y="2109970"/>
            <a:ext cx="5388864" cy="3590330"/>
          </a:xfrm>
        </p:spPr>
      </p:pic>
      <p:sp>
        <p:nvSpPr>
          <p:cNvPr id="4" name="Text Placeholder 3">
            <a:extLst>
              <a:ext uri="{FF2B5EF4-FFF2-40B4-BE49-F238E27FC236}">
                <a16:creationId xmlns:a16="http://schemas.microsoft.com/office/drawing/2014/main" id="{9D37E513-296A-4D45-B4CD-64CACB3E3A62}"/>
              </a:ext>
            </a:extLst>
          </p:cNvPr>
          <p:cNvSpPr>
            <a:spLocks noGrp="1"/>
          </p:cNvSpPr>
          <p:nvPr>
            <p:ph type="body" sz="half" idx="2"/>
          </p:nvPr>
        </p:nvSpPr>
        <p:spPr>
          <a:xfrm>
            <a:off x="7924183" y="2777739"/>
            <a:ext cx="2989053" cy="2743200"/>
          </a:xfrm>
        </p:spPr>
        <p:txBody>
          <a:bodyPr anchor="ctr">
            <a:normAutofit fontScale="92500" lnSpcReduction="20000"/>
          </a:bodyPr>
          <a:lstStyle/>
          <a:p>
            <a:pPr lvl="0">
              <a:lnSpc>
                <a:spcPct val="100000"/>
              </a:lnSpc>
              <a:spcBef>
                <a:spcPts val="0"/>
              </a:spcBef>
              <a:buSzTx/>
            </a:pPr>
            <a:r>
              <a:rPr lang="en-US" sz="7100" b="1">
                <a:solidFill>
                  <a:prstClr val="white"/>
                </a:solidFill>
                <a:latin typeface="Calibri" panose="020F0502020204030204" pitchFamily="34" charset="0"/>
                <a:cs typeface="Calibri" panose="020F0502020204030204" pitchFamily="34" charset="0"/>
              </a:rPr>
              <a:t>You </a:t>
            </a:r>
          </a:p>
          <a:p>
            <a:pPr lvl="0">
              <a:lnSpc>
                <a:spcPct val="100000"/>
              </a:lnSpc>
              <a:spcBef>
                <a:spcPts val="0"/>
              </a:spcBef>
              <a:buSzTx/>
            </a:pPr>
            <a:r>
              <a:rPr lang="en-US" sz="7100" b="1">
                <a:solidFill>
                  <a:prstClr val="white"/>
                </a:solidFill>
                <a:latin typeface="Calibri" panose="020F0502020204030204" pitchFamily="34" charset="0"/>
                <a:cs typeface="Calibri" panose="020F0502020204030204" pitchFamily="34" charset="0"/>
              </a:rPr>
              <a:t>Can Hug.</a:t>
            </a:r>
          </a:p>
          <a:p>
            <a:endParaRPr lang="en-US"/>
          </a:p>
        </p:txBody>
      </p:sp>
      <p:sp>
        <p:nvSpPr>
          <p:cNvPr id="5" name="Footer Placeholder 4">
            <a:extLst>
              <a:ext uri="{FF2B5EF4-FFF2-40B4-BE49-F238E27FC236}">
                <a16:creationId xmlns:a16="http://schemas.microsoft.com/office/drawing/2014/main" id="{252DF321-7A6E-481C-B5D1-7573F00EB196}"/>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a16="http://schemas.microsoft.com/office/drawing/2014/main" id="{95DAD086-4DDA-4DD5-B251-44D4E4AB8F4B}"/>
              </a:ext>
            </a:extLst>
          </p:cNvPr>
          <p:cNvSpPr>
            <a:spLocks noGrp="1"/>
          </p:cNvSpPr>
          <p:nvPr>
            <p:ph type="sldNum" sz="quarter" idx="12"/>
          </p:nvPr>
        </p:nvSpPr>
        <p:spPr/>
        <p:txBody>
          <a:bodyPr/>
          <a:lstStyle/>
          <a:p>
            <a:fld id="{25BA54BD-C84D-46CE-8B72-31BFB26ABA43}" type="slidenum">
              <a:rPr lang="en-US" smtClean="0"/>
              <a:t>37</a:t>
            </a:fld>
            <a:endParaRPr lang="en-US"/>
          </a:p>
        </p:txBody>
      </p:sp>
      <p:sp>
        <p:nvSpPr>
          <p:cNvPr id="10" name="Title 1">
            <a:extLst>
              <a:ext uri="{FF2B5EF4-FFF2-40B4-BE49-F238E27FC236}">
                <a16:creationId xmlns:a16="http://schemas.microsoft.com/office/drawing/2014/main" id="{49F092FA-2F18-442B-B33F-15CF968BF490}"/>
              </a:ext>
            </a:extLst>
          </p:cNvPr>
          <p:cNvSpPr>
            <a:spLocks noGrp="1"/>
          </p:cNvSpPr>
          <p:nvPr>
            <p:ph type="title"/>
          </p:nvPr>
        </p:nvSpPr>
        <p:spPr>
          <a:xfrm>
            <a:off x="836980" y="430374"/>
            <a:ext cx="11141930" cy="1020762"/>
          </a:xfrm>
        </p:spPr>
        <p:txBody>
          <a:bodyPr/>
          <a:lstStyle/>
          <a:p>
            <a:pPr>
              <a:lnSpc>
                <a:spcPct val="100000"/>
              </a:lnSpc>
              <a:spcBef>
                <a:spcPts val="0"/>
              </a:spcBef>
            </a:pPr>
            <a:r>
              <a:rPr lang="en-US" b="1">
                <a:solidFill>
                  <a:prstClr val="white"/>
                </a:solidFill>
                <a:ea typeface="+mn-ea"/>
                <a:cs typeface="+mn-cs"/>
              </a:rPr>
              <a:t>    You Can Do A Lot Of Awesome Things With Your Body. </a:t>
            </a:r>
            <a:endParaRPr lang="en-US" b="1"/>
          </a:p>
        </p:txBody>
      </p:sp>
    </p:spTree>
    <p:extLst>
      <p:ext uri="{BB962C8B-B14F-4D97-AF65-F5344CB8AC3E}">
        <p14:creationId xmlns:p14="http://schemas.microsoft.com/office/powerpoint/2010/main" val="36207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52DF321-7A6E-481C-B5D1-7573F00EB196}"/>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a16="http://schemas.microsoft.com/office/drawing/2014/main" id="{95DAD086-4DDA-4DD5-B251-44D4E4AB8F4B}"/>
              </a:ext>
            </a:extLst>
          </p:cNvPr>
          <p:cNvSpPr>
            <a:spLocks noGrp="1"/>
          </p:cNvSpPr>
          <p:nvPr>
            <p:ph type="sldNum" sz="quarter" idx="12"/>
          </p:nvPr>
        </p:nvSpPr>
        <p:spPr/>
        <p:txBody>
          <a:bodyPr/>
          <a:lstStyle/>
          <a:p>
            <a:fld id="{25BA54BD-C84D-46CE-8B72-31BFB26ABA43}" type="slidenum">
              <a:rPr lang="en-US" smtClean="0"/>
              <a:t>38</a:t>
            </a:fld>
            <a:endParaRPr lang="en-US"/>
          </a:p>
        </p:txBody>
      </p:sp>
      <p:sp>
        <p:nvSpPr>
          <p:cNvPr id="4" name="Text Placeholder 3">
            <a:extLst>
              <a:ext uri="{FF2B5EF4-FFF2-40B4-BE49-F238E27FC236}">
                <a16:creationId xmlns:a16="http://schemas.microsoft.com/office/drawing/2014/main" id="{9D37E513-296A-4D45-B4CD-64CACB3E3A62}"/>
              </a:ext>
            </a:extLst>
          </p:cNvPr>
          <p:cNvSpPr>
            <a:spLocks noGrp="1"/>
          </p:cNvSpPr>
          <p:nvPr>
            <p:ph type="body" sz="half" idx="4294967295"/>
          </p:nvPr>
        </p:nvSpPr>
        <p:spPr>
          <a:xfrm>
            <a:off x="2244525" y="2452318"/>
            <a:ext cx="2270582" cy="2743200"/>
          </a:xfrm>
        </p:spPr>
        <p:txBody>
          <a:bodyPr anchor="ctr">
            <a:normAutofit fontScale="92500" lnSpcReduction="20000"/>
          </a:bodyPr>
          <a:lstStyle/>
          <a:p>
            <a:pPr marL="0" lvl="0" indent="0">
              <a:lnSpc>
                <a:spcPct val="100000"/>
              </a:lnSpc>
              <a:spcBef>
                <a:spcPts val="0"/>
              </a:spcBef>
              <a:buSzTx/>
              <a:buNone/>
            </a:pPr>
            <a:r>
              <a:rPr lang="en-US" sz="7100" b="1" dirty="0">
                <a:solidFill>
                  <a:prstClr val="white"/>
                </a:solidFill>
                <a:latin typeface="Calibri" panose="020F0502020204030204" pitchFamily="34" charset="0"/>
                <a:cs typeface="Calibri" panose="020F0502020204030204" pitchFamily="34" charset="0"/>
              </a:rPr>
              <a:t>You </a:t>
            </a:r>
          </a:p>
          <a:p>
            <a:pPr marL="0" lvl="0" indent="0">
              <a:lnSpc>
                <a:spcPct val="100000"/>
              </a:lnSpc>
              <a:spcBef>
                <a:spcPts val="0"/>
              </a:spcBef>
              <a:buSzTx/>
              <a:buNone/>
            </a:pPr>
            <a:r>
              <a:rPr lang="en-US" sz="7100" b="1" dirty="0">
                <a:solidFill>
                  <a:prstClr val="white"/>
                </a:solidFill>
                <a:latin typeface="Calibri" panose="020F0502020204030204" pitchFamily="34" charset="0"/>
                <a:cs typeface="Calibri" panose="020F0502020204030204" pitchFamily="34" charset="0"/>
              </a:rPr>
              <a:t>Can Sing!</a:t>
            </a:r>
          </a:p>
          <a:p>
            <a:endParaRPr lang="en-US" dirty="0"/>
          </a:p>
        </p:txBody>
      </p:sp>
      <p:pic>
        <p:nvPicPr>
          <p:cNvPr id="3" name="Picture 6" descr="A person standing in front of a building&#10;&#10;Description generated with very high confidence">
            <a:extLst>
              <a:ext uri="{FF2B5EF4-FFF2-40B4-BE49-F238E27FC236}">
                <a16:creationId xmlns:a16="http://schemas.microsoft.com/office/drawing/2014/main" id="{BCDBCE63-A4C0-4DD7-AE0F-44916CDC4E41}"/>
              </a:ext>
            </a:extLst>
          </p:cNvPr>
          <p:cNvPicPr>
            <a:picLocks noChangeAspect="1"/>
          </p:cNvPicPr>
          <p:nvPr/>
        </p:nvPicPr>
        <p:blipFill rotWithShape="1">
          <a:blip r:embed="rId2"/>
          <a:srcRect l="11638" r="26078" b="-2258"/>
          <a:stretch/>
        </p:blipFill>
        <p:spPr>
          <a:xfrm>
            <a:off x="6263914" y="1724416"/>
            <a:ext cx="4232123" cy="4637428"/>
          </a:xfrm>
          <a:prstGeom prst="rect">
            <a:avLst/>
          </a:prstGeom>
        </p:spPr>
      </p:pic>
      <p:sp>
        <p:nvSpPr>
          <p:cNvPr id="14" name="Title 1">
            <a:extLst>
              <a:ext uri="{FF2B5EF4-FFF2-40B4-BE49-F238E27FC236}">
                <a16:creationId xmlns:a16="http://schemas.microsoft.com/office/drawing/2014/main" id="{3DA971C6-1C06-4AD5-9D65-D6A969D449EA}"/>
              </a:ext>
            </a:extLst>
          </p:cNvPr>
          <p:cNvSpPr>
            <a:spLocks noGrp="1"/>
          </p:cNvSpPr>
          <p:nvPr>
            <p:ph type="title"/>
          </p:nvPr>
        </p:nvSpPr>
        <p:spPr>
          <a:xfrm>
            <a:off x="808672" y="232164"/>
            <a:ext cx="11141930" cy="1020762"/>
          </a:xfrm>
        </p:spPr>
        <p:txBody>
          <a:bodyPr/>
          <a:lstStyle/>
          <a:p>
            <a:pPr>
              <a:lnSpc>
                <a:spcPct val="100000"/>
              </a:lnSpc>
              <a:spcBef>
                <a:spcPts val="0"/>
              </a:spcBef>
            </a:pPr>
            <a:r>
              <a:rPr lang="en-US" b="1">
                <a:solidFill>
                  <a:prstClr val="white"/>
                </a:solidFill>
                <a:ea typeface="+mn-ea"/>
                <a:cs typeface="+mn-cs"/>
              </a:rPr>
              <a:t>    You Can Do A Lot Of Awesome Things With Your Body. </a:t>
            </a:r>
            <a:endParaRPr lang="en-US" b="1"/>
          </a:p>
        </p:txBody>
      </p:sp>
    </p:spTree>
    <p:extLst>
      <p:ext uri="{BB962C8B-B14F-4D97-AF65-F5344CB8AC3E}">
        <p14:creationId xmlns:p14="http://schemas.microsoft.com/office/powerpoint/2010/main" val="25656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22"/>
        <p:cNvGrpSpPr/>
        <p:nvPr/>
      </p:nvGrpSpPr>
      <p:grpSpPr>
        <a:xfrm>
          <a:off x="0" y="0"/>
          <a:ext cx="0" cy="0"/>
          <a:chOff x="0" y="0"/>
          <a:chExt cx="0" cy="0"/>
        </a:xfrm>
      </p:grpSpPr>
      <p:sp>
        <p:nvSpPr>
          <p:cNvPr id="1724" name="Google Shape;1724;p48"/>
          <p:cNvSpPr txBox="1">
            <a:spLocks noGrp="1"/>
          </p:cNvSpPr>
          <p:nvPr>
            <p:ph type="body" idx="1"/>
          </p:nvPr>
        </p:nvSpPr>
        <p:spPr>
          <a:xfrm>
            <a:off x="8105262" y="2460250"/>
            <a:ext cx="2989200" cy="3352800"/>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rgbClr val="FFFFFF"/>
              </a:buClr>
              <a:buSzPts val="6567"/>
              <a:buFont typeface="Arial"/>
              <a:buNone/>
            </a:pPr>
            <a:r>
              <a:rPr lang="en-US" sz="4800" b="1" i="0" u="none" strike="noStrike" cap="none">
                <a:solidFill>
                  <a:srgbClr val="FFFFFF"/>
                </a:solidFill>
                <a:latin typeface="Calibri"/>
                <a:ea typeface="Calibri"/>
                <a:cs typeface="Calibri"/>
                <a:sym typeface="Calibri"/>
              </a:rPr>
              <a:t>You Can</a:t>
            </a:r>
            <a:endParaRPr sz="4800"/>
          </a:p>
          <a:p>
            <a:pPr marL="0" marR="0" lvl="0" indent="0" algn="l" rtl="0">
              <a:lnSpc>
                <a:spcPct val="80000"/>
              </a:lnSpc>
              <a:spcBef>
                <a:spcPts val="0"/>
              </a:spcBef>
              <a:spcAft>
                <a:spcPts val="0"/>
              </a:spcAft>
              <a:buClr>
                <a:srgbClr val="FFFFFF"/>
              </a:buClr>
              <a:buSzPts val="6567"/>
              <a:buFont typeface="Arial"/>
              <a:buNone/>
            </a:pPr>
            <a:r>
              <a:rPr lang="en-US" sz="4800" b="1" i="0" u="none" strike="noStrike" cap="none">
                <a:solidFill>
                  <a:srgbClr val="FFFFFF"/>
                </a:solidFill>
                <a:latin typeface="Calibri"/>
                <a:ea typeface="Calibri"/>
                <a:cs typeface="Calibri"/>
                <a:sym typeface="Calibri"/>
              </a:rPr>
              <a:t>Laugh</a:t>
            </a:r>
            <a:endParaRPr sz="4800"/>
          </a:p>
          <a:p>
            <a:pPr marL="0" marR="0" lvl="0" indent="0" algn="l" rtl="0">
              <a:lnSpc>
                <a:spcPct val="80000"/>
              </a:lnSpc>
              <a:spcBef>
                <a:spcPts val="0"/>
              </a:spcBef>
              <a:spcAft>
                <a:spcPts val="0"/>
              </a:spcAft>
              <a:buClr>
                <a:srgbClr val="FFFFFF"/>
              </a:buClr>
              <a:buSzPts val="6567"/>
              <a:buFont typeface="Arial"/>
              <a:buNone/>
            </a:pPr>
            <a:r>
              <a:rPr lang="en-US" sz="4800" b="1" i="0" u="none" strike="noStrike" cap="none">
                <a:solidFill>
                  <a:srgbClr val="FFFFFF"/>
                </a:solidFill>
                <a:latin typeface="Calibri"/>
                <a:ea typeface="Calibri"/>
                <a:cs typeface="Calibri"/>
                <a:sym typeface="Calibri"/>
              </a:rPr>
              <a:t>With</a:t>
            </a:r>
            <a:endParaRPr sz="4800"/>
          </a:p>
          <a:p>
            <a:pPr marL="0" marR="0" lvl="0" indent="0" algn="l" rtl="0">
              <a:lnSpc>
                <a:spcPct val="80000"/>
              </a:lnSpc>
              <a:spcBef>
                <a:spcPts val="0"/>
              </a:spcBef>
              <a:spcAft>
                <a:spcPts val="0"/>
              </a:spcAft>
              <a:buClr>
                <a:srgbClr val="FFFFFF"/>
              </a:buClr>
              <a:buSzPts val="6567"/>
              <a:buFont typeface="Arial"/>
              <a:buNone/>
            </a:pPr>
            <a:r>
              <a:rPr lang="en-US" sz="4800" b="1" i="0" u="none" strike="noStrike" cap="none">
                <a:solidFill>
                  <a:srgbClr val="FFFFFF"/>
                </a:solidFill>
                <a:latin typeface="Calibri"/>
                <a:ea typeface="Calibri"/>
                <a:cs typeface="Calibri"/>
                <a:sym typeface="Calibri"/>
              </a:rPr>
              <a:t>Friends.</a:t>
            </a:r>
            <a:endParaRPr sz="4800"/>
          </a:p>
          <a:p>
            <a:pPr marL="0" marR="0" lvl="0" indent="0" algn="l" rtl="0">
              <a:lnSpc>
                <a:spcPct val="70000"/>
              </a:lnSpc>
              <a:spcBef>
                <a:spcPts val="1200"/>
              </a:spcBef>
              <a:spcAft>
                <a:spcPts val="0"/>
              </a:spcAft>
              <a:buClr>
                <a:schemeClr val="lt1"/>
              </a:buClr>
              <a:buSzPts val="1480"/>
              <a:buFont typeface="Arial"/>
              <a:buNone/>
            </a:pPr>
            <a:endParaRPr sz="1480" b="0" i="0" u="none" strike="noStrike" cap="none">
              <a:solidFill>
                <a:schemeClr val="lt1"/>
              </a:solidFill>
              <a:latin typeface="Calibri"/>
              <a:ea typeface="Calibri"/>
              <a:cs typeface="Calibri"/>
              <a:sym typeface="Calibri"/>
            </a:endParaRPr>
          </a:p>
        </p:txBody>
      </p:sp>
      <p:sp>
        <p:nvSpPr>
          <p:cNvPr id="1725" name="Google Shape;1725;p48"/>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726" name="Google Shape;1726;p48"/>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39</a:t>
            </a:fld>
            <a:endParaRPr sz="1200">
              <a:solidFill>
                <a:schemeClr val="lt1"/>
              </a:solidFill>
              <a:latin typeface="Calibri"/>
              <a:ea typeface="Calibri"/>
              <a:cs typeface="Calibri"/>
              <a:sym typeface="Calibri"/>
            </a:endParaRPr>
          </a:p>
        </p:txBody>
      </p:sp>
      <p:pic>
        <p:nvPicPr>
          <p:cNvPr id="1727" name="Google Shape;1727;p48"/>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1827212" y="2116008"/>
            <a:ext cx="5515787" cy="3681188"/>
          </a:xfrm>
          <a:prstGeom prst="rect">
            <a:avLst/>
          </a:prstGeom>
          <a:noFill/>
          <a:ln>
            <a:noFill/>
          </a:ln>
        </p:spPr>
      </p:pic>
      <p:sp>
        <p:nvSpPr>
          <p:cNvPr id="4" name="Title 1">
            <a:extLst>
              <a:ext uri="{FF2B5EF4-FFF2-40B4-BE49-F238E27FC236}">
                <a16:creationId xmlns:a16="http://schemas.microsoft.com/office/drawing/2014/main" id="{3701DCCE-C354-4259-9262-FA9573773F14}"/>
              </a:ext>
            </a:extLst>
          </p:cNvPr>
          <p:cNvSpPr>
            <a:spLocks noGrp="1"/>
          </p:cNvSpPr>
          <p:nvPr>
            <p:ph type="title"/>
          </p:nvPr>
        </p:nvSpPr>
        <p:spPr>
          <a:xfrm>
            <a:off x="836980" y="430374"/>
            <a:ext cx="11141930" cy="1020762"/>
          </a:xfrm>
        </p:spPr>
        <p:txBody>
          <a:bodyPr/>
          <a:lstStyle/>
          <a:p>
            <a:pPr>
              <a:lnSpc>
                <a:spcPct val="100000"/>
              </a:lnSpc>
              <a:spcBef>
                <a:spcPts val="0"/>
              </a:spcBef>
            </a:pPr>
            <a:r>
              <a:rPr lang="en-US" b="1">
                <a:solidFill>
                  <a:prstClr val="white"/>
                </a:solidFill>
                <a:ea typeface="+mn-ea"/>
                <a:cs typeface="+mn-cs"/>
              </a:rPr>
              <a:t>    You Can Do A Lot Of Awesome Things With Your Body. </a:t>
            </a:r>
            <a:endParaRPr lang="en-US" b="1"/>
          </a:p>
        </p:txBody>
      </p:sp>
    </p:spTree>
    <p:extLst>
      <p:ext uri="{BB962C8B-B14F-4D97-AF65-F5344CB8AC3E}">
        <p14:creationId xmlns:p14="http://schemas.microsoft.com/office/powerpoint/2010/main" val="199428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1727"/>
                                        </p:tgtEl>
                                        <p:attrNameLst>
                                          <p:attrName>style.visibility</p:attrName>
                                        </p:attrNameLst>
                                      </p:cBhvr>
                                      <p:to>
                                        <p:strVal val="visible"/>
                                      </p:to>
                                    </p:set>
                                    <p:animEffect transition="in" filter="fade">
                                      <p:cBhvr>
                                        <p:cTn id="7" dur="500"/>
                                        <p:tgtEl>
                                          <p:spTgt spid="17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500"/>
                                  </p:stCondLst>
                                  <p:childTnLst>
                                    <p:set>
                                      <p:cBhvr>
                                        <p:cTn id="11" dur="1" fill="hold">
                                          <p:stCondLst>
                                            <p:cond delay="0"/>
                                          </p:stCondLst>
                                        </p:cTn>
                                        <p:tgtEl>
                                          <p:spTgt spid="1724">
                                            <p:txEl>
                                              <p:pRg st="0" end="0"/>
                                            </p:txEl>
                                          </p:spTgt>
                                        </p:tgtEl>
                                        <p:attrNameLst>
                                          <p:attrName>style.visibility</p:attrName>
                                        </p:attrNameLst>
                                      </p:cBhvr>
                                      <p:to>
                                        <p:strVal val="visible"/>
                                      </p:to>
                                    </p:set>
                                    <p:animEffect transition="in" filter="wipe(right)">
                                      <p:cBhvr>
                                        <p:cTn id="12" dur="500"/>
                                        <p:tgtEl>
                                          <p:spTgt spid="1724">
                                            <p:txEl>
                                              <p:pRg st="0" end="0"/>
                                            </p:txEl>
                                          </p:spTgt>
                                        </p:tgtEl>
                                      </p:cBhvr>
                                    </p:animEffect>
                                  </p:childTnLst>
                                </p:cTn>
                              </p:par>
                              <p:par>
                                <p:cTn id="13" presetID="22" presetClass="entr" presetSubtype="2" fill="hold" nodeType="withEffect">
                                  <p:stCondLst>
                                    <p:cond delay="500"/>
                                  </p:stCondLst>
                                  <p:childTnLst>
                                    <p:set>
                                      <p:cBhvr>
                                        <p:cTn id="14" dur="1" fill="hold">
                                          <p:stCondLst>
                                            <p:cond delay="0"/>
                                          </p:stCondLst>
                                        </p:cTn>
                                        <p:tgtEl>
                                          <p:spTgt spid="1724">
                                            <p:txEl>
                                              <p:pRg st="1" end="1"/>
                                            </p:txEl>
                                          </p:spTgt>
                                        </p:tgtEl>
                                        <p:attrNameLst>
                                          <p:attrName>style.visibility</p:attrName>
                                        </p:attrNameLst>
                                      </p:cBhvr>
                                      <p:to>
                                        <p:strVal val="visible"/>
                                      </p:to>
                                    </p:set>
                                    <p:animEffect transition="in" filter="wipe(right)">
                                      <p:cBhvr>
                                        <p:cTn id="15" dur="500"/>
                                        <p:tgtEl>
                                          <p:spTgt spid="1724">
                                            <p:txEl>
                                              <p:pRg st="1" end="1"/>
                                            </p:txEl>
                                          </p:spTgt>
                                        </p:tgtEl>
                                      </p:cBhvr>
                                    </p:animEffect>
                                  </p:childTnLst>
                                </p:cTn>
                              </p:par>
                              <p:par>
                                <p:cTn id="16" presetID="22" presetClass="entr" presetSubtype="2" fill="hold" nodeType="withEffect">
                                  <p:stCondLst>
                                    <p:cond delay="500"/>
                                  </p:stCondLst>
                                  <p:childTnLst>
                                    <p:set>
                                      <p:cBhvr>
                                        <p:cTn id="17" dur="1" fill="hold">
                                          <p:stCondLst>
                                            <p:cond delay="0"/>
                                          </p:stCondLst>
                                        </p:cTn>
                                        <p:tgtEl>
                                          <p:spTgt spid="1724">
                                            <p:txEl>
                                              <p:pRg st="2" end="2"/>
                                            </p:txEl>
                                          </p:spTgt>
                                        </p:tgtEl>
                                        <p:attrNameLst>
                                          <p:attrName>style.visibility</p:attrName>
                                        </p:attrNameLst>
                                      </p:cBhvr>
                                      <p:to>
                                        <p:strVal val="visible"/>
                                      </p:to>
                                    </p:set>
                                    <p:animEffect transition="in" filter="wipe(right)">
                                      <p:cBhvr>
                                        <p:cTn id="18" dur="500"/>
                                        <p:tgtEl>
                                          <p:spTgt spid="1724">
                                            <p:txEl>
                                              <p:pRg st="2" end="2"/>
                                            </p:txEl>
                                          </p:spTgt>
                                        </p:tgtEl>
                                      </p:cBhvr>
                                    </p:animEffect>
                                  </p:childTnLst>
                                </p:cTn>
                              </p:par>
                              <p:par>
                                <p:cTn id="19" presetID="22" presetClass="entr" presetSubtype="2" fill="hold" nodeType="withEffect">
                                  <p:stCondLst>
                                    <p:cond delay="500"/>
                                  </p:stCondLst>
                                  <p:childTnLst>
                                    <p:set>
                                      <p:cBhvr>
                                        <p:cTn id="20" dur="1" fill="hold">
                                          <p:stCondLst>
                                            <p:cond delay="0"/>
                                          </p:stCondLst>
                                        </p:cTn>
                                        <p:tgtEl>
                                          <p:spTgt spid="1724">
                                            <p:txEl>
                                              <p:pRg st="3" end="3"/>
                                            </p:txEl>
                                          </p:spTgt>
                                        </p:tgtEl>
                                        <p:attrNameLst>
                                          <p:attrName>style.visibility</p:attrName>
                                        </p:attrNameLst>
                                      </p:cBhvr>
                                      <p:to>
                                        <p:strVal val="visible"/>
                                      </p:to>
                                    </p:set>
                                    <p:animEffect transition="in" filter="wipe(right)">
                                      <p:cBhvr>
                                        <p:cTn id="21" dur="500"/>
                                        <p:tgtEl>
                                          <p:spTgt spid="172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19" name="Google Shape;1419;p17"/>
          <p:cNvSpPr txBox="1">
            <a:spLocks noGrp="1"/>
          </p:cNvSpPr>
          <p:nvPr>
            <p:ph type="body" idx="1"/>
          </p:nvPr>
        </p:nvSpPr>
        <p:spPr>
          <a:xfrm>
            <a:off x="1059268" y="2469296"/>
            <a:ext cx="3544800" cy="2438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600"/>
              <a:buFont typeface="Arial"/>
              <a:buNone/>
            </a:pPr>
            <a:r>
              <a:rPr lang="en-US" sz="4000" i="0" u="none" strike="noStrike" cap="none">
                <a:solidFill>
                  <a:schemeClr val="lt1"/>
                </a:solidFill>
                <a:latin typeface="Calibri"/>
                <a:ea typeface="Calibri"/>
                <a:cs typeface="Calibri"/>
                <a:sym typeface="Calibri"/>
              </a:rPr>
              <a:t>People Take Very Good Care Of Special Things.</a:t>
            </a:r>
            <a:endParaRPr sz="4000">
              <a:solidFill>
                <a:schemeClr val="lt1"/>
              </a:solidFill>
            </a:endParaRPr>
          </a:p>
        </p:txBody>
      </p:sp>
      <p:sp>
        <p:nvSpPr>
          <p:cNvPr id="1420" name="Google Shape;1420;p17"/>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421" name="Google Shape;1421;p17"/>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a:t>
            </a:fld>
            <a:endParaRPr sz="1200">
              <a:solidFill>
                <a:schemeClr val="lt1"/>
              </a:solidFill>
              <a:latin typeface="Calibri"/>
              <a:ea typeface="Calibri"/>
              <a:cs typeface="Calibri"/>
              <a:sym typeface="Calibri"/>
            </a:endParaRPr>
          </a:p>
        </p:txBody>
      </p:sp>
      <p:pic>
        <p:nvPicPr>
          <p:cNvPr id="5" name="Content Placeholder 4">
            <a:extLst>
              <a:ext uri="{FF2B5EF4-FFF2-40B4-BE49-F238E27FC236}">
                <a16:creationId xmlns:a16="http://schemas.microsoft.com/office/drawing/2014/main" id="{9ABF5B20-2B23-4866-8F3B-BC30247928F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96400" y="708212"/>
            <a:ext cx="5221198" cy="5208494"/>
          </a:xfrm>
        </p:spPr>
      </p:pic>
    </p:spTree>
    <p:extLst>
      <p:ext uri="{BB962C8B-B14F-4D97-AF65-F5344CB8AC3E}">
        <p14:creationId xmlns:p14="http://schemas.microsoft.com/office/powerpoint/2010/main" val="47329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1419">
                                            <p:txEl>
                                              <p:pRg st="0" end="0"/>
                                            </p:txEl>
                                          </p:spTgt>
                                        </p:tgtEl>
                                        <p:attrNameLst>
                                          <p:attrName>style.visibility</p:attrName>
                                        </p:attrNameLst>
                                      </p:cBhvr>
                                      <p:to>
                                        <p:strVal val="visible"/>
                                      </p:to>
                                    </p:set>
                                    <p:animEffect transition="in" filter="fade">
                                      <p:cBhvr>
                                        <p:cTn id="7" dur="1000"/>
                                        <p:tgtEl>
                                          <p:spTgt spid="14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5AC3FF5-15EA-4DEB-9B4F-BCCBBC1FFE1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935668" y="2109970"/>
            <a:ext cx="5289620" cy="3590330"/>
          </a:xfrm>
        </p:spPr>
      </p:pic>
      <p:sp>
        <p:nvSpPr>
          <p:cNvPr id="4" name="Text Placeholder 3">
            <a:extLst>
              <a:ext uri="{FF2B5EF4-FFF2-40B4-BE49-F238E27FC236}">
                <a16:creationId xmlns:a16="http://schemas.microsoft.com/office/drawing/2014/main" id="{9D37E513-296A-4D45-B4CD-64CACB3E3A62}"/>
              </a:ext>
            </a:extLst>
          </p:cNvPr>
          <p:cNvSpPr>
            <a:spLocks noGrp="1"/>
          </p:cNvSpPr>
          <p:nvPr>
            <p:ph type="body" sz="half" idx="2"/>
          </p:nvPr>
        </p:nvSpPr>
        <p:spPr>
          <a:xfrm>
            <a:off x="8049022" y="2424953"/>
            <a:ext cx="2989053" cy="3276600"/>
          </a:xfrm>
        </p:spPr>
        <p:txBody>
          <a:bodyPr anchor="ctr">
            <a:normAutofit fontScale="92500" lnSpcReduction="10000"/>
          </a:bodyPr>
          <a:lstStyle/>
          <a:p>
            <a:pPr lvl="0">
              <a:lnSpc>
                <a:spcPct val="100000"/>
              </a:lnSpc>
              <a:spcBef>
                <a:spcPts val="0"/>
              </a:spcBef>
              <a:buSzTx/>
            </a:pPr>
            <a:r>
              <a:rPr lang="en-US" sz="6000" b="1">
                <a:solidFill>
                  <a:prstClr val="white"/>
                </a:solidFill>
                <a:latin typeface="Calibri" panose="020F0502020204030204" pitchFamily="34" charset="0"/>
                <a:cs typeface="Calibri" panose="020F0502020204030204" pitchFamily="34" charset="0"/>
              </a:rPr>
              <a:t>You </a:t>
            </a:r>
          </a:p>
          <a:p>
            <a:pPr lvl="0">
              <a:lnSpc>
                <a:spcPct val="100000"/>
              </a:lnSpc>
              <a:spcBef>
                <a:spcPts val="0"/>
              </a:spcBef>
              <a:buSzTx/>
            </a:pPr>
            <a:r>
              <a:rPr lang="en-US" sz="6000" b="1">
                <a:solidFill>
                  <a:prstClr val="white"/>
                </a:solidFill>
                <a:latin typeface="Calibri" panose="020F0502020204030204" pitchFamily="34" charset="0"/>
                <a:cs typeface="Calibri" panose="020F0502020204030204" pitchFamily="34" charset="0"/>
              </a:rPr>
              <a:t>Can </a:t>
            </a:r>
          </a:p>
          <a:p>
            <a:pPr lvl="0">
              <a:lnSpc>
                <a:spcPct val="100000"/>
              </a:lnSpc>
              <a:spcBef>
                <a:spcPts val="0"/>
              </a:spcBef>
              <a:buSzTx/>
            </a:pPr>
            <a:r>
              <a:rPr lang="en-US" sz="6000" b="1">
                <a:solidFill>
                  <a:prstClr val="white"/>
                </a:solidFill>
                <a:latin typeface="Calibri" panose="020F0502020204030204" pitchFamily="34" charset="0"/>
                <a:cs typeface="Calibri" panose="020F0502020204030204" pitchFamily="34" charset="0"/>
              </a:rPr>
              <a:t>Help </a:t>
            </a:r>
          </a:p>
          <a:p>
            <a:pPr lvl="0">
              <a:lnSpc>
                <a:spcPct val="100000"/>
              </a:lnSpc>
              <a:spcBef>
                <a:spcPts val="0"/>
              </a:spcBef>
              <a:buSzTx/>
            </a:pPr>
            <a:r>
              <a:rPr lang="en-US" sz="6000" b="1">
                <a:solidFill>
                  <a:prstClr val="white"/>
                </a:solidFill>
                <a:latin typeface="Calibri" panose="020F0502020204030204" pitchFamily="34" charset="0"/>
                <a:cs typeface="Calibri" panose="020F0502020204030204" pitchFamily="34" charset="0"/>
              </a:rPr>
              <a:t>Others.</a:t>
            </a:r>
            <a:endParaRPr lang="en-US" b="1">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252DF321-7A6E-481C-B5D1-7573F00EB196}"/>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a16="http://schemas.microsoft.com/office/drawing/2014/main" id="{95DAD086-4DDA-4DD5-B251-44D4E4AB8F4B}"/>
              </a:ext>
            </a:extLst>
          </p:cNvPr>
          <p:cNvSpPr>
            <a:spLocks noGrp="1"/>
          </p:cNvSpPr>
          <p:nvPr>
            <p:ph type="sldNum" sz="quarter" idx="12"/>
          </p:nvPr>
        </p:nvSpPr>
        <p:spPr/>
        <p:txBody>
          <a:bodyPr/>
          <a:lstStyle/>
          <a:p>
            <a:fld id="{25BA54BD-C84D-46CE-8B72-31BFB26ABA43}" type="slidenum">
              <a:rPr lang="en-US" smtClean="0"/>
              <a:t>40</a:t>
            </a:fld>
            <a:endParaRPr lang="en-US"/>
          </a:p>
        </p:txBody>
      </p:sp>
      <p:sp>
        <p:nvSpPr>
          <p:cNvPr id="10" name="Title 1">
            <a:extLst>
              <a:ext uri="{FF2B5EF4-FFF2-40B4-BE49-F238E27FC236}">
                <a16:creationId xmlns:a16="http://schemas.microsoft.com/office/drawing/2014/main" id="{3FBECDC4-A241-4194-B521-3E00FC26D79B}"/>
              </a:ext>
            </a:extLst>
          </p:cNvPr>
          <p:cNvSpPr>
            <a:spLocks noGrp="1"/>
          </p:cNvSpPr>
          <p:nvPr>
            <p:ph type="title"/>
          </p:nvPr>
        </p:nvSpPr>
        <p:spPr>
          <a:xfrm>
            <a:off x="836980" y="430374"/>
            <a:ext cx="11141930" cy="1020762"/>
          </a:xfrm>
        </p:spPr>
        <p:txBody>
          <a:bodyPr/>
          <a:lstStyle/>
          <a:p>
            <a:pPr>
              <a:lnSpc>
                <a:spcPct val="100000"/>
              </a:lnSpc>
              <a:spcBef>
                <a:spcPts val="0"/>
              </a:spcBef>
            </a:pPr>
            <a:r>
              <a:rPr lang="en-US" b="1">
                <a:solidFill>
                  <a:prstClr val="white"/>
                </a:solidFill>
                <a:ea typeface="+mn-ea"/>
                <a:cs typeface="+mn-cs"/>
              </a:rPr>
              <a:t>    You Can Do A Lot Of Awesome Things With Your Body. </a:t>
            </a:r>
            <a:endParaRPr lang="en-US" b="1"/>
          </a:p>
        </p:txBody>
      </p:sp>
    </p:spTree>
    <p:extLst>
      <p:ext uri="{BB962C8B-B14F-4D97-AF65-F5344CB8AC3E}">
        <p14:creationId xmlns:p14="http://schemas.microsoft.com/office/powerpoint/2010/main" val="385999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14E0C9-212B-4E41-80E7-D3FCA9E41F75}"/>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53E58526-A114-4ABF-9122-2E6560046075}"/>
              </a:ext>
            </a:extLst>
          </p:cNvPr>
          <p:cNvSpPr>
            <a:spLocks noGrp="1"/>
          </p:cNvSpPr>
          <p:nvPr>
            <p:ph type="sldNum" sz="quarter" idx="12"/>
          </p:nvPr>
        </p:nvSpPr>
        <p:spPr/>
        <p:txBody>
          <a:bodyPr/>
          <a:lstStyle/>
          <a:p>
            <a:fld id="{25BA54BD-C84D-46CE-8B72-31BFB26ABA43}" type="slidenum">
              <a:rPr lang="en-US" smtClean="0"/>
              <a:t>41</a:t>
            </a:fld>
            <a:endParaRPr lang="en-US"/>
          </a:p>
        </p:txBody>
      </p:sp>
      <p:sp>
        <p:nvSpPr>
          <p:cNvPr id="4" name="TextBox 3">
            <a:extLst>
              <a:ext uri="{FF2B5EF4-FFF2-40B4-BE49-F238E27FC236}">
                <a16:creationId xmlns:a16="http://schemas.microsoft.com/office/drawing/2014/main" id="{EDE8B5EB-A319-4EA0-817C-EC0DFECBAC94}"/>
              </a:ext>
            </a:extLst>
          </p:cNvPr>
          <p:cNvSpPr txBox="1"/>
          <p:nvPr/>
        </p:nvSpPr>
        <p:spPr>
          <a:xfrm>
            <a:off x="619365" y="533400"/>
            <a:ext cx="4419600" cy="5244513"/>
          </a:xfrm>
          <a:prstGeom prst="rect">
            <a:avLst/>
          </a:prstGeom>
          <a:noFill/>
        </p:spPr>
        <p:txBody>
          <a:bodyPr wrap="square" rtlCol="0">
            <a:spAutoFit/>
          </a:bodyPr>
          <a:lstStyle/>
          <a:p>
            <a:pPr>
              <a:lnSpc>
                <a:spcPct val="90000"/>
              </a:lnSpc>
            </a:pPr>
            <a:r>
              <a:rPr lang="en-US" sz="3600" b="1">
                <a:latin typeface="Calibri" panose="020F0502020204030204" pitchFamily="34" charset="0"/>
                <a:cs typeface="Calibri" panose="020F0502020204030204" pitchFamily="34" charset="0"/>
              </a:rPr>
              <a:t>God Did An Amazing Job Of Making Everything About You Special- </a:t>
            </a:r>
          </a:p>
          <a:p>
            <a:pPr>
              <a:lnSpc>
                <a:spcPct val="90000"/>
              </a:lnSpc>
            </a:pPr>
            <a:endParaRPr lang="en-US" sz="3600" b="1">
              <a:latin typeface="Calibri" panose="020F0502020204030204" pitchFamily="34" charset="0"/>
              <a:cs typeface="Calibri" panose="020F0502020204030204" pitchFamily="34" charset="0"/>
            </a:endParaRPr>
          </a:p>
          <a:p>
            <a:pPr>
              <a:lnSpc>
                <a:spcPct val="90000"/>
              </a:lnSpc>
            </a:pPr>
            <a:r>
              <a:rPr lang="en-US" sz="4000" b="1" u="sng">
                <a:latin typeface="Calibri" panose="020F0502020204030204" pitchFamily="34" charset="0"/>
                <a:cs typeface="Calibri" panose="020F0502020204030204" pitchFamily="34" charset="0"/>
              </a:rPr>
              <a:t>Your Body</a:t>
            </a:r>
            <a:r>
              <a:rPr lang="en-US" sz="4000" b="1">
                <a:latin typeface="Calibri" panose="020F0502020204030204" pitchFamily="34" charset="0"/>
                <a:cs typeface="Calibri" panose="020F0502020204030204" pitchFamily="34" charset="0"/>
              </a:rPr>
              <a:t>, </a:t>
            </a:r>
          </a:p>
          <a:p>
            <a:pPr>
              <a:lnSpc>
                <a:spcPct val="90000"/>
              </a:lnSpc>
            </a:pPr>
            <a:endParaRPr lang="en-US" sz="3600" b="1">
              <a:latin typeface="Calibri" panose="020F0502020204030204" pitchFamily="34" charset="0"/>
              <a:cs typeface="Calibri" panose="020F0502020204030204" pitchFamily="34" charset="0"/>
            </a:endParaRPr>
          </a:p>
          <a:p>
            <a:pPr>
              <a:lnSpc>
                <a:spcPct val="90000"/>
              </a:lnSpc>
            </a:pPr>
            <a:r>
              <a:rPr lang="en-US" sz="4000" b="1" u="sng">
                <a:latin typeface="Calibri" panose="020F0502020204030204" pitchFamily="34" charset="0"/>
                <a:cs typeface="Calibri" panose="020F0502020204030204" pitchFamily="34" charset="0"/>
              </a:rPr>
              <a:t>Your Feelings</a:t>
            </a:r>
            <a:r>
              <a:rPr lang="en-US" sz="4000" b="1">
                <a:latin typeface="Calibri" panose="020F0502020204030204" pitchFamily="34" charset="0"/>
                <a:cs typeface="Calibri" panose="020F0502020204030204" pitchFamily="34" charset="0"/>
              </a:rPr>
              <a:t> </a:t>
            </a:r>
            <a:r>
              <a:rPr lang="en-US" sz="3600" b="1">
                <a:latin typeface="Calibri" panose="020F0502020204030204" pitchFamily="34" charset="0"/>
                <a:cs typeface="Calibri" panose="020F0502020204030204" pitchFamily="34" charset="0"/>
              </a:rPr>
              <a:t>&amp;</a:t>
            </a:r>
          </a:p>
          <a:p>
            <a:pPr>
              <a:lnSpc>
                <a:spcPct val="90000"/>
              </a:lnSpc>
            </a:pPr>
            <a:endParaRPr lang="en-US" sz="3600" b="1" u="sng">
              <a:latin typeface="Calibri" panose="020F0502020204030204" pitchFamily="34" charset="0"/>
              <a:cs typeface="Calibri" panose="020F0502020204030204" pitchFamily="34" charset="0"/>
            </a:endParaRPr>
          </a:p>
          <a:p>
            <a:pPr>
              <a:lnSpc>
                <a:spcPct val="90000"/>
              </a:lnSpc>
            </a:pPr>
            <a:r>
              <a:rPr lang="en-US" sz="4000" b="1" u="sng">
                <a:latin typeface="Calibri" panose="020F0502020204030204" pitchFamily="34" charset="0"/>
                <a:cs typeface="Calibri" panose="020F0502020204030204" pitchFamily="34" charset="0"/>
              </a:rPr>
              <a:t>Your Soul</a:t>
            </a:r>
            <a:r>
              <a:rPr lang="en-US" sz="3600" b="1">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4322D33C-ABF9-4BDD-9F13-74BD56DC57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462" r="30769"/>
          <a:stretch/>
        </p:blipFill>
        <p:spPr>
          <a:xfrm>
            <a:off x="6780212" y="304800"/>
            <a:ext cx="4419600" cy="5943600"/>
          </a:xfrm>
          <a:prstGeom prst="rect">
            <a:avLst/>
          </a:prstGeom>
        </p:spPr>
      </p:pic>
    </p:spTree>
    <p:extLst>
      <p:ext uri="{BB962C8B-B14F-4D97-AF65-F5344CB8AC3E}">
        <p14:creationId xmlns:p14="http://schemas.microsoft.com/office/powerpoint/2010/main" val="260468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48"/>
        <p:cNvGrpSpPr/>
        <p:nvPr/>
      </p:nvGrpSpPr>
      <p:grpSpPr>
        <a:xfrm>
          <a:off x="0" y="0"/>
          <a:ext cx="0" cy="0"/>
          <a:chOff x="0" y="0"/>
          <a:chExt cx="0" cy="0"/>
        </a:xfrm>
      </p:grpSpPr>
      <p:sp>
        <p:nvSpPr>
          <p:cNvPr id="1749" name="Google Shape;1749;p51"/>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750" name="Google Shape;1750;p51"/>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42</a:t>
            </a:fld>
            <a:endParaRPr sz="1200">
              <a:solidFill>
                <a:schemeClr val="lt1"/>
              </a:solidFill>
              <a:latin typeface="Calibri"/>
              <a:ea typeface="Calibri"/>
              <a:cs typeface="Calibri"/>
              <a:sym typeface="Calibri"/>
            </a:endParaRPr>
          </a:p>
        </p:txBody>
      </p:sp>
      <p:sp>
        <p:nvSpPr>
          <p:cNvPr id="1751" name="Google Shape;1751;p51"/>
          <p:cNvSpPr txBox="1"/>
          <p:nvPr/>
        </p:nvSpPr>
        <p:spPr>
          <a:xfrm>
            <a:off x="1064050" y="1233000"/>
            <a:ext cx="4419600" cy="4392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5400" b="1">
                <a:solidFill>
                  <a:schemeClr val="lt1"/>
                </a:solidFill>
                <a:latin typeface="Calibri"/>
                <a:ea typeface="Calibri"/>
                <a:cs typeface="Calibri"/>
                <a:sym typeface="Calibri"/>
              </a:rPr>
              <a:t>No One </a:t>
            </a:r>
            <a:endParaRPr/>
          </a:p>
          <a:p>
            <a:pPr marL="0" marR="0" lvl="0" indent="0" algn="l" rtl="0">
              <a:lnSpc>
                <a:spcPct val="90000"/>
              </a:lnSpc>
              <a:spcBef>
                <a:spcPts val="0"/>
              </a:spcBef>
              <a:spcAft>
                <a:spcPts val="0"/>
              </a:spcAft>
              <a:buNone/>
            </a:pPr>
            <a:endParaRPr sz="1200" b="1">
              <a:solidFill>
                <a:schemeClr val="lt1"/>
              </a:solidFill>
              <a:latin typeface="Calibri"/>
              <a:ea typeface="Calibri"/>
              <a:cs typeface="Calibri"/>
              <a:sym typeface="Calibri"/>
            </a:endParaRPr>
          </a:p>
          <a:p>
            <a:pPr marL="0" marR="0" lvl="0" indent="0" algn="l" rtl="0">
              <a:lnSpc>
                <a:spcPct val="90000"/>
              </a:lnSpc>
              <a:spcBef>
                <a:spcPts val="0"/>
              </a:spcBef>
              <a:spcAft>
                <a:spcPts val="0"/>
              </a:spcAft>
              <a:buNone/>
            </a:pPr>
            <a:r>
              <a:rPr lang="en-US" sz="4000" b="1">
                <a:solidFill>
                  <a:schemeClr val="lt1"/>
                </a:solidFill>
                <a:latin typeface="Calibri"/>
                <a:ea typeface="Calibri"/>
                <a:cs typeface="Calibri"/>
                <a:sym typeface="Calibri"/>
              </a:rPr>
              <a:t>Should Ever Try To Hurt </a:t>
            </a:r>
            <a:endParaRPr/>
          </a:p>
          <a:p>
            <a:pPr marL="0" marR="0" lvl="0" indent="0" algn="l" rtl="0">
              <a:lnSpc>
                <a:spcPct val="90000"/>
              </a:lnSpc>
              <a:spcBef>
                <a:spcPts val="0"/>
              </a:spcBef>
              <a:spcAft>
                <a:spcPts val="0"/>
              </a:spcAft>
              <a:buNone/>
            </a:pPr>
            <a:r>
              <a:rPr lang="en-US" sz="4000" b="1" u="sng">
                <a:solidFill>
                  <a:schemeClr val="lt1"/>
                </a:solidFill>
                <a:latin typeface="Calibri"/>
                <a:ea typeface="Calibri"/>
                <a:cs typeface="Calibri"/>
                <a:sym typeface="Calibri"/>
              </a:rPr>
              <a:t>Your Feelings</a:t>
            </a:r>
            <a:r>
              <a:rPr lang="en-US" sz="4000" b="1">
                <a:solidFill>
                  <a:schemeClr val="lt1"/>
                </a:solidFill>
                <a:latin typeface="Calibri"/>
                <a:ea typeface="Calibri"/>
                <a:cs typeface="Calibri"/>
                <a:sym typeface="Calibri"/>
              </a:rPr>
              <a:t>. </a:t>
            </a:r>
            <a:endParaRPr/>
          </a:p>
        </p:txBody>
      </p:sp>
      <p:pic>
        <p:nvPicPr>
          <p:cNvPr id="2" name="Picture 1">
            <a:extLst>
              <a:ext uri="{FF2B5EF4-FFF2-40B4-BE49-F238E27FC236}">
                <a16:creationId xmlns:a16="http://schemas.microsoft.com/office/drawing/2014/main" id="{8FDB5093-ED32-4721-BF08-C08DB38A099A}"/>
              </a:ext>
            </a:extLst>
          </p:cNvPr>
          <p:cNvPicPr>
            <a:picLocks noChangeAspect="1"/>
          </p:cNvPicPr>
          <p:nvPr/>
        </p:nvPicPr>
        <p:blipFill>
          <a:blip r:embed="rId3"/>
          <a:stretch>
            <a:fillRect/>
          </a:stretch>
        </p:blipFill>
        <p:spPr>
          <a:xfrm>
            <a:off x="6779829" y="304285"/>
            <a:ext cx="4419983" cy="5944115"/>
          </a:xfrm>
          <a:prstGeom prst="rect">
            <a:avLst/>
          </a:prstGeom>
        </p:spPr>
      </p:pic>
    </p:spTree>
    <p:extLst>
      <p:ext uri="{BB962C8B-B14F-4D97-AF65-F5344CB8AC3E}">
        <p14:creationId xmlns:p14="http://schemas.microsoft.com/office/powerpoint/2010/main" val="395492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1751"/>
                                        </p:tgtEl>
                                        <p:attrNameLst>
                                          <p:attrName>style.visibility</p:attrName>
                                        </p:attrNameLst>
                                      </p:cBhvr>
                                      <p:to>
                                        <p:strVal val="visible"/>
                                      </p:to>
                                    </p:set>
                                    <p:animEffect transition="in" filter="fade">
                                      <p:cBhvr>
                                        <p:cTn id="7" dur="500"/>
                                        <p:tgtEl>
                                          <p:spTgt spid="1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48"/>
        <p:cNvGrpSpPr/>
        <p:nvPr/>
      </p:nvGrpSpPr>
      <p:grpSpPr>
        <a:xfrm>
          <a:off x="0" y="0"/>
          <a:ext cx="0" cy="0"/>
          <a:chOff x="0" y="0"/>
          <a:chExt cx="0" cy="0"/>
        </a:xfrm>
      </p:grpSpPr>
      <p:sp>
        <p:nvSpPr>
          <p:cNvPr id="1749" name="Google Shape;1749;p51"/>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750" name="Google Shape;1750;p51"/>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43</a:t>
            </a:fld>
            <a:endParaRPr sz="1200">
              <a:solidFill>
                <a:schemeClr val="lt1"/>
              </a:solidFill>
              <a:latin typeface="Calibri"/>
              <a:ea typeface="Calibri"/>
              <a:cs typeface="Calibri"/>
              <a:sym typeface="Calibri"/>
            </a:endParaRPr>
          </a:p>
        </p:txBody>
      </p:sp>
      <p:sp>
        <p:nvSpPr>
          <p:cNvPr id="1751" name="Google Shape;1751;p51"/>
          <p:cNvSpPr txBox="1"/>
          <p:nvPr/>
        </p:nvSpPr>
        <p:spPr>
          <a:xfrm>
            <a:off x="1064050" y="1233000"/>
            <a:ext cx="4419600" cy="4392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5400" b="1">
                <a:solidFill>
                  <a:schemeClr val="lt1"/>
                </a:solidFill>
                <a:latin typeface="Calibri"/>
                <a:ea typeface="Calibri"/>
                <a:cs typeface="Calibri"/>
                <a:sym typeface="Calibri"/>
              </a:rPr>
              <a:t>No One </a:t>
            </a:r>
            <a:endParaRPr/>
          </a:p>
          <a:p>
            <a:pPr marL="0" marR="0" lvl="0" indent="0" algn="l" rtl="0">
              <a:lnSpc>
                <a:spcPct val="90000"/>
              </a:lnSpc>
              <a:spcBef>
                <a:spcPts val="0"/>
              </a:spcBef>
              <a:spcAft>
                <a:spcPts val="0"/>
              </a:spcAft>
              <a:buNone/>
            </a:pPr>
            <a:endParaRPr sz="1200" b="1">
              <a:solidFill>
                <a:schemeClr val="lt1"/>
              </a:solidFill>
              <a:latin typeface="Calibri"/>
              <a:ea typeface="Calibri"/>
              <a:cs typeface="Calibri"/>
              <a:sym typeface="Calibri"/>
            </a:endParaRPr>
          </a:p>
          <a:p>
            <a:pPr marL="0" marR="0" lvl="0" indent="0" algn="l" rtl="0">
              <a:lnSpc>
                <a:spcPct val="90000"/>
              </a:lnSpc>
              <a:spcBef>
                <a:spcPts val="0"/>
              </a:spcBef>
              <a:spcAft>
                <a:spcPts val="0"/>
              </a:spcAft>
              <a:buNone/>
            </a:pPr>
            <a:r>
              <a:rPr lang="en-US" sz="4000" b="1">
                <a:solidFill>
                  <a:schemeClr val="lt1"/>
                </a:solidFill>
                <a:latin typeface="Calibri"/>
                <a:ea typeface="Calibri"/>
                <a:cs typeface="Calibri"/>
                <a:sym typeface="Calibri"/>
              </a:rPr>
              <a:t>Should Ever Try To Hurt </a:t>
            </a:r>
            <a:endParaRPr/>
          </a:p>
          <a:p>
            <a:pPr marL="0" marR="0" lvl="0" indent="0" algn="l" rtl="0">
              <a:lnSpc>
                <a:spcPct val="90000"/>
              </a:lnSpc>
              <a:spcBef>
                <a:spcPts val="0"/>
              </a:spcBef>
              <a:spcAft>
                <a:spcPts val="0"/>
              </a:spcAft>
              <a:buNone/>
            </a:pPr>
            <a:r>
              <a:rPr lang="en-US" sz="4000" b="1" u="sng">
                <a:solidFill>
                  <a:schemeClr val="lt1"/>
                </a:solidFill>
                <a:latin typeface="Calibri"/>
                <a:ea typeface="Calibri"/>
                <a:cs typeface="Calibri"/>
                <a:sym typeface="Calibri"/>
              </a:rPr>
              <a:t>Your Soul</a:t>
            </a:r>
            <a:r>
              <a:rPr lang="en-US" sz="4000" b="1">
                <a:solidFill>
                  <a:schemeClr val="lt1"/>
                </a:solidFill>
                <a:latin typeface="Calibri"/>
                <a:ea typeface="Calibri"/>
                <a:cs typeface="Calibri"/>
                <a:sym typeface="Calibri"/>
              </a:rPr>
              <a:t>. </a:t>
            </a:r>
            <a:endParaRPr/>
          </a:p>
        </p:txBody>
      </p:sp>
      <p:pic>
        <p:nvPicPr>
          <p:cNvPr id="2" name="Picture 1">
            <a:extLst>
              <a:ext uri="{FF2B5EF4-FFF2-40B4-BE49-F238E27FC236}">
                <a16:creationId xmlns:a16="http://schemas.microsoft.com/office/drawing/2014/main" id="{1F76D542-335A-4B12-8340-E25A2780C127}"/>
              </a:ext>
            </a:extLst>
          </p:cNvPr>
          <p:cNvPicPr>
            <a:picLocks noChangeAspect="1"/>
          </p:cNvPicPr>
          <p:nvPr/>
        </p:nvPicPr>
        <p:blipFill>
          <a:blip r:embed="rId3"/>
          <a:stretch>
            <a:fillRect/>
          </a:stretch>
        </p:blipFill>
        <p:spPr>
          <a:xfrm>
            <a:off x="6780212" y="304285"/>
            <a:ext cx="4419983" cy="5944115"/>
          </a:xfrm>
          <a:prstGeom prst="rect">
            <a:avLst/>
          </a:prstGeom>
        </p:spPr>
      </p:pic>
    </p:spTree>
    <p:extLst>
      <p:ext uri="{BB962C8B-B14F-4D97-AF65-F5344CB8AC3E}">
        <p14:creationId xmlns:p14="http://schemas.microsoft.com/office/powerpoint/2010/main" val="261780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1751"/>
                                        </p:tgtEl>
                                        <p:attrNameLst>
                                          <p:attrName>style.visibility</p:attrName>
                                        </p:attrNameLst>
                                      </p:cBhvr>
                                      <p:to>
                                        <p:strVal val="visible"/>
                                      </p:to>
                                    </p:set>
                                    <p:animEffect transition="in" filter="fade">
                                      <p:cBhvr>
                                        <p:cTn id="7" dur="500"/>
                                        <p:tgtEl>
                                          <p:spTgt spid="1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48"/>
        <p:cNvGrpSpPr/>
        <p:nvPr/>
      </p:nvGrpSpPr>
      <p:grpSpPr>
        <a:xfrm>
          <a:off x="0" y="0"/>
          <a:ext cx="0" cy="0"/>
          <a:chOff x="0" y="0"/>
          <a:chExt cx="0" cy="0"/>
        </a:xfrm>
      </p:grpSpPr>
      <p:sp>
        <p:nvSpPr>
          <p:cNvPr id="1749" name="Google Shape;1749;p51"/>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750" name="Google Shape;1750;p51"/>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44</a:t>
            </a:fld>
            <a:endParaRPr sz="1200">
              <a:solidFill>
                <a:schemeClr val="lt1"/>
              </a:solidFill>
              <a:latin typeface="Calibri"/>
              <a:ea typeface="Calibri"/>
              <a:cs typeface="Calibri"/>
              <a:sym typeface="Calibri"/>
            </a:endParaRPr>
          </a:p>
        </p:txBody>
      </p:sp>
      <p:sp>
        <p:nvSpPr>
          <p:cNvPr id="1751" name="Google Shape;1751;p51"/>
          <p:cNvSpPr txBox="1"/>
          <p:nvPr/>
        </p:nvSpPr>
        <p:spPr>
          <a:xfrm>
            <a:off x="1064050" y="1233000"/>
            <a:ext cx="4419600" cy="4392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5400" b="1">
                <a:solidFill>
                  <a:schemeClr val="lt1"/>
                </a:solidFill>
                <a:latin typeface="Calibri"/>
                <a:ea typeface="Calibri"/>
                <a:cs typeface="Calibri"/>
                <a:sym typeface="Calibri"/>
              </a:rPr>
              <a:t>No One </a:t>
            </a:r>
            <a:endParaRPr/>
          </a:p>
          <a:p>
            <a:pPr marL="0" marR="0" lvl="0" indent="0" algn="l" rtl="0">
              <a:lnSpc>
                <a:spcPct val="90000"/>
              </a:lnSpc>
              <a:spcBef>
                <a:spcPts val="0"/>
              </a:spcBef>
              <a:spcAft>
                <a:spcPts val="0"/>
              </a:spcAft>
              <a:buNone/>
            </a:pPr>
            <a:endParaRPr sz="1200" b="1">
              <a:solidFill>
                <a:schemeClr val="lt1"/>
              </a:solidFill>
              <a:latin typeface="Calibri"/>
              <a:ea typeface="Calibri"/>
              <a:cs typeface="Calibri"/>
              <a:sym typeface="Calibri"/>
            </a:endParaRPr>
          </a:p>
          <a:p>
            <a:pPr marL="0" marR="0" lvl="0" indent="0" algn="l" rtl="0">
              <a:lnSpc>
                <a:spcPct val="90000"/>
              </a:lnSpc>
              <a:spcBef>
                <a:spcPts val="0"/>
              </a:spcBef>
              <a:spcAft>
                <a:spcPts val="0"/>
              </a:spcAft>
              <a:buNone/>
            </a:pPr>
            <a:r>
              <a:rPr lang="en-US" sz="4000" b="1">
                <a:solidFill>
                  <a:schemeClr val="lt1"/>
                </a:solidFill>
                <a:latin typeface="Calibri"/>
                <a:ea typeface="Calibri"/>
                <a:cs typeface="Calibri"/>
                <a:sym typeface="Calibri"/>
              </a:rPr>
              <a:t>Should Ever Try To Hurt </a:t>
            </a:r>
            <a:endParaRPr/>
          </a:p>
          <a:p>
            <a:pPr marL="0" marR="0" lvl="0" indent="0" algn="l" rtl="0">
              <a:lnSpc>
                <a:spcPct val="90000"/>
              </a:lnSpc>
              <a:spcBef>
                <a:spcPts val="0"/>
              </a:spcBef>
              <a:spcAft>
                <a:spcPts val="0"/>
              </a:spcAft>
              <a:buNone/>
            </a:pPr>
            <a:r>
              <a:rPr lang="en-US" sz="4000" b="1" u="sng">
                <a:solidFill>
                  <a:schemeClr val="lt1"/>
                </a:solidFill>
                <a:latin typeface="Calibri"/>
                <a:ea typeface="Calibri"/>
                <a:cs typeface="Calibri"/>
                <a:sym typeface="Calibri"/>
              </a:rPr>
              <a:t>Your Body</a:t>
            </a:r>
            <a:r>
              <a:rPr lang="en-US" sz="4000" b="1">
                <a:solidFill>
                  <a:schemeClr val="lt1"/>
                </a:solidFill>
                <a:latin typeface="Calibri"/>
                <a:ea typeface="Calibri"/>
                <a:cs typeface="Calibri"/>
                <a:sym typeface="Calibri"/>
              </a:rPr>
              <a:t>. </a:t>
            </a:r>
            <a:endParaRPr/>
          </a:p>
        </p:txBody>
      </p:sp>
      <p:pic>
        <p:nvPicPr>
          <p:cNvPr id="2" name="Picture 1">
            <a:extLst>
              <a:ext uri="{FF2B5EF4-FFF2-40B4-BE49-F238E27FC236}">
                <a16:creationId xmlns:a16="http://schemas.microsoft.com/office/drawing/2014/main" id="{8C402322-5A36-4D5C-AB45-33611EA24C2B}"/>
              </a:ext>
            </a:extLst>
          </p:cNvPr>
          <p:cNvPicPr>
            <a:picLocks noChangeAspect="1"/>
          </p:cNvPicPr>
          <p:nvPr/>
        </p:nvPicPr>
        <p:blipFill>
          <a:blip r:embed="rId3"/>
          <a:stretch>
            <a:fillRect/>
          </a:stretch>
        </p:blipFill>
        <p:spPr>
          <a:xfrm>
            <a:off x="6779829" y="304285"/>
            <a:ext cx="4419983" cy="5944115"/>
          </a:xfrm>
          <a:prstGeom prst="rect">
            <a:avLst/>
          </a:prstGeom>
        </p:spPr>
      </p:pic>
    </p:spTree>
    <p:extLst>
      <p:ext uri="{BB962C8B-B14F-4D97-AF65-F5344CB8AC3E}">
        <p14:creationId xmlns:p14="http://schemas.microsoft.com/office/powerpoint/2010/main" val="147064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1751"/>
                                        </p:tgtEl>
                                        <p:attrNameLst>
                                          <p:attrName>style.visibility</p:attrName>
                                        </p:attrNameLst>
                                      </p:cBhvr>
                                      <p:to>
                                        <p:strVal val="visible"/>
                                      </p:to>
                                    </p:set>
                                    <p:animEffect transition="in" filter="fade">
                                      <p:cBhvr>
                                        <p:cTn id="7" dur="500"/>
                                        <p:tgtEl>
                                          <p:spTgt spid="1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67DFF-B5F4-4E27-9F91-E6BE6756986F}"/>
              </a:ext>
            </a:extLst>
          </p:cNvPr>
          <p:cNvSpPr>
            <a:spLocks noGrp="1"/>
          </p:cNvSpPr>
          <p:nvPr>
            <p:ph type="title"/>
          </p:nvPr>
        </p:nvSpPr>
        <p:spPr>
          <a:xfrm>
            <a:off x="1446308" y="444304"/>
            <a:ext cx="10287000" cy="1020762"/>
          </a:xfrm>
        </p:spPr>
        <p:txBody>
          <a:bodyPr/>
          <a:lstStyle/>
          <a:p>
            <a:r>
              <a:rPr lang="en-US" sz="4000">
                <a:latin typeface="Calibri" panose="020F0502020204030204" pitchFamily="34" charset="0"/>
                <a:cs typeface="Calibri" panose="020F0502020204030204" pitchFamily="34" charset="0"/>
              </a:rPr>
              <a:t>Let's Talk About Your Special, Holy Body.</a:t>
            </a:r>
          </a:p>
        </p:txBody>
      </p:sp>
      <p:sp>
        <p:nvSpPr>
          <p:cNvPr id="3" name="Text Placeholder 2">
            <a:extLst>
              <a:ext uri="{FF2B5EF4-FFF2-40B4-BE49-F238E27FC236}">
                <a16:creationId xmlns:a16="http://schemas.microsoft.com/office/drawing/2014/main" id="{9C24D0E7-3389-4976-9053-695257771E8B}"/>
              </a:ext>
            </a:extLst>
          </p:cNvPr>
          <p:cNvSpPr>
            <a:spLocks noGrp="1"/>
          </p:cNvSpPr>
          <p:nvPr>
            <p:ph type="body" sz="half" idx="2"/>
          </p:nvPr>
        </p:nvSpPr>
        <p:spPr>
          <a:xfrm>
            <a:off x="1163225" y="2044054"/>
            <a:ext cx="3086100" cy="3505200"/>
          </a:xfrm>
        </p:spPr>
        <p:txBody>
          <a:bodyPr>
            <a:normAutofit/>
          </a:bodyPr>
          <a:lstStyle/>
          <a:p>
            <a:r>
              <a:rPr lang="en-US" sz="4000">
                <a:latin typeface="Calibri" panose="020F0502020204030204" pitchFamily="34" charset="0"/>
                <a:cs typeface="Calibri" panose="020F0502020204030204" pitchFamily="34" charset="0"/>
              </a:rPr>
              <a:t>You Wear Clothes On Your Body, To Protect Your Body From The Weather</a:t>
            </a:r>
            <a:r>
              <a:rPr lang="en-US" sz="4000" b="1">
                <a:latin typeface="Calibri" panose="020F0502020204030204" pitchFamily="34" charset="0"/>
                <a:cs typeface="Calibri" panose="020F0502020204030204" pitchFamily="34" charset="0"/>
              </a:rPr>
              <a:t>.</a:t>
            </a:r>
          </a:p>
        </p:txBody>
      </p:sp>
      <p:pic>
        <p:nvPicPr>
          <p:cNvPr id="8" name="Content Placeholder 7">
            <a:extLst>
              <a:ext uri="{FF2B5EF4-FFF2-40B4-BE49-F238E27FC236}">
                <a16:creationId xmlns:a16="http://schemas.microsoft.com/office/drawing/2014/main" id="{4C41000B-467D-48BB-B27B-ACADCBE54EF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23728" y="2033650"/>
            <a:ext cx="5041732" cy="3781299"/>
          </a:xfrm>
        </p:spPr>
      </p:pic>
      <p:sp>
        <p:nvSpPr>
          <p:cNvPr id="5" name="Footer Placeholder 4">
            <a:extLst>
              <a:ext uri="{FF2B5EF4-FFF2-40B4-BE49-F238E27FC236}">
                <a16:creationId xmlns:a16="http://schemas.microsoft.com/office/drawing/2014/main" id="{D5F4A79E-6C33-490E-BAA8-57B3DAF53518}"/>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a16="http://schemas.microsoft.com/office/drawing/2014/main" id="{71D9BD20-1B55-41C7-839E-106C2FD234D1}"/>
              </a:ext>
            </a:extLst>
          </p:cNvPr>
          <p:cNvSpPr>
            <a:spLocks noGrp="1"/>
          </p:cNvSpPr>
          <p:nvPr>
            <p:ph type="sldNum" sz="quarter" idx="12"/>
          </p:nvPr>
        </p:nvSpPr>
        <p:spPr/>
        <p:txBody>
          <a:bodyPr/>
          <a:lstStyle/>
          <a:p>
            <a:fld id="{25BA54BD-C84D-46CE-8B72-31BFB26ABA43}" type="slidenum">
              <a:rPr lang="en-US" smtClean="0"/>
              <a:t>45</a:t>
            </a:fld>
            <a:endParaRPr lang="en-US"/>
          </a:p>
        </p:txBody>
      </p:sp>
    </p:spTree>
    <p:extLst>
      <p:ext uri="{BB962C8B-B14F-4D97-AF65-F5344CB8AC3E}">
        <p14:creationId xmlns:p14="http://schemas.microsoft.com/office/powerpoint/2010/main" val="307063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24D0E7-3389-4976-9053-695257771E8B}"/>
              </a:ext>
            </a:extLst>
          </p:cNvPr>
          <p:cNvSpPr>
            <a:spLocks noGrp="1"/>
          </p:cNvSpPr>
          <p:nvPr>
            <p:ph type="body" sz="half" idx="2"/>
          </p:nvPr>
        </p:nvSpPr>
        <p:spPr>
          <a:xfrm>
            <a:off x="1301021" y="2376574"/>
            <a:ext cx="3086100" cy="2642559"/>
          </a:xfrm>
        </p:spPr>
        <p:txBody>
          <a:bodyPr>
            <a:normAutofit/>
          </a:bodyPr>
          <a:lstStyle/>
          <a:p>
            <a:r>
              <a:rPr lang="en-US" sz="4000"/>
              <a:t>You Also Wear Clothes Because They Look Nice!</a:t>
            </a:r>
          </a:p>
        </p:txBody>
      </p:sp>
      <p:pic>
        <p:nvPicPr>
          <p:cNvPr id="8" name="Content Placeholder 7">
            <a:extLst>
              <a:ext uri="{FF2B5EF4-FFF2-40B4-BE49-F238E27FC236}">
                <a16:creationId xmlns:a16="http://schemas.microsoft.com/office/drawing/2014/main" id="{4C41000B-467D-48BB-B27B-ACADCBE54EF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23728" y="2033650"/>
            <a:ext cx="5041732" cy="3781299"/>
          </a:xfrm>
        </p:spPr>
      </p:pic>
      <p:sp>
        <p:nvSpPr>
          <p:cNvPr id="5" name="Footer Placeholder 4">
            <a:extLst>
              <a:ext uri="{FF2B5EF4-FFF2-40B4-BE49-F238E27FC236}">
                <a16:creationId xmlns:a16="http://schemas.microsoft.com/office/drawing/2014/main" id="{D5F4A79E-6C33-490E-BAA8-57B3DAF53518}"/>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a16="http://schemas.microsoft.com/office/drawing/2014/main" id="{71D9BD20-1B55-41C7-839E-106C2FD234D1}"/>
              </a:ext>
            </a:extLst>
          </p:cNvPr>
          <p:cNvSpPr>
            <a:spLocks noGrp="1"/>
          </p:cNvSpPr>
          <p:nvPr>
            <p:ph type="sldNum" sz="quarter" idx="12"/>
          </p:nvPr>
        </p:nvSpPr>
        <p:spPr/>
        <p:txBody>
          <a:bodyPr/>
          <a:lstStyle/>
          <a:p>
            <a:fld id="{25BA54BD-C84D-46CE-8B72-31BFB26ABA43}" type="slidenum">
              <a:rPr lang="en-US" smtClean="0"/>
              <a:t>46</a:t>
            </a:fld>
            <a:endParaRPr lang="en-US"/>
          </a:p>
        </p:txBody>
      </p:sp>
      <p:sp>
        <p:nvSpPr>
          <p:cNvPr id="10" name="Title 1">
            <a:extLst>
              <a:ext uri="{FF2B5EF4-FFF2-40B4-BE49-F238E27FC236}">
                <a16:creationId xmlns:a16="http://schemas.microsoft.com/office/drawing/2014/main" id="{F3D2C267-D81A-423B-8A03-C4A00F19472F}"/>
              </a:ext>
            </a:extLst>
          </p:cNvPr>
          <p:cNvSpPr>
            <a:spLocks noGrp="1"/>
          </p:cNvSpPr>
          <p:nvPr>
            <p:ph type="title"/>
          </p:nvPr>
        </p:nvSpPr>
        <p:spPr>
          <a:xfrm>
            <a:off x="1446308" y="444304"/>
            <a:ext cx="10287000" cy="1020762"/>
          </a:xfrm>
        </p:spPr>
        <p:txBody>
          <a:bodyPr/>
          <a:lstStyle/>
          <a:p>
            <a:r>
              <a:rPr lang="en-US" sz="4000">
                <a:latin typeface="Calibri" panose="020F0502020204030204" pitchFamily="34" charset="0"/>
                <a:cs typeface="Calibri" panose="020F0502020204030204" pitchFamily="34" charset="0"/>
              </a:rPr>
              <a:t>Let's Talk About Your Special, Holy Body.</a:t>
            </a:r>
          </a:p>
        </p:txBody>
      </p:sp>
    </p:spTree>
    <p:extLst>
      <p:ext uri="{BB962C8B-B14F-4D97-AF65-F5344CB8AC3E}">
        <p14:creationId xmlns:p14="http://schemas.microsoft.com/office/powerpoint/2010/main" val="319510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24D0E7-3389-4976-9053-695257771E8B}"/>
              </a:ext>
            </a:extLst>
          </p:cNvPr>
          <p:cNvSpPr>
            <a:spLocks noGrp="1"/>
          </p:cNvSpPr>
          <p:nvPr>
            <p:ph type="body" sz="half" idx="2"/>
          </p:nvPr>
        </p:nvSpPr>
        <p:spPr>
          <a:xfrm>
            <a:off x="1035837" y="2185633"/>
            <a:ext cx="3086100" cy="3505200"/>
          </a:xfrm>
        </p:spPr>
        <p:txBody>
          <a:bodyPr>
            <a:normAutofit fontScale="92500" lnSpcReduction="10000"/>
          </a:bodyPr>
          <a:lstStyle/>
          <a:p>
            <a:r>
              <a:rPr lang="en-US" sz="4000"/>
              <a:t>Also, You Wear Clothes On Your Body To Cover The Most Private Parts Of Your Body.</a:t>
            </a:r>
          </a:p>
        </p:txBody>
      </p:sp>
      <p:pic>
        <p:nvPicPr>
          <p:cNvPr id="8" name="Content Placeholder 7">
            <a:extLst>
              <a:ext uri="{FF2B5EF4-FFF2-40B4-BE49-F238E27FC236}">
                <a16:creationId xmlns:a16="http://schemas.microsoft.com/office/drawing/2014/main" id="{4C41000B-467D-48BB-B27B-ACADCBE54EF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23728" y="2033650"/>
            <a:ext cx="5041732" cy="3781299"/>
          </a:xfrm>
        </p:spPr>
      </p:pic>
      <p:sp>
        <p:nvSpPr>
          <p:cNvPr id="5" name="Footer Placeholder 4">
            <a:extLst>
              <a:ext uri="{FF2B5EF4-FFF2-40B4-BE49-F238E27FC236}">
                <a16:creationId xmlns:a16="http://schemas.microsoft.com/office/drawing/2014/main" id="{D5F4A79E-6C33-490E-BAA8-57B3DAF53518}"/>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a16="http://schemas.microsoft.com/office/drawing/2014/main" id="{71D9BD20-1B55-41C7-839E-106C2FD234D1}"/>
              </a:ext>
            </a:extLst>
          </p:cNvPr>
          <p:cNvSpPr>
            <a:spLocks noGrp="1"/>
          </p:cNvSpPr>
          <p:nvPr>
            <p:ph type="sldNum" sz="quarter" idx="12"/>
          </p:nvPr>
        </p:nvSpPr>
        <p:spPr/>
        <p:txBody>
          <a:bodyPr/>
          <a:lstStyle/>
          <a:p>
            <a:fld id="{25BA54BD-C84D-46CE-8B72-31BFB26ABA43}" type="slidenum">
              <a:rPr lang="en-US" smtClean="0"/>
              <a:t>47</a:t>
            </a:fld>
            <a:endParaRPr lang="en-US"/>
          </a:p>
        </p:txBody>
      </p:sp>
      <p:sp>
        <p:nvSpPr>
          <p:cNvPr id="14" name="Title 1">
            <a:extLst>
              <a:ext uri="{FF2B5EF4-FFF2-40B4-BE49-F238E27FC236}">
                <a16:creationId xmlns:a16="http://schemas.microsoft.com/office/drawing/2014/main" id="{986019AA-5B27-4BF3-9ED3-E94E6FFD2104}"/>
              </a:ext>
            </a:extLst>
          </p:cNvPr>
          <p:cNvSpPr>
            <a:spLocks noGrp="1"/>
          </p:cNvSpPr>
          <p:nvPr>
            <p:ph type="title"/>
          </p:nvPr>
        </p:nvSpPr>
        <p:spPr>
          <a:xfrm>
            <a:off x="1446308" y="444304"/>
            <a:ext cx="10287000" cy="1020762"/>
          </a:xfrm>
        </p:spPr>
        <p:txBody>
          <a:bodyPr/>
          <a:lstStyle/>
          <a:p>
            <a:r>
              <a:rPr lang="en-US" sz="4000">
                <a:latin typeface="Calibri" panose="020F0502020204030204" pitchFamily="34" charset="0"/>
                <a:cs typeface="Calibri" panose="020F0502020204030204" pitchFamily="34" charset="0"/>
              </a:rPr>
              <a:t>Let's Talk About Your Special, Holy Body.</a:t>
            </a:r>
          </a:p>
        </p:txBody>
      </p:sp>
    </p:spTree>
    <p:extLst>
      <p:ext uri="{BB962C8B-B14F-4D97-AF65-F5344CB8AC3E}">
        <p14:creationId xmlns:p14="http://schemas.microsoft.com/office/powerpoint/2010/main" val="195321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24D0E7-3389-4976-9053-695257771E8B}"/>
              </a:ext>
            </a:extLst>
          </p:cNvPr>
          <p:cNvSpPr>
            <a:spLocks noGrp="1"/>
          </p:cNvSpPr>
          <p:nvPr>
            <p:ph type="body" sz="half" idx="2"/>
          </p:nvPr>
        </p:nvSpPr>
        <p:spPr>
          <a:xfrm>
            <a:off x="1347229" y="2001581"/>
            <a:ext cx="3086100" cy="3505200"/>
          </a:xfrm>
        </p:spPr>
        <p:txBody>
          <a:bodyPr>
            <a:normAutofit/>
          </a:bodyPr>
          <a:lstStyle/>
          <a:p>
            <a:r>
              <a:rPr lang="en-US" sz="4000"/>
              <a:t>This Boy and Girl Aren't Dressed To Go To School. </a:t>
            </a:r>
            <a:endParaRPr lang="en-US" sz="4000" b="1"/>
          </a:p>
        </p:txBody>
      </p:sp>
      <p:pic>
        <p:nvPicPr>
          <p:cNvPr id="8" name="Content Placeholder 7">
            <a:extLst>
              <a:ext uri="{FF2B5EF4-FFF2-40B4-BE49-F238E27FC236}">
                <a16:creationId xmlns:a16="http://schemas.microsoft.com/office/drawing/2014/main" id="{4C41000B-467D-48BB-B27B-ACADCBE54EF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75212" y="1981200"/>
            <a:ext cx="2431527" cy="3781299"/>
          </a:xfrm>
        </p:spPr>
      </p:pic>
      <p:sp>
        <p:nvSpPr>
          <p:cNvPr id="5" name="Footer Placeholder 4">
            <a:extLst>
              <a:ext uri="{FF2B5EF4-FFF2-40B4-BE49-F238E27FC236}">
                <a16:creationId xmlns:a16="http://schemas.microsoft.com/office/drawing/2014/main" id="{D5F4A79E-6C33-490E-BAA8-57B3DAF53518}"/>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a16="http://schemas.microsoft.com/office/drawing/2014/main" id="{71D9BD20-1B55-41C7-839E-106C2FD234D1}"/>
              </a:ext>
            </a:extLst>
          </p:cNvPr>
          <p:cNvSpPr>
            <a:spLocks noGrp="1"/>
          </p:cNvSpPr>
          <p:nvPr>
            <p:ph type="sldNum" sz="quarter" idx="12"/>
          </p:nvPr>
        </p:nvSpPr>
        <p:spPr/>
        <p:txBody>
          <a:bodyPr/>
          <a:lstStyle/>
          <a:p>
            <a:fld id="{25BA54BD-C84D-46CE-8B72-31BFB26ABA43}" type="slidenum">
              <a:rPr lang="en-US" smtClean="0"/>
              <a:t>48</a:t>
            </a:fld>
            <a:endParaRPr lang="en-US"/>
          </a:p>
        </p:txBody>
      </p:sp>
      <p:pic>
        <p:nvPicPr>
          <p:cNvPr id="7" name="Picture 6">
            <a:extLst>
              <a:ext uri="{FF2B5EF4-FFF2-40B4-BE49-F238E27FC236}">
                <a16:creationId xmlns:a16="http://schemas.microsoft.com/office/drawing/2014/main" id="{C6644DE9-0640-4884-9704-6AD01A5D72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994" y="1981199"/>
            <a:ext cx="2544418" cy="3767485"/>
          </a:xfrm>
          <a:prstGeom prst="rect">
            <a:avLst/>
          </a:prstGeom>
        </p:spPr>
      </p:pic>
      <p:sp>
        <p:nvSpPr>
          <p:cNvPr id="11" name="Title 1">
            <a:extLst>
              <a:ext uri="{FF2B5EF4-FFF2-40B4-BE49-F238E27FC236}">
                <a16:creationId xmlns:a16="http://schemas.microsoft.com/office/drawing/2014/main" id="{74AFD36B-FAA2-4382-BF9E-C33E75A0D514}"/>
              </a:ext>
            </a:extLst>
          </p:cNvPr>
          <p:cNvSpPr>
            <a:spLocks noGrp="1"/>
          </p:cNvSpPr>
          <p:nvPr>
            <p:ph type="title"/>
          </p:nvPr>
        </p:nvSpPr>
        <p:spPr>
          <a:xfrm>
            <a:off x="1446308" y="444304"/>
            <a:ext cx="10287000" cy="1020762"/>
          </a:xfrm>
        </p:spPr>
        <p:txBody>
          <a:bodyPr/>
          <a:lstStyle/>
          <a:p>
            <a:r>
              <a:rPr lang="en-US" sz="4000">
                <a:latin typeface="Calibri" panose="020F0502020204030204" pitchFamily="34" charset="0"/>
                <a:cs typeface="Calibri" panose="020F0502020204030204" pitchFamily="34" charset="0"/>
              </a:rPr>
              <a:t>Let's Talk About Your Special, Holy Body.</a:t>
            </a:r>
          </a:p>
        </p:txBody>
      </p:sp>
    </p:spTree>
    <p:extLst>
      <p:ext uri="{BB962C8B-B14F-4D97-AF65-F5344CB8AC3E}">
        <p14:creationId xmlns:p14="http://schemas.microsoft.com/office/powerpoint/2010/main" val="190035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24D0E7-3389-4976-9053-695257771E8B}"/>
              </a:ext>
            </a:extLst>
          </p:cNvPr>
          <p:cNvSpPr>
            <a:spLocks noGrp="1"/>
          </p:cNvSpPr>
          <p:nvPr>
            <p:ph type="body" sz="half" idx="2"/>
          </p:nvPr>
        </p:nvSpPr>
        <p:spPr>
          <a:xfrm>
            <a:off x="1318920" y="2185633"/>
            <a:ext cx="3086100" cy="3505200"/>
          </a:xfrm>
        </p:spPr>
        <p:txBody>
          <a:bodyPr>
            <a:normAutofit/>
          </a:bodyPr>
          <a:lstStyle/>
          <a:p>
            <a:r>
              <a:rPr lang="en-US" sz="3600">
                <a:cs typeface="Calibri" panose="020F0502020204030204" pitchFamily="34" charset="0"/>
              </a:rPr>
              <a:t>They Aren't Dressed To Go Out With Friends. </a:t>
            </a:r>
            <a:endParaRPr lang="en-US" sz="3600" b="1">
              <a:cs typeface="Calibri" panose="020F0502020204030204" pitchFamily="34" charset="0"/>
            </a:endParaRPr>
          </a:p>
        </p:txBody>
      </p:sp>
      <p:sp>
        <p:nvSpPr>
          <p:cNvPr id="5" name="Footer Placeholder 4">
            <a:extLst>
              <a:ext uri="{FF2B5EF4-FFF2-40B4-BE49-F238E27FC236}">
                <a16:creationId xmlns:a16="http://schemas.microsoft.com/office/drawing/2014/main" id="{D5F4A79E-6C33-490E-BAA8-57B3DAF53518}"/>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a16="http://schemas.microsoft.com/office/drawing/2014/main" id="{71D9BD20-1B55-41C7-839E-106C2FD234D1}"/>
              </a:ext>
            </a:extLst>
          </p:cNvPr>
          <p:cNvSpPr>
            <a:spLocks noGrp="1"/>
          </p:cNvSpPr>
          <p:nvPr>
            <p:ph type="sldNum" sz="quarter" idx="12"/>
          </p:nvPr>
        </p:nvSpPr>
        <p:spPr/>
        <p:txBody>
          <a:bodyPr/>
          <a:lstStyle/>
          <a:p>
            <a:fld id="{25BA54BD-C84D-46CE-8B72-31BFB26ABA43}" type="slidenum">
              <a:rPr lang="en-US" smtClean="0"/>
              <a:t>49</a:t>
            </a:fld>
            <a:endParaRPr lang="en-US"/>
          </a:p>
        </p:txBody>
      </p:sp>
      <p:pic>
        <p:nvPicPr>
          <p:cNvPr id="9" name="Content Placeholder 8">
            <a:extLst>
              <a:ext uri="{FF2B5EF4-FFF2-40B4-BE49-F238E27FC236}">
                <a16:creationId xmlns:a16="http://schemas.microsoft.com/office/drawing/2014/main" id="{54637D26-5CD4-4D4B-800A-BF86793BB215}"/>
              </a:ext>
            </a:extLst>
          </p:cNvPr>
          <p:cNvPicPr>
            <a:picLocks noGrp="1" noChangeAspect="1"/>
          </p:cNvPicPr>
          <p:nvPr>
            <p:ph idx="1"/>
          </p:nvPr>
        </p:nvPicPr>
        <p:blipFill>
          <a:blip r:embed="rId2"/>
          <a:stretch>
            <a:fillRect/>
          </a:stretch>
        </p:blipFill>
        <p:spPr>
          <a:xfrm>
            <a:off x="4840783" y="2034376"/>
            <a:ext cx="5407621" cy="3779848"/>
          </a:xfrm>
          <a:prstGeom prst="rect">
            <a:avLst/>
          </a:prstGeom>
        </p:spPr>
      </p:pic>
      <p:sp>
        <p:nvSpPr>
          <p:cNvPr id="8" name="Title 1">
            <a:extLst>
              <a:ext uri="{FF2B5EF4-FFF2-40B4-BE49-F238E27FC236}">
                <a16:creationId xmlns:a16="http://schemas.microsoft.com/office/drawing/2014/main" id="{61254560-B51A-4F20-B19A-BA0FC8B2A960}"/>
              </a:ext>
            </a:extLst>
          </p:cNvPr>
          <p:cNvSpPr>
            <a:spLocks noGrp="1"/>
          </p:cNvSpPr>
          <p:nvPr>
            <p:ph type="title"/>
          </p:nvPr>
        </p:nvSpPr>
        <p:spPr>
          <a:xfrm>
            <a:off x="1443736" y="443953"/>
            <a:ext cx="10287000" cy="1020762"/>
          </a:xfrm>
        </p:spPr>
        <p:txBody>
          <a:bodyPr/>
          <a:lstStyle/>
          <a:p>
            <a:r>
              <a:rPr lang="en-US" sz="4000" dirty="0">
                <a:latin typeface="Calibri" panose="020F0502020204030204" pitchFamily="34" charset="0"/>
                <a:cs typeface="Calibri" panose="020F0502020204030204" pitchFamily="34" charset="0"/>
              </a:rPr>
              <a:t>Let's Talk About Your Special, Holy Body.</a:t>
            </a:r>
          </a:p>
        </p:txBody>
      </p:sp>
    </p:spTree>
    <p:extLst>
      <p:ext uri="{BB962C8B-B14F-4D97-AF65-F5344CB8AC3E}">
        <p14:creationId xmlns:p14="http://schemas.microsoft.com/office/powerpoint/2010/main" val="5042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sp>
        <p:nvSpPr>
          <p:cNvPr id="1404" name="Google Shape;1404;p15"/>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405" name="Google Shape;1405;p15"/>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5</a:t>
            </a:fld>
            <a:endParaRPr sz="1200">
              <a:solidFill>
                <a:schemeClr val="lt1"/>
              </a:solidFill>
              <a:latin typeface="Calibri"/>
              <a:ea typeface="Calibri"/>
              <a:cs typeface="Calibri"/>
              <a:sym typeface="Calibri"/>
            </a:endParaRPr>
          </a:p>
        </p:txBody>
      </p:sp>
      <p:pic>
        <p:nvPicPr>
          <p:cNvPr id="13" name="Picture 12">
            <a:extLst>
              <a:ext uri="{FF2B5EF4-FFF2-40B4-BE49-F238E27FC236}">
                <a16:creationId xmlns:a16="http://schemas.microsoft.com/office/drawing/2014/main" id="{372FBC92-8F97-4227-9FC0-2AD3C27157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6741" y="647182"/>
            <a:ext cx="5791200" cy="5538187"/>
          </a:xfrm>
          <a:prstGeom prst="rect">
            <a:avLst/>
          </a:prstGeom>
        </p:spPr>
      </p:pic>
      <p:sp>
        <p:nvSpPr>
          <p:cNvPr id="1403" name="Google Shape;1403;p15"/>
          <p:cNvSpPr txBox="1">
            <a:spLocks noGrp="1"/>
          </p:cNvSpPr>
          <p:nvPr>
            <p:ph type="body" idx="4294967295"/>
          </p:nvPr>
        </p:nvSpPr>
        <p:spPr>
          <a:xfrm>
            <a:off x="836612" y="1828800"/>
            <a:ext cx="4648200" cy="2438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600"/>
              <a:buFont typeface="Arial"/>
              <a:buNone/>
            </a:pPr>
            <a:r>
              <a:rPr lang="en-US" sz="4000" i="0" u="none" strike="noStrike" cap="none">
                <a:solidFill>
                  <a:schemeClr val="lt1"/>
                </a:solidFill>
                <a:latin typeface="Calibri"/>
                <a:ea typeface="Calibri"/>
                <a:cs typeface="Calibri"/>
                <a:sym typeface="Calibri"/>
              </a:rPr>
              <a:t>People Take Very Good Care Of Special Things.</a:t>
            </a:r>
            <a:endParaRPr sz="4000">
              <a:solidFill>
                <a:schemeClr val="lt1"/>
              </a:solidFill>
            </a:endParaRPr>
          </a:p>
        </p:txBody>
      </p:sp>
      <p:pic>
        <p:nvPicPr>
          <p:cNvPr id="3" name="Picture 2">
            <a:extLst>
              <a:ext uri="{FF2B5EF4-FFF2-40B4-BE49-F238E27FC236}">
                <a16:creationId xmlns:a16="http://schemas.microsoft.com/office/drawing/2014/main" id="{936CD052-A854-4F15-A083-84C315CF7C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4793" y="2482203"/>
            <a:ext cx="2133600" cy="2133600"/>
          </a:xfrm>
          <a:prstGeom prst="rect">
            <a:avLst/>
          </a:prstGeom>
        </p:spPr>
      </p:pic>
    </p:spTree>
    <p:extLst>
      <p:ext uri="{BB962C8B-B14F-4D97-AF65-F5344CB8AC3E}">
        <p14:creationId xmlns:p14="http://schemas.microsoft.com/office/powerpoint/2010/main" val="290021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250"/>
                                  </p:stCondLst>
                                  <p:childTnLst>
                                    <p:set>
                                      <p:cBhvr>
                                        <p:cTn id="6" dur="1" fill="hold">
                                          <p:stCondLst>
                                            <p:cond delay="0"/>
                                          </p:stCondLst>
                                        </p:cTn>
                                        <p:tgtEl>
                                          <p:spTgt spid="1403">
                                            <p:txEl>
                                              <p:pRg st="0" end="0"/>
                                            </p:txEl>
                                          </p:spTgt>
                                        </p:tgtEl>
                                        <p:attrNameLst>
                                          <p:attrName>style.visibility</p:attrName>
                                        </p:attrNameLst>
                                      </p:cBhvr>
                                      <p:to>
                                        <p:strVal val="visible"/>
                                      </p:to>
                                    </p:set>
                                    <p:animEffect transition="in" filter="wipe(left)">
                                      <p:cBhvr>
                                        <p:cTn id="7" dur="500"/>
                                        <p:tgtEl>
                                          <p:spTgt spid="14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75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24D0E7-3389-4976-9053-695257771E8B}"/>
              </a:ext>
            </a:extLst>
          </p:cNvPr>
          <p:cNvSpPr>
            <a:spLocks noGrp="1"/>
          </p:cNvSpPr>
          <p:nvPr>
            <p:ph type="body" sz="half" idx="2"/>
          </p:nvPr>
        </p:nvSpPr>
        <p:spPr>
          <a:xfrm>
            <a:off x="1078300" y="1634304"/>
            <a:ext cx="3354872" cy="4486835"/>
          </a:xfrm>
        </p:spPr>
        <p:txBody>
          <a:bodyPr>
            <a:normAutofit lnSpcReduction="10000"/>
          </a:bodyPr>
          <a:lstStyle/>
          <a:p>
            <a:r>
              <a:rPr lang="en-US" sz="4000"/>
              <a:t>But, Their Clothes Still Cover The Most Special  and </a:t>
            </a:r>
            <a:endParaRPr lang="en-US"/>
          </a:p>
          <a:p>
            <a:r>
              <a:rPr lang="en-US" sz="4000"/>
              <a:t>Private Parts Of Their Bodies.</a:t>
            </a:r>
            <a:endParaRPr lang="en-US"/>
          </a:p>
        </p:txBody>
      </p:sp>
      <p:sp>
        <p:nvSpPr>
          <p:cNvPr id="5" name="Footer Placeholder 4">
            <a:extLst>
              <a:ext uri="{FF2B5EF4-FFF2-40B4-BE49-F238E27FC236}">
                <a16:creationId xmlns:a16="http://schemas.microsoft.com/office/drawing/2014/main" id="{D5F4A79E-6C33-490E-BAA8-57B3DAF53518}"/>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a16="http://schemas.microsoft.com/office/drawing/2014/main" id="{71D9BD20-1B55-41C7-839E-106C2FD234D1}"/>
              </a:ext>
            </a:extLst>
          </p:cNvPr>
          <p:cNvSpPr>
            <a:spLocks noGrp="1"/>
          </p:cNvSpPr>
          <p:nvPr>
            <p:ph type="sldNum" sz="quarter" idx="12"/>
          </p:nvPr>
        </p:nvSpPr>
        <p:spPr/>
        <p:txBody>
          <a:bodyPr/>
          <a:lstStyle/>
          <a:p>
            <a:fld id="{25BA54BD-C84D-46CE-8B72-31BFB26ABA43}" type="slidenum">
              <a:rPr lang="en-US" smtClean="0"/>
              <a:t>50</a:t>
            </a:fld>
            <a:endParaRPr lang="en-US"/>
          </a:p>
        </p:txBody>
      </p:sp>
      <p:pic>
        <p:nvPicPr>
          <p:cNvPr id="9" name="Content Placeholder 8">
            <a:extLst>
              <a:ext uri="{FF2B5EF4-FFF2-40B4-BE49-F238E27FC236}">
                <a16:creationId xmlns:a16="http://schemas.microsoft.com/office/drawing/2014/main" id="{B6F4543A-FBEF-4E86-B201-0D8C6398545B}"/>
              </a:ext>
            </a:extLst>
          </p:cNvPr>
          <p:cNvPicPr>
            <a:picLocks noGrp="1" noChangeAspect="1"/>
          </p:cNvPicPr>
          <p:nvPr>
            <p:ph idx="1"/>
          </p:nvPr>
        </p:nvPicPr>
        <p:blipFill>
          <a:blip r:embed="rId2"/>
          <a:stretch>
            <a:fillRect/>
          </a:stretch>
        </p:blipFill>
        <p:spPr>
          <a:xfrm>
            <a:off x="4840783" y="2034376"/>
            <a:ext cx="5407621" cy="3779848"/>
          </a:xfrm>
          <a:prstGeom prst="rect">
            <a:avLst/>
          </a:prstGeom>
        </p:spPr>
      </p:pic>
      <p:sp>
        <p:nvSpPr>
          <p:cNvPr id="8" name="Title 1">
            <a:extLst>
              <a:ext uri="{FF2B5EF4-FFF2-40B4-BE49-F238E27FC236}">
                <a16:creationId xmlns:a16="http://schemas.microsoft.com/office/drawing/2014/main" id="{265AE53F-444C-4B72-9149-EE75E57E1645}"/>
              </a:ext>
            </a:extLst>
          </p:cNvPr>
          <p:cNvSpPr>
            <a:spLocks noGrp="1"/>
          </p:cNvSpPr>
          <p:nvPr>
            <p:ph type="title"/>
          </p:nvPr>
        </p:nvSpPr>
        <p:spPr>
          <a:xfrm>
            <a:off x="1433904" y="427037"/>
            <a:ext cx="10287000" cy="1020762"/>
          </a:xfrm>
        </p:spPr>
        <p:txBody>
          <a:bodyPr/>
          <a:lstStyle/>
          <a:p>
            <a:r>
              <a:rPr lang="en-US" sz="4000" dirty="0">
                <a:latin typeface="Calibri" panose="020F0502020204030204" pitchFamily="34" charset="0"/>
                <a:cs typeface="Calibri" panose="020F0502020204030204" pitchFamily="34" charset="0"/>
              </a:rPr>
              <a:t>Let's Talk About Your Special, Holy Body.</a:t>
            </a:r>
          </a:p>
        </p:txBody>
      </p:sp>
    </p:spTree>
    <p:extLst>
      <p:ext uri="{BB962C8B-B14F-4D97-AF65-F5344CB8AC3E}">
        <p14:creationId xmlns:p14="http://schemas.microsoft.com/office/powerpoint/2010/main" val="50123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24D0E7-3389-4976-9053-695257771E8B}"/>
              </a:ext>
            </a:extLst>
          </p:cNvPr>
          <p:cNvSpPr>
            <a:spLocks noGrp="1"/>
          </p:cNvSpPr>
          <p:nvPr>
            <p:ph type="body" sz="half" idx="2"/>
          </p:nvPr>
        </p:nvSpPr>
        <p:spPr>
          <a:xfrm>
            <a:off x="608012" y="1682814"/>
            <a:ext cx="3581400" cy="1830238"/>
          </a:xfrm>
        </p:spPr>
        <p:txBody>
          <a:bodyPr>
            <a:noAutofit/>
          </a:bodyPr>
          <a:lstStyle/>
          <a:p>
            <a:r>
              <a:rPr lang="en-US" sz="2800"/>
              <a:t>The People Who Love You Want To Make Sure Your Private Body Parts Are Safe and  Respected.</a:t>
            </a:r>
          </a:p>
        </p:txBody>
      </p:sp>
      <p:sp>
        <p:nvSpPr>
          <p:cNvPr id="5" name="Footer Placeholder 4">
            <a:extLst>
              <a:ext uri="{FF2B5EF4-FFF2-40B4-BE49-F238E27FC236}">
                <a16:creationId xmlns:a16="http://schemas.microsoft.com/office/drawing/2014/main" id="{D5F4A79E-6C33-490E-BAA8-57B3DAF53518}"/>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a16="http://schemas.microsoft.com/office/drawing/2014/main" id="{71D9BD20-1B55-41C7-839E-106C2FD234D1}"/>
              </a:ext>
            </a:extLst>
          </p:cNvPr>
          <p:cNvSpPr>
            <a:spLocks noGrp="1"/>
          </p:cNvSpPr>
          <p:nvPr>
            <p:ph type="sldNum" sz="quarter" idx="12"/>
          </p:nvPr>
        </p:nvSpPr>
        <p:spPr/>
        <p:txBody>
          <a:bodyPr/>
          <a:lstStyle/>
          <a:p>
            <a:fld id="{25BA54BD-C84D-46CE-8B72-31BFB26ABA43}" type="slidenum">
              <a:rPr lang="en-US" smtClean="0"/>
              <a:t>51</a:t>
            </a:fld>
            <a:endParaRPr lang="en-US"/>
          </a:p>
        </p:txBody>
      </p:sp>
      <p:sp>
        <p:nvSpPr>
          <p:cNvPr id="4" name="TextBox 3">
            <a:extLst>
              <a:ext uri="{FF2B5EF4-FFF2-40B4-BE49-F238E27FC236}">
                <a16:creationId xmlns:a16="http://schemas.microsoft.com/office/drawing/2014/main" id="{3A93930A-4ABB-4073-85F3-FD834A51290B}"/>
              </a:ext>
            </a:extLst>
          </p:cNvPr>
          <p:cNvSpPr txBox="1"/>
          <p:nvPr/>
        </p:nvSpPr>
        <p:spPr>
          <a:xfrm>
            <a:off x="604986" y="3733800"/>
            <a:ext cx="3581400" cy="2585323"/>
          </a:xfrm>
          <a:prstGeom prst="rect">
            <a:avLst/>
          </a:prstGeom>
          <a:noFill/>
        </p:spPr>
        <p:txBody>
          <a:bodyPr wrap="square" rtlCol="0" anchor="t">
            <a:spAutoFit/>
          </a:bodyPr>
          <a:lstStyle/>
          <a:p>
            <a:pPr>
              <a:lnSpc>
                <a:spcPct val="90000"/>
              </a:lnSpc>
            </a:pPr>
            <a:r>
              <a:rPr lang="en-US" sz="3200"/>
              <a:t>YOU</a:t>
            </a:r>
            <a:r>
              <a:rPr lang="en-US" sz="2800"/>
              <a:t> Have The Right To Make Sure </a:t>
            </a:r>
            <a:endParaRPr lang="en-US" sz="2800">
              <a:cs typeface="Calibri"/>
            </a:endParaRPr>
          </a:p>
          <a:p>
            <a:pPr>
              <a:lnSpc>
                <a:spcPct val="90000"/>
              </a:lnSpc>
            </a:pPr>
            <a:r>
              <a:rPr lang="en-US" sz="3200"/>
              <a:t>YOUR</a:t>
            </a:r>
            <a:r>
              <a:rPr lang="en-US" sz="2800"/>
              <a:t> Body &amp; </a:t>
            </a:r>
            <a:endParaRPr lang="en-US" sz="2800">
              <a:cs typeface="Calibri"/>
            </a:endParaRPr>
          </a:p>
          <a:p>
            <a:pPr>
              <a:lnSpc>
                <a:spcPct val="90000"/>
              </a:lnSpc>
            </a:pPr>
            <a:r>
              <a:rPr lang="en-US" sz="3200"/>
              <a:t>YOUR</a:t>
            </a:r>
            <a:r>
              <a:rPr lang="en-US" sz="2800"/>
              <a:t> Private Body Parts Are Safe and Respected.</a:t>
            </a:r>
            <a:endParaRPr lang="en-US" sz="2800">
              <a:cs typeface="Calibri"/>
            </a:endParaRPr>
          </a:p>
        </p:txBody>
      </p:sp>
      <p:pic>
        <p:nvPicPr>
          <p:cNvPr id="10" name="Content Placeholder 9">
            <a:extLst>
              <a:ext uri="{FF2B5EF4-FFF2-40B4-BE49-F238E27FC236}">
                <a16:creationId xmlns:a16="http://schemas.microsoft.com/office/drawing/2014/main" id="{B4419C95-AE78-4741-AEE0-61E240AA3879}"/>
              </a:ext>
            </a:extLst>
          </p:cNvPr>
          <p:cNvPicPr>
            <a:picLocks noGrp="1" noChangeAspect="1"/>
          </p:cNvPicPr>
          <p:nvPr>
            <p:ph idx="1"/>
          </p:nvPr>
        </p:nvPicPr>
        <p:blipFill>
          <a:blip r:embed="rId2"/>
          <a:stretch>
            <a:fillRect/>
          </a:stretch>
        </p:blipFill>
        <p:spPr>
          <a:xfrm>
            <a:off x="4840783" y="2034376"/>
            <a:ext cx="5407621" cy="3779848"/>
          </a:xfrm>
          <a:prstGeom prst="rect">
            <a:avLst/>
          </a:prstGeom>
        </p:spPr>
      </p:pic>
      <p:sp>
        <p:nvSpPr>
          <p:cNvPr id="9" name="Title 1">
            <a:extLst>
              <a:ext uri="{FF2B5EF4-FFF2-40B4-BE49-F238E27FC236}">
                <a16:creationId xmlns:a16="http://schemas.microsoft.com/office/drawing/2014/main" id="{FE47AB99-08AA-4518-8422-AD79CF607097}"/>
              </a:ext>
            </a:extLst>
          </p:cNvPr>
          <p:cNvSpPr>
            <a:spLocks noGrp="1"/>
          </p:cNvSpPr>
          <p:nvPr>
            <p:ph type="title"/>
          </p:nvPr>
        </p:nvSpPr>
        <p:spPr>
          <a:xfrm>
            <a:off x="1387009" y="392859"/>
            <a:ext cx="10287000" cy="1020762"/>
          </a:xfrm>
        </p:spPr>
        <p:txBody>
          <a:bodyPr/>
          <a:lstStyle/>
          <a:p>
            <a:r>
              <a:rPr lang="en-US" sz="4000" dirty="0">
                <a:latin typeface="Calibri" panose="020F0502020204030204" pitchFamily="34" charset="0"/>
                <a:cs typeface="Calibri" panose="020F0502020204030204" pitchFamily="34" charset="0"/>
              </a:rPr>
              <a:t>Let's Talk About Your Special, Holy Body.</a:t>
            </a:r>
          </a:p>
        </p:txBody>
      </p:sp>
    </p:spTree>
    <p:extLst>
      <p:ext uri="{BB962C8B-B14F-4D97-AF65-F5344CB8AC3E}">
        <p14:creationId xmlns:p14="http://schemas.microsoft.com/office/powerpoint/2010/main" val="1562958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10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24D0E7-3389-4976-9053-695257771E8B}"/>
              </a:ext>
            </a:extLst>
          </p:cNvPr>
          <p:cNvSpPr>
            <a:spLocks noGrp="1"/>
          </p:cNvSpPr>
          <p:nvPr>
            <p:ph type="body" sz="half" idx="2"/>
          </p:nvPr>
        </p:nvSpPr>
        <p:spPr>
          <a:xfrm>
            <a:off x="890223" y="1682814"/>
            <a:ext cx="3505200" cy="4489386"/>
          </a:xfrm>
        </p:spPr>
        <p:txBody>
          <a:bodyPr>
            <a:normAutofit lnSpcReduction="10000"/>
          </a:bodyPr>
          <a:lstStyle/>
          <a:p>
            <a:r>
              <a:rPr lang="en-US" sz="3600"/>
              <a:t>There's A Lot You Can Do To Make Sure </a:t>
            </a:r>
            <a:endParaRPr lang="en-US" sz="3600">
              <a:cs typeface="Calibri"/>
            </a:endParaRPr>
          </a:p>
          <a:p>
            <a:r>
              <a:rPr lang="en-US" sz="3600"/>
              <a:t>Your Body and Your Private Body Parts Are</a:t>
            </a:r>
            <a:endParaRPr lang="en-US" sz="3600">
              <a:cs typeface="Calibri"/>
            </a:endParaRPr>
          </a:p>
          <a:p>
            <a:r>
              <a:rPr lang="en-US" sz="3600" u="sng"/>
              <a:t>Safe</a:t>
            </a:r>
            <a:r>
              <a:rPr lang="en-US" sz="3600"/>
              <a:t> and </a:t>
            </a:r>
            <a:endParaRPr lang="en-US" sz="3600">
              <a:cs typeface="Calibri"/>
            </a:endParaRPr>
          </a:p>
          <a:p>
            <a:r>
              <a:rPr lang="en-US" sz="3600" u="sng"/>
              <a:t>Respected</a:t>
            </a:r>
            <a:r>
              <a:rPr lang="en-US" sz="3600"/>
              <a:t>.</a:t>
            </a:r>
            <a:endParaRPr lang="en-US" sz="3600">
              <a:cs typeface="Calibri"/>
            </a:endParaRPr>
          </a:p>
        </p:txBody>
      </p:sp>
      <p:sp>
        <p:nvSpPr>
          <p:cNvPr id="5" name="Footer Placeholder 4">
            <a:extLst>
              <a:ext uri="{FF2B5EF4-FFF2-40B4-BE49-F238E27FC236}">
                <a16:creationId xmlns:a16="http://schemas.microsoft.com/office/drawing/2014/main" id="{D5F4A79E-6C33-490E-BAA8-57B3DAF53518}"/>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a16="http://schemas.microsoft.com/office/drawing/2014/main" id="{71D9BD20-1B55-41C7-839E-106C2FD234D1}"/>
              </a:ext>
            </a:extLst>
          </p:cNvPr>
          <p:cNvSpPr>
            <a:spLocks noGrp="1"/>
          </p:cNvSpPr>
          <p:nvPr>
            <p:ph type="sldNum" sz="quarter" idx="12"/>
          </p:nvPr>
        </p:nvSpPr>
        <p:spPr/>
        <p:txBody>
          <a:bodyPr/>
          <a:lstStyle/>
          <a:p>
            <a:fld id="{25BA54BD-C84D-46CE-8B72-31BFB26ABA43}" type="slidenum">
              <a:rPr lang="en-US" smtClean="0"/>
              <a:t>52</a:t>
            </a:fld>
            <a:endParaRPr lang="en-US"/>
          </a:p>
        </p:txBody>
      </p:sp>
      <p:pic>
        <p:nvPicPr>
          <p:cNvPr id="9" name="Content Placeholder 8">
            <a:extLst>
              <a:ext uri="{FF2B5EF4-FFF2-40B4-BE49-F238E27FC236}">
                <a16:creationId xmlns:a16="http://schemas.microsoft.com/office/drawing/2014/main" id="{0BC94C1E-FEDE-4C19-8785-CBE5F308B555}"/>
              </a:ext>
            </a:extLst>
          </p:cNvPr>
          <p:cNvPicPr>
            <a:picLocks noGrp="1" noChangeAspect="1"/>
          </p:cNvPicPr>
          <p:nvPr>
            <p:ph idx="1"/>
          </p:nvPr>
        </p:nvPicPr>
        <p:blipFill>
          <a:blip r:embed="rId2"/>
          <a:stretch>
            <a:fillRect/>
          </a:stretch>
        </p:blipFill>
        <p:spPr>
          <a:xfrm>
            <a:off x="4840783" y="2034376"/>
            <a:ext cx="5407621" cy="3779848"/>
          </a:xfrm>
          <a:prstGeom prst="rect">
            <a:avLst/>
          </a:prstGeom>
        </p:spPr>
      </p:pic>
      <p:sp>
        <p:nvSpPr>
          <p:cNvPr id="8" name="Title 1">
            <a:extLst>
              <a:ext uri="{FF2B5EF4-FFF2-40B4-BE49-F238E27FC236}">
                <a16:creationId xmlns:a16="http://schemas.microsoft.com/office/drawing/2014/main" id="{7B10F450-08B6-4AD9-B751-FF9DB34C38A7}"/>
              </a:ext>
            </a:extLst>
          </p:cNvPr>
          <p:cNvSpPr>
            <a:spLocks noGrp="1"/>
          </p:cNvSpPr>
          <p:nvPr>
            <p:ph type="title"/>
          </p:nvPr>
        </p:nvSpPr>
        <p:spPr>
          <a:xfrm>
            <a:off x="1446308" y="472620"/>
            <a:ext cx="10287000" cy="1020762"/>
          </a:xfrm>
        </p:spPr>
        <p:txBody>
          <a:bodyPr/>
          <a:lstStyle/>
          <a:p>
            <a:r>
              <a:rPr lang="en-US" sz="4000">
                <a:latin typeface="Calibri" panose="020F0502020204030204" pitchFamily="34" charset="0"/>
                <a:cs typeface="Calibri" panose="020F0502020204030204" pitchFamily="34" charset="0"/>
              </a:rPr>
              <a:t>Let's Talk About Your Special, Holy Body.</a:t>
            </a:r>
          </a:p>
        </p:txBody>
      </p:sp>
    </p:spTree>
    <p:extLst>
      <p:ext uri="{BB962C8B-B14F-4D97-AF65-F5344CB8AC3E}">
        <p14:creationId xmlns:p14="http://schemas.microsoft.com/office/powerpoint/2010/main" val="223683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44B38-0716-4F56-AACF-B7F3ED59C425}"/>
              </a:ext>
            </a:extLst>
          </p:cNvPr>
          <p:cNvSpPr>
            <a:spLocks noGrp="1"/>
          </p:cNvSpPr>
          <p:nvPr>
            <p:ph type="title"/>
          </p:nvPr>
        </p:nvSpPr>
        <p:spPr/>
        <p:txBody>
          <a:bodyPr>
            <a:normAutofit/>
          </a:bodyPr>
          <a:lstStyle/>
          <a:p>
            <a:r>
              <a:rPr lang="en-US" sz="5400" b="1"/>
              <a:t>You Can Say: </a:t>
            </a:r>
          </a:p>
        </p:txBody>
      </p:sp>
      <p:sp>
        <p:nvSpPr>
          <p:cNvPr id="3" name="Footer Placeholder 2">
            <a:extLst>
              <a:ext uri="{FF2B5EF4-FFF2-40B4-BE49-F238E27FC236}">
                <a16:creationId xmlns:a16="http://schemas.microsoft.com/office/drawing/2014/main" id="{DF9C9E3F-61A8-4AA5-A395-C9A2428466F7}"/>
              </a:ext>
            </a:extLst>
          </p:cNvPr>
          <p:cNvSpPr>
            <a:spLocks noGrp="1"/>
          </p:cNvSpPr>
          <p:nvPr>
            <p:ph type="ftr" sz="quarter" idx="11"/>
          </p:nvPr>
        </p:nvSpPr>
        <p:spPr/>
        <p:txBody>
          <a:bodyPr/>
          <a:lstStyle/>
          <a:p>
            <a:r>
              <a:rPr lang="en-US"/>
              <a:t>The kNOw Program - (C) Monica Pope 2018 All Rights Reserved</a:t>
            </a:r>
          </a:p>
        </p:txBody>
      </p:sp>
      <p:sp>
        <p:nvSpPr>
          <p:cNvPr id="4" name="Slide Number Placeholder 3">
            <a:extLst>
              <a:ext uri="{FF2B5EF4-FFF2-40B4-BE49-F238E27FC236}">
                <a16:creationId xmlns:a16="http://schemas.microsoft.com/office/drawing/2014/main" id="{B2C4D44D-F05D-4ED2-AAE9-DBE1E67AF75D}"/>
              </a:ext>
            </a:extLst>
          </p:cNvPr>
          <p:cNvSpPr>
            <a:spLocks noGrp="1"/>
          </p:cNvSpPr>
          <p:nvPr>
            <p:ph type="sldNum" sz="quarter" idx="12"/>
          </p:nvPr>
        </p:nvSpPr>
        <p:spPr/>
        <p:txBody>
          <a:bodyPr/>
          <a:lstStyle/>
          <a:p>
            <a:fld id="{25BA54BD-C84D-46CE-8B72-31BFB26ABA43}" type="slidenum">
              <a:rPr lang="en-US" smtClean="0"/>
              <a:t>53</a:t>
            </a:fld>
            <a:endParaRPr lang="en-US"/>
          </a:p>
        </p:txBody>
      </p:sp>
      <p:grpSp>
        <p:nvGrpSpPr>
          <p:cNvPr id="11" name="Group 10">
            <a:extLst>
              <a:ext uri="{FF2B5EF4-FFF2-40B4-BE49-F238E27FC236}">
                <a16:creationId xmlns:a16="http://schemas.microsoft.com/office/drawing/2014/main" id="{95273F22-8C47-4836-B139-B1BE1169D7FE}"/>
              </a:ext>
            </a:extLst>
          </p:cNvPr>
          <p:cNvGrpSpPr/>
          <p:nvPr/>
        </p:nvGrpSpPr>
        <p:grpSpPr>
          <a:xfrm>
            <a:off x="989012" y="1447800"/>
            <a:ext cx="4267200" cy="4800600"/>
            <a:chOff x="989012" y="1447800"/>
            <a:chExt cx="4267200" cy="4800600"/>
          </a:xfrm>
        </p:grpSpPr>
        <p:pic>
          <p:nvPicPr>
            <p:cNvPr id="6" name="Picture 5">
              <a:extLst>
                <a:ext uri="{FF2B5EF4-FFF2-40B4-BE49-F238E27FC236}">
                  <a16:creationId xmlns:a16="http://schemas.microsoft.com/office/drawing/2014/main" id="{55A844B1-9620-4F1D-A842-9678970802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012" y="1447800"/>
              <a:ext cx="4267200" cy="4267200"/>
            </a:xfrm>
            <a:prstGeom prst="rect">
              <a:avLst/>
            </a:prstGeom>
          </p:spPr>
        </p:pic>
        <p:pic>
          <p:nvPicPr>
            <p:cNvPr id="8" name="Picture 7">
              <a:extLst>
                <a:ext uri="{FF2B5EF4-FFF2-40B4-BE49-F238E27FC236}">
                  <a16:creationId xmlns:a16="http://schemas.microsoft.com/office/drawing/2014/main" id="{4A644AFA-4314-4A43-BA61-E6AB7C794D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412" y="3429000"/>
              <a:ext cx="2819400" cy="2819400"/>
            </a:xfrm>
            <a:prstGeom prst="rect">
              <a:avLst/>
            </a:prstGeom>
          </p:spPr>
        </p:pic>
      </p:grpSp>
      <p:sp>
        <p:nvSpPr>
          <p:cNvPr id="9" name="TextBox 8">
            <a:extLst>
              <a:ext uri="{FF2B5EF4-FFF2-40B4-BE49-F238E27FC236}">
                <a16:creationId xmlns:a16="http://schemas.microsoft.com/office/drawing/2014/main" id="{56038542-F656-453A-91A4-97002CCE05B5}"/>
              </a:ext>
            </a:extLst>
          </p:cNvPr>
          <p:cNvSpPr txBox="1"/>
          <p:nvPr/>
        </p:nvSpPr>
        <p:spPr>
          <a:xfrm>
            <a:off x="5790583" y="1880833"/>
            <a:ext cx="5029200" cy="2308324"/>
          </a:xfrm>
          <a:prstGeom prst="rect">
            <a:avLst/>
          </a:prstGeom>
          <a:noFill/>
        </p:spPr>
        <p:txBody>
          <a:bodyPr wrap="square" rtlCol="0" anchor="t">
            <a:spAutoFit/>
          </a:bodyPr>
          <a:lstStyle/>
          <a:p>
            <a:pPr>
              <a:lnSpc>
                <a:spcPct val="90000"/>
              </a:lnSpc>
            </a:pPr>
            <a:r>
              <a:rPr lang="en-US" sz="4000" b="1"/>
              <a:t>"I Have Boundaries. My Private Body Parts Will Be Safe &amp; Respected."</a:t>
            </a:r>
          </a:p>
        </p:txBody>
      </p:sp>
      <p:sp>
        <p:nvSpPr>
          <p:cNvPr id="10" name="TextBox 9">
            <a:extLst>
              <a:ext uri="{FF2B5EF4-FFF2-40B4-BE49-F238E27FC236}">
                <a16:creationId xmlns:a16="http://schemas.microsoft.com/office/drawing/2014/main" id="{46D144A1-9D7B-4D7E-BC58-B27C635AAA44}"/>
              </a:ext>
            </a:extLst>
          </p:cNvPr>
          <p:cNvSpPr txBox="1"/>
          <p:nvPr/>
        </p:nvSpPr>
        <p:spPr>
          <a:xfrm>
            <a:off x="6168479" y="4410967"/>
            <a:ext cx="5486400" cy="1311128"/>
          </a:xfrm>
          <a:prstGeom prst="rect">
            <a:avLst/>
          </a:prstGeom>
          <a:noFill/>
        </p:spPr>
        <p:txBody>
          <a:bodyPr wrap="square" rtlCol="0">
            <a:spAutoFit/>
          </a:bodyPr>
          <a:lstStyle/>
          <a:p>
            <a:pPr>
              <a:lnSpc>
                <a:spcPct val="90000"/>
              </a:lnSpc>
            </a:pPr>
            <a:r>
              <a:rPr lang="en-US" sz="4000" b="1"/>
              <a:t>You Can Even Say That </a:t>
            </a:r>
            <a:r>
              <a:rPr lang="en-US" sz="4800" b="1" u="sng"/>
              <a:t>Loudly</a:t>
            </a:r>
            <a:r>
              <a:rPr lang="en-US" sz="4000" b="1"/>
              <a:t>. </a:t>
            </a:r>
          </a:p>
        </p:txBody>
      </p:sp>
    </p:spTree>
    <p:extLst>
      <p:ext uri="{BB962C8B-B14F-4D97-AF65-F5344CB8AC3E}">
        <p14:creationId xmlns:p14="http://schemas.microsoft.com/office/powerpoint/2010/main" val="310575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50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1000"/>
                                        <p:tgtEl>
                                          <p:spTgt spid="9">
                                            <p:txEl>
                                              <p:pRg st="0" end="0"/>
                                            </p:txEl>
                                          </p:spTgt>
                                        </p:tgtEl>
                                      </p:cBhvr>
                                    </p:animEffect>
                                    <p:anim calcmode="lin" valueType="num">
                                      <p:cBhvr>
                                        <p:cTn id="1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100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p:cTn id="20"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23"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44B38-0716-4F56-AACF-B7F3ED59C425}"/>
              </a:ext>
            </a:extLst>
          </p:cNvPr>
          <p:cNvSpPr>
            <a:spLocks noGrp="1"/>
          </p:cNvSpPr>
          <p:nvPr>
            <p:ph type="title"/>
          </p:nvPr>
        </p:nvSpPr>
        <p:spPr/>
        <p:txBody>
          <a:bodyPr>
            <a:normAutofit/>
          </a:bodyPr>
          <a:lstStyle/>
          <a:p>
            <a:r>
              <a:rPr lang="en-US" sz="5400" b="1"/>
              <a:t>You Can Say: </a:t>
            </a:r>
          </a:p>
        </p:txBody>
      </p:sp>
      <p:sp>
        <p:nvSpPr>
          <p:cNvPr id="3" name="Footer Placeholder 2">
            <a:extLst>
              <a:ext uri="{FF2B5EF4-FFF2-40B4-BE49-F238E27FC236}">
                <a16:creationId xmlns:a16="http://schemas.microsoft.com/office/drawing/2014/main" id="{DF9C9E3F-61A8-4AA5-A395-C9A2428466F7}"/>
              </a:ext>
            </a:extLst>
          </p:cNvPr>
          <p:cNvSpPr>
            <a:spLocks noGrp="1"/>
          </p:cNvSpPr>
          <p:nvPr>
            <p:ph type="ftr" sz="quarter" idx="11"/>
          </p:nvPr>
        </p:nvSpPr>
        <p:spPr/>
        <p:txBody>
          <a:bodyPr/>
          <a:lstStyle/>
          <a:p>
            <a:r>
              <a:rPr lang="en-US"/>
              <a:t>The kNOw Program - (C) Monica Pope 2018 All Rights Reserved</a:t>
            </a:r>
          </a:p>
        </p:txBody>
      </p:sp>
      <p:sp>
        <p:nvSpPr>
          <p:cNvPr id="4" name="Slide Number Placeholder 3">
            <a:extLst>
              <a:ext uri="{FF2B5EF4-FFF2-40B4-BE49-F238E27FC236}">
                <a16:creationId xmlns:a16="http://schemas.microsoft.com/office/drawing/2014/main" id="{B2C4D44D-F05D-4ED2-AAE9-DBE1E67AF75D}"/>
              </a:ext>
            </a:extLst>
          </p:cNvPr>
          <p:cNvSpPr>
            <a:spLocks noGrp="1"/>
          </p:cNvSpPr>
          <p:nvPr>
            <p:ph type="sldNum" sz="quarter" idx="12"/>
          </p:nvPr>
        </p:nvSpPr>
        <p:spPr/>
        <p:txBody>
          <a:bodyPr/>
          <a:lstStyle/>
          <a:p>
            <a:fld id="{25BA54BD-C84D-46CE-8B72-31BFB26ABA43}" type="slidenum">
              <a:rPr lang="en-US" smtClean="0"/>
              <a:t>54</a:t>
            </a:fld>
            <a:endParaRPr lang="en-US"/>
          </a:p>
        </p:txBody>
      </p:sp>
      <p:grpSp>
        <p:nvGrpSpPr>
          <p:cNvPr id="11" name="Group 10">
            <a:extLst>
              <a:ext uri="{FF2B5EF4-FFF2-40B4-BE49-F238E27FC236}">
                <a16:creationId xmlns:a16="http://schemas.microsoft.com/office/drawing/2014/main" id="{95273F22-8C47-4836-B139-B1BE1169D7FE}"/>
              </a:ext>
            </a:extLst>
          </p:cNvPr>
          <p:cNvGrpSpPr/>
          <p:nvPr/>
        </p:nvGrpSpPr>
        <p:grpSpPr>
          <a:xfrm>
            <a:off x="989012" y="1447800"/>
            <a:ext cx="4267200" cy="4800600"/>
            <a:chOff x="989012" y="1447800"/>
            <a:chExt cx="4267200" cy="4800600"/>
          </a:xfrm>
        </p:grpSpPr>
        <p:pic>
          <p:nvPicPr>
            <p:cNvPr id="6" name="Picture 5">
              <a:extLst>
                <a:ext uri="{FF2B5EF4-FFF2-40B4-BE49-F238E27FC236}">
                  <a16:creationId xmlns:a16="http://schemas.microsoft.com/office/drawing/2014/main" id="{55A844B1-9620-4F1D-A842-9678970802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012" y="1447800"/>
              <a:ext cx="4267200" cy="4267200"/>
            </a:xfrm>
            <a:prstGeom prst="rect">
              <a:avLst/>
            </a:prstGeom>
          </p:spPr>
        </p:pic>
        <p:pic>
          <p:nvPicPr>
            <p:cNvPr id="8" name="Picture 7">
              <a:extLst>
                <a:ext uri="{FF2B5EF4-FFF2-40B4-BE49-F238E27FC236}">
                  <a16:creationId xmlns:a16="http://schemas.microsoft.com/office/drawing/2014/main" id="{4A644AFA-4314-4A43-BA61-E6AB7C794D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412" y="3429000"/>
              <a:ext cx="2819400" cy="2819400"/>
            </a:xfrm>
            <a:prstGeom prst="rect">
              <a:avLst/>
            </a:prstGeom>
          </p:spPr>
        </p:pic>
      </p:grpSp>
      <p:sp>
        <p:nvSpPr>
          <p:cNvPr id="9" name="TextBox 8">
            <a:extLst>
              <a:ext uri="{FF2B5EF4-FFF2-40B4-BE49-F238E27FC236}">
                <a16:creationId xmlns:a16="http://schemas.microsoft.com/office/drawing/2014/main" id="{56038542-F656-453A-91A4-97002CCE05B5}"/>
              </a:ext>
            </a:extLst>
          </p:cNvPr>
          <p:cNvSpPr txBox="1"/>
          <p:nvPr/>
        </p:nvSpPr>
        <p:spPr>
          <a:xfrm>
            <a:off x="5380112" y="1951622"/>
            <a:ext cx="5486400" cy="2308324"/>
          </a:xfrm>
          <a:prstGeom prst="rect">
            <a:avLst/>
          </a:prstGeom>
          <a:noFill/>
        </p:spPr>
        <p:txBody>
          <a:bodyPr wrap="square" rtlCol="0" anchor="t">
            <a:spAutoFit/>
          </a:bodyPr>
          <a:lstStyle/>
          <a:p>
            <a:pPr>
              <a:lnSpc>
                <a:spcPct val="90000"/>
              </a:lnSpc>
            </a:pPr>
            <a:r>
              <a:rPr lang="en-US" sz="4000" b="1"/>
              <a:t>"My Private Body Parts Will Be Safe &amp; Respected. No Touching. No Looking."</a:t>
            </a:r>
          </a:p>
        </p:txBody>
      </p:sp>
      <p:sp>
        <p:nvSpPr>
          <p:cNvPr id="10" name="TextBox 9">
            <a:extLst>
              <a:ext uri="{FF2B5EF4-FFF2-40B4-BE49-F238E27FC236}">
                <a16:creationId xmlns:a16="http://schemas.microsoft.com/office/drawing/2014/main" id="{46D144A1-9D7B-4D7E-BC58-B27C635AAA44}"/>
              </a:ext>
            </a:extLst>
          </p:cNvPr>
          <p:cNvSpPr txBox="1"/>
          <p:nvPr/>
        </p:nvSpPr>
        <p:spPr>
          <a:xfrm>
            <a:off x="5828779" y="4368494"/>
            <a:ext cx="5486400" cy="1311128"/>
          </a:xfrm>
          <a:prstGeom prst="rect">
            <a:avLst/>
          </a:prstGeom>
          <a:noFill/>
        </p:spPr>
        <p:txBody>
          <a:bodyPr wrap="square" rtlCol="0">
            <a:spAutoFit/>
          </a:bodyPr>
          <a:lstStyle/>
          <a:p>
            <a:pPr>
              <a:lnSpc>
                <a:spcPct val="90000"/>
              </a:lnSpc>
            </a:pPr>
            <a:r>
              <a:rPr lang="en-US" sz="4000" b="1"/>
              <a:t>You Can Even Say That </a:t>
            </a:r>
            <a:r>
              <a:rPr lang="en-US" sz="4800" b="1" u="sng"/>
              <a:t>Loudly</a:t>
            </a:r>
            <a:r>
              <a:rPr lang="en-US" sz="4000" b="1"/>
              <a:t>. </a:t>
            </a:r>
          </a:p>
        </p:txBody>
      </p:sp>
    </p:spTree>
    <p:extLst>
      <p:ext uri="{BB962C8B-B14F-4D97-AF65-F5344CB8AC3E}">
        <p14:creationId xmlns:p14="http://schemas.microsoft.com/office/powerpoint/2010/main" val="256761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0" nodeType="clickEffect">
                                  <p:stCondLst>
                                    <p:cond delay="0"/>
                                  </p:stCondLst>
                                  <p:childTnLst>
                                    <p:animScale>
                                      <p:cBhvr>
                                        <p:cTn id="13"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14E0C9-212B-4E41-80E7-D3FCA9E41F75}"/>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53E58526-A114-4ABF-9122-2E6560046075}"/>
              </a:ext>
            </a:extLst>
          </p:cNvPr>
          <p:cNvSpPr>
            <a:spLocks noGrp="1"/>
          </p:cNvSpPr>
          <p:nvPr>
            <p:ph type="sldNum" sz="quarter" idx="12"/>
          </p:nvPr>
        </p:nvSpPr>
        <p:spPr/>
        <p:txBody>
          <a:bodyPr/>
          <a:lstStyle/>
          <a:p>
            <a:fld id="{25BA54BD-C84D-46CE-8B72-31BFB26ABA43}" type="slidenum">
              <a:rPr lang="en-US" smtClean="0"/>
              <a:t>55</a:t>
            </a:fld>
            <a:endParaRPr lang="en-US"/>
          </a:p>
        </p:txBody>
      </p:sp>
      <p:sp>
        <p:nvSpPr>
          <p:cNvPr id="4" name="TextBox 3">
            <a:extLst>
              <a:ext uri="{FF2B5EF4-FFF2-40B4-BE49-F238E27FC236}">
                <a16:creationId xmlns:a16="http://schemas.microsoft.com/office/drawing/2014/main" id="{EDE8B5EB-A319-4EA0-817C-EC0DFECBAC94}"/>
              </a:ext>
            </a:extLst>
          </p:cNvPr>
          <p:cNvSpPr txBox="1"/>
          <p:nvPr/>
        </p:nvSpPr>
        <p:spPr>
          <a:xfrm>
            <a:off x="608012" y="381000"/>
            <a:ext cx="4724399" cy="5576911"/>
          </a:xfrm>
          <a:prstGeom prst="rect">
            <a:avLst/>
          </a:prstGeom>
          <a:noFill/>
        </p:spPr>
        <p:txBody>
          <a:bodyPr wrap="square" rtlCol="0" anchor="t">
            <a:spAutoFit/>
          </a:bodyPr>
          <a:lstStyle/>
          <a:p>
            <a:pPr>
              <a:lnSpc>
                <a:spcPct val="90000"/>
              </a:lnSpc>
            </a:pPr>
            <a:r>
              <a:rPr lang="en-US" sz="3600"/>
              <a:t>Your Body Is Special. If For Some Reason, Your Body Needs Special Care, Someone Who Loves You Can Help.</a:t>
            </a:r>
            <a:endParaRPr lang="en-US" sz="3600">
              <a:cs typeface="Calibri"/>
            </a:endParaRPr>
          </a:p>
          <a:p>
            <a:pPr>
              <a:lnSpc>
                <a:spcPct val="90000"/>
              </a:lnSpc>
            </a:pPr>
            <a:r>
              <a:rPr lang="en-US" sz="3600"/>
              <a:t>A Doctor or Nurse Can Help You, Too.</a:t>
            </a:r>
            <a:endParaRPr lang="en-US" sz="3600">
              <a:cs typeface="Calibri"/>
            </a:endParaRPr>
          </a:p>
          <a:p>
            <a:pPr>
              <a:lnSpc>
                <a:spcPct val="90000"/>
              </a:lnSpc>
            </a:pPr>
            <a:endParaRPr lang="en-US" sz="3600">
              <a:cs typeface="Calibri"/>
            </a:endParaRPr>
          </a:p>
          <a:p>
            <a:pPr>
              <a:lnSpc>
                <a:spcPct val="90000"/>
              </a:lnSpc>
            </a:pPr>
            <a:r>
              <a:rPr lang="en-US" sz="3600"/>
              <a:t>You Can Talk About This With The Adults Who Love &amp; Care For You.</a:t>
            </a:r>
            <a:endParaRPr lang="en-US" sz="3600">
              <a:cs typeface="Calibri"/>
            </a:endParaRPr>
          </a:p>
        </p:txBody>
      </p:sp>
      <p:pic>
        <p:nvPicPr>
          <p:cNvPr id="6" name="Picture 5">
            <a:extLst>
              <a:ext uri="{FF2B5EF4-FFF2-40B4-BE49-F238E27FC236}">
                <a16:creationId xmlns:a16="http://schemas.microsoft.com/office/drawing/2014/main" id="{4322D33C-ABF9-4BDD-9F13-74BD56DC57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059" y="381000"/>
            <a:ext cx="3884705" cy="5827058"/>
          </a:xfrm>
          <a:prstGeom prst="rect">
            <a:avLst/>
          </a:prstGeom>
        </p:spPr>
      </p:pic>
    </p:spTree>
    <p:extLst>
      <p:ext uri="{BB962C8B-B14F-4D97-AF65-F5344CB8AC3E}">
        <p14:creationId xmlns:p14="http://schemas.microsoft.com/office/powerpoint/2010/main" val="426930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14E0C9-212B-4E41-80E7-D3FCA9E41F75}"/>
              </a:ext>
            </a:extLst>
          </p:cNvPr>
          <p:cNvSpPr>
            <a:spLocks noGrp="1"/>
          </p:cNvSpPr>
          <p:nvPr>
            <p:ph type="ftr" sz="quarter" idx="11"/>
          </p:nvPr>
        </p:nvSpPr>
        <p:spPr/>
        <p:txBody>
          <a:bodyPr/>
          <a:lstStyle/>
          <a:p>
            <a:r>
              <a:rPr lang="en-US" dirty="0"/>
              <a:t>The </a:t>
            </a:r>
            <a:r>
              <a:rPr lang="en-US" dirty="0" err="1"/>
              <a:t>kNOw</a:t>
            </a:r>
            <a:r>
              <a:rPr lang="en-US" dirty="0"/>
              <a:t> Program - (C) Monica Pope 2018 All Rights Reserved</a:t>
            </a:r>
          </a:p>
        </p:txBody>
      </p:sp>
      <p:sp>
        <p:nvSpPr>
          <p:cNvPr id="3" name="Slide Number Placeholder 2">
            <a:extLst>
              <a:ext uri="{FF2B5EF4-FFF2-40B4-BE49-F238E27FC236}">
                <a16:creationId xmlns:a16="http://schemas.microsoft.com/office/drawing/2014/main" id="{53E58526-A114-4ABF-9122-2E6560046075}"/>
              </a:ext>
            </a:extLst>
          </p:cNvPr>
          <p:cNvSpPr>
            <a:spLocks noGrp="1"/>
          </p:cNvSpPr>
          <p:nvPr>
            <p:ph type="sldNum" sz="quarter" idx="12"/>
          </p:nvPr>
        </p:nvSpPr>
        <p:spPr/>
        <p:txBody>
          <a:bodyPr/>
          <a:lstStyle/>
          <a:p>
            <a:fld id="{25BA54BD-C84D-46CE-8B72-31BFB26ABA43}" type="slidenum">
              <a:rPr lang="en-US" smtClean="0"/>
              <a:t>56</a:t>
            </a:fld>
            <a:endParaRPr lang="en-US"/>
          </a:p>
        </p:txBody>
      </p:sp>
      <p:sp>
        <p:nvSpPr>
          <p:cNvPr id="4" name="TextBox 3">
            <a:extLst>
              <a:ext uri="{FF2B5EF4-FFF2-40B4-BE49-F238E27FC236}">
                <a16:creationId xmlns:a16="http://schemas.microsoft.com/office/drawing/2014/main" id="{EDE8B5EB-A319-4EA0-817C-EC0DFECBAC94}"/>
              </a:ext>
            </a:extLst>
          </p:cNvPr>
          <p:cNvSpPr txBox="1"/>
          <p:nvPr/>
        </p:nvSpPr>
        <p:spPr>
          <a:xfrm>
            <a:off x="608011" y="741946"/>
            <a:ext cx="5286467" cy="5466112"/>
          </a:xfrm>
          <a:prstGeom prst="rect">
            <a:avLst/>
          </a:prstGeom>
          <a:noFill/>
        </p:spPr>
        <p:txBody>
          <a:bodyPr wrap="square" rtlCol="0" anchor="b">
            <a:spAutoFit/>
          </a:bodyPr>
          <a:lstStyle/>
          <a:p>
            <a:pPr>
              <a:lnSpc>
                <a:spcPct val="90000"/>
              </a:lnSpc>
            </a:pPr>
            <a:r>
              <a:rPr lang="en-US" sz="3600" dirty="0"/>
              <a:t>Are You Worried That Someone Has Tried To Make Your Body Disrespected Or Unsafe?</a:t>
            </a:r>
          </a:p>
          <a:p>
            <a:pPr>
              <a:lnSpc>
                <a:spcPct val="90000"/>
              </a:lnSpc>
            </a:pPr>
            <a:endParaRPr lang="en-US" sz="1400" dirty="0">
              <a:cs typeface="Calibri"/>
            </a:endParaRPr>
          </a:p>
          <a:p>
            <a:pPr>
              <a:lnSpc>
                <a:spcPct val="90000"/>
              </a:lnSpc>
            </a:pPr>
            <a:r>
              <a:rPr lang="en-US" sz="3600" dirty="0"/>
              <a:t>Tell Someone Who Loves You. </a:t>
            </a:r>
            <a:endParaRPr lang="en-US" sz="3600" dirty="0">
              <a:cs typeface="Calibri"/>
            </a:endParaRPr>
          </a:p>
          <a:p>
            <a:pPr>
              <a:lnSpc>
                <a:spcPct val="90000"/>
              </a:lnSpc>
            </a:pPr>
            <a:endParaRPr lang="en-US" sz="1400" dirty="0">
              <a:cs typeface="Calibri"/>
            </a:endParaRPr>
          </a:p>
          <a:p>
            <a:pPr>
              <a:lnSpc>
                <a:spcPct val="90000"/>
              </a:lnSpc>
            </a:pPr>
            <a:r>
              <a:rPr lang="en-US" sz="3600" dirty="0"/>
              <a:t>Say,</a:t>
            </a:r>
            <a:endParaRPr lang="en-US" sz="3600" dirty="0">
              <a:cs typeface="Calibri"/>
            </a:endParaRPr>
          </a:p>
          <a:p>
            <a:pPr>
              <a:lnSpc>
                <a:spcPct val="90000"/>
              </a:lnSpc>
            </a:pPr>
            <a:r>
              <a:rPr lang="en-US" sz="3600" dirty="0"/>
              <a:t>"I Feel Worried. </a:t>
            </a:r>
            <a:r>
              <a:rPr lang="en-US" sz="3600"/>
              <a:t>I DO want to talk about being safe and respected.”</a:t>
            </a:r>
            <a:endParaRPr lang="en-US" sz="3600" dirty="0">
              <a:cs typeface="Calibri"/>
            </a:endParaRPr>
          </a:p>
        </p:txBody>
      </p:sp>
      <p:pic>
        <p:nvPicPr>
          <p:cNvPr id="6" name="Picture 5">
            <a:extLst>
              <a:ext uri="{FF2B5EF4-FFF2-40B4-BE49-F238E27FC236}">
                <a16:creationId xmlns:a16="http://schemas.microsoft.com/office/drawing/2014/main" id="{4322D33C-ABF9-4BDD-9F13-74BD56DC57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059" y="381000"/>
            <a:ext cx="3884705" cy="5827058"/>
          </a:xfrm>
          <a:prstGeom prst="rect">
            <a:avLst/>
          </a:prstGeom>
        </p:spPr>
      </p:pic>
    </p:spTree>
    <p:extLst>
      <p:ext uri="{BB962C8B-B14F-4D97-AF65-F5344CB8AC3E}">
        <p14:creationId xmlns:p14="http://schemas.microsoft.com/office/powerpoint/2010/main" val="4000111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5CB570F-0EEF-4908-B3A8-D5357B8F12EB}"/>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EF3C524E-E92B-4364-8999-F0FFD7CDA51C}"/>
              </a:ext>
            </a:extLst>
          </p:cNvPr>
          <p:cNvSpPr>
            <a:spLocks noGrp="1"/>
          </p:cNvSpPr>
          <p:nvPr>
            <p:ph type="sldNum" sz="quarter" idx="12"/>
          </p:nvPr>
        </p:nvSpPr>
        <p:spPr/>
        <p:txBody>
          <a:bodyPr/>
          <a:lstStyle/>
          <a:p>
            <a:fld id="{25BA54BD-C84D-46CE-8B72-31BFB26ABA43}" type="slidenum">
              <a:rPr lang="en-US"/>
              <a:t>57</a:t>
            </a:fld>
            <a:endParaRPr lang="en-US"/>
          </a:p>
        </p:txBody>
      </p:sp>
      <p:sp>
        <p:nvSpPr>
          <p:cNvPr id="4" name="TextBox 1">
            <a:extLst>
              <a:ext uri="{FF2B5EF4-FFF2-40B4-BE49-F238E27FC236}">
                <a16:creationId xmlns:a16="http://schemas.microsoft.com/office/drawing/2014/main" id="{D623C00E-2266-4CE4-9314-BD9E81AAF819}"/>
              </a:ext>
            </a:extLst>
          </p:cNvPr>
          <p:cNvSpPr txBox="1"/>
          <p:nvPr/>
        </p:nvSpPr>
        <p:spPr>
          <a:xfrm>
            <a:off x="711767" y="367465"/>
            <a:ext cx="5835687" cy="629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3200" dirty="0">
                <a:cs typeface="Segoe UI"/>
              </a:rPr>
              <a:t>Can you talk about this to someone?</a:t>
            </a:r>
            <a:endParaRPr lang="en-US" sz="3200" dirty="0">
              <a:latin typeface="Segoe UI"/>
              <a:cs typeface="Segoe UI"/>
            </a:endParaRPr>
          </a:p>
          <a:p>
            <a:pPr>
              <a:lnSpc>
                <a:spcPct val="90000"/>
              </a:lnSpc>
            </a:pPr>
            <a:endParaRPr lang="en-US" sz="3200" dirty="0">
              <a:cs typeface="Calibri"/>
            </a:endParaRPr>
          </a:p>
          <a:p>
            <a:pPr>
              <a:lnSpc>
                <a:spcPct val="90000"/>
              </a:lnSpc>
            </a:pPr>
            <a:r>
              <a:rPr lang="en-US" sz="3200" dirty="0">
                <a:cs typeface="Calibri"/>
              </a:rPr>
              <a:t>Think</a:t>
            </a:r>
            <a:r>
              <a:rPr lang="en-US" sz="3200" dirty="0">
                <a:cs typeface="Segoe UI"/>
              </a:rPr>
              <a:t>.  Who is an adult </a:t>
            </a:r>
            <a:br>
              <a:rPr lang="en-US" sz="3200" dirty="0">
                <a:cs typeface="Calibri"/>
              </a:rPr>
            </a:br>
            <a:r>
              <a:rPr lang="en-US" sz="3200" dirty="0">
                <a:cs typeface="Segoe UI"/>
              </a:rPr>
              <a:t>that cares for you, </a:t>
            </a:r>
            <a:br>
              <a:rPr lang="en-US" sz="3200" dirty="0">
                <a:cs typeface="Calibri"/>
              </a:rPr>
            </a:br>
            <a:r>
              <a:rPr lang="en-US" sz="3200" dirty="0">
                <a:cs typeface="Segoe UI"/>
              </a:rPr>
              <a:t>and for your feelings?  </a:t>
            </a:r>
            <a:endParaRPr lang="en-US" sz="3200" dirty="0">
              <a:latin typeface="Segoe UI"/>
              <a:cs typeface="Segoe UI"/>
            </a:endParaRPr>
          </a:p>
          <a:p>
            <a:pPr>
              <a:lnSpc>
                <a:spcPct val="90000"/>
              </a:lnSpc>
            </a:pPr>
            <a:r>
              <a:rPr lang="en-US" sz="3200" dirty="0">
                <a:cs typeface="Segoe UI"/>
              </a:rPr>
              <a:t>Who wants to keep you safe from harm?  </a:t>
            </a:r>
            <a:endParaRPr lang="en-US" sz="3200" dirty="0">
              <a:latin typeface="Segoe UI"/>
              <a:cs typeface="Segoe UI"/>
            </a:endParaRPr>
          </a:p>
          <a:p>
            <a:pPr>
              <a:lnSpc>
                <a:spcPct val="90000"/>
              </a:lnSpc>
            </a:pPr>
            <a:endParaRPr lang="en-US" sz="1600" dirty="0">
              <a:cs typeface="Calibri"/>
            </a:endParaRPr>
          </a:p>
          <a:p>
            <a:pPr>
              <a:lnSpc>
                <a:spcPct val="90000"/>
              </a:lnSpc>
            </a:pPr>
            <a:r>
              <a:rPr lang="en-US" sz="3200" dirty="0">
                <a:cs typeface="Segoe UI"/>
              </a:rPr>
              <a:t>Which adult respects the privacy and holiness of your body?    ​</a:t>
            </a:r>
            <a:br>
              <a:rPr lang="en-US" sz="3200" dirty="0">
                <a:cs typeface="Calibri"/>
              </a:rPr>
            </a:br>
            <a:r>
              <a:rPr lang="en-US" sz="3200" dirty="0">
                <a:cs typeface="Segoe UI"/>
              </a:rPr>
              <a:t>​</a:t>
            </a:r>
            <a:endParaRPr lang="en-US" sz="1600" dirty="0">
              <a:latin typeface="Segoe UI"/>
              <a:cs typeface="Segoe UI"/>
            </a:endParaRPr>
          </a:p>
          <a:p>
            <a:pPr>
              <a:lnSpc>
                <a:spcPct val="90000"/>
              </a:lnSpc>
            </a:pPr>
            <a:r>
              <a:rPr lang="en-US" sz="3200" dirty="0">
                <a:cs typeface="Segoe UI"/>
              </a:rPr>
              <a:t>Think in your mind--​</a:t>
            </a:r>
            <a:br>
              <a:rPr lang="en-US" sz="3200" dirty="0">
                <a:cs typeface="Calibri"/>
              </a:rPr>
            </a:br>
            <a:r>
              <a:rPr lang="en-US" sz="3200" dirty="0">
                <a:cs typeface="Segoe UI"/>
              </a:rPr>
              <a:t>who is that person?</a:t>
            </a:r>
            <a:r>
              <a:rPr lang="en-US" sz="3200" dirty="0">
                <a:cs typeface="Calibri"/>
              </a:rPr>
              <a:t>  </a:t>
            </a:r>
          </a:p>
        </p:txBody>
      </p:sp>
      <p:pic>
        <p:nvPicPr>
          <p:cNvPr id="6" name="Picture 5" descr="A picture containing person, indoor, sitting, wall&#10;&#10;Description generated with very high confidence">
            <a:extLst>
              <a:ext uri="{FF2B5EF4-FFF2-40B4-BE49-F238E27FC236}">
                <a16:creationId xmlns:a16="http://schemas.microsoft.com/office/drawing/2014/main" id="{8FCB7841-4DB2-47C3-A2C4-D43F2193F1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8693" y="1849629"/>
            <a:ext cx="5047614" cy="3359989"/>
          </a:xfrm>
          <a:prstGeom prst="rect">
            <a:avLst/>
          </a:prstGeom>
        </p:spPr>
      </p:pic>
    </p:spTree>
    <p:extLst>
      <p:ext uri="{BB962C8B-B14F-4D97-AF65-F5344CB8AC3E}">
        <p14:creationId xmlns:p14="http://schemas.microsoft.com/office/powerpoint/2010/main" val="654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66328A3-8B44-41F2-9F95-71F52B336F2A}"/>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2BAE6ABB-2CC6-4756-A8D6-175B76A34160}"/>
              </a:ext>
            </a:extLst>
          </p:cNvPr>
          <p:cNvSpPr>
            <a:spLocks noGrp="1"/>
          </p:cNvSpPr>
          <p:nvPr>
            <p:ph type="sldNum" sz="quarter" idx="12"/>
          </p:nvPr>
        </p:nvSpPr>
        <p:spPr/>
        <p:txBody>
          <a:bodyPr/>
          <a:lstStyle/>
          <a:p>
            <a:fld id="{25BA54BD-C84D-46CE-8B72-31BFB26ABA43}" type="slidenum">
              <a:rPr lang="en-US"/>
              <a:t>58</a:t>
            </a:fld>
            <a:endParaRPr lang="en-US"/>
          </a:p>
        </p:txBody>
      </p:sp>
      <p:sp>
        <p:nvSpPr>
          <p:cNvPr id="5" name="TextBox 4">
            <a:extLst>
              <a:ext uri="{FF2B5EF4-FFF2-40B4-BE49-F238E27FC236}">
                <a16:creationId xmlns:a16="http://schemas.microsoft.com/office/drawing/2014/main" id="{E19C722F-AD5D-4087-BE05-6038473016A1}"/>
              </a:ext>
            </a:extLst>
          </p:cNvPr>
          <p:cNvSpPr txBox="1"/>
          <p:nvPr/>
        </p:nvSpPr>
        <p:spPr>
          <a:xfrm>
            <a:off x="340355" y="1499241"/>
            <a:ext cx="4779814" cy="38595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cs typeface="Segoe UI"/>
              </a:rPr>
              <a:t>You can trust that adult.</a:t>
            </a:r>
            <a:r>
              <a:rPr lang="en-US" sz="3600" dirty="0">
                <a:latin typeface="Calibri"/>
                <a:cs typeface="Calibri"/>
              </a:rPr>
              <a:t>  </a:t>
            </a:r>
            <a:endParaRPr lang="en-US" sz="2000" dirty="0"/>
          </a:p>
          <a:p>
            <a:endParaRPr lang="en-US" sz="3600" dirty="0">
              <a:latin typeface="Calibri"/>
              <a:cs typeface="Calibri"/>
            </a:endParaRPr>
          </a:p>
          <a:p>
            <a:r>
              <a:rPr lang="en-US" sz="3600" dirty="0">
                <a:latin typeface="Calibri"/>
                <a:cs typeface="Calibri"/>
              </a:rPr>
              <a:t>You can say to that person, "I feel disrespected.  </a:t>
            </a:r>
          </a:p>
          <a:p>
            <a:r>
              <a:rPr lang="en-US" sz="3600" dirty="0">
                <a:latin typeface="Calibri"/>
                <a:cs typeface="Calibri"/>
              </a:rPr>
              <a:t>I want to talk about it."</a:t>
            </a:r>
            <a:endParaRPr lang="en-US" sz="2000" dirty="0">
              <a:cs typeface="Calibri"/>
            </a:endParaRPr>
          </a:p>
          <a:p>
            <a:pPr>
              <a:lnSpc>
                <a:spcPct val="90000"/>
              </a:lnSpc>
            </a:pPr>
            <a:endParaRPr lang="en-US" sz="3200" dirty="0">
              <a:cs typeface="Calibri"/>
            </a:endParaRPr>
          </a:p>
        </p:txBody>
      </p:sp>
      <p:pic>
        <p:nvPicPr>
          <p:cNvPr id="4" name="Picture 3" descr="A person sitting on a table&#10;&#10;Description generated with very high confidence">
            <a:extLst>
              <a:ext uri="{FF2B5EF4-FFF2-40B4-BE49-F238E27FC236}">
                <a16:creationId xmlns:a16="http://schemas.microsoft.com/office/drawing/2014/main" id="{EE016AE4-FA43-4813-A9F0-B0BBE3E014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4111" y="828641"/>
            <a:ext cx="6735802" cy="4495800"/>
          </a:xfrm>
          <a:prstGeom prst="rect">
            <a:avLst/>
          </a:prstGeom>
        </p:spPr>
      </p:pic>
    </p:spTree>
    <p:extLst>
      <p:ext uri="{BB962C8B-B14F-4D97-AF65-F5344CB8AC3E}">
        <p14:creationId xmlns:p14="http://schemas.microsoft.com/office/powerpoint/2010/main" val="2619867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D855D13-AD43-4971-8370-4A266CA2BE5D}"/>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FF093CBE-87E7-47AC-8AD1-E79B3006FD3D}"/>
              </a:ext>
            </a:extLst>
          </p:cNvPr>
          <p:cNvSpPr>
            <a:spLocks noGrp="1"/>
          </p:cNvSpPr>
          <p:nvPr>
            <p:ph type="sldNum" sz="quarter" idx="12"/>
          </p:nvPr>
        </p:nvSpPr>
        <p:spPr/>
        <p:txBody>
          <a:bodyPr/>
          <a:lstStyle/>
          <a:p>
            <a:fld id="{25BA54BD-C84D-46CE-8B72-31BFB26ABA43}" type="slidenum">
              <a:rPr lang="en-US" smtClean="0"/>
              <a:t>59</a:t>
            </a:fld>
            <a:endParaRPr lang="en-US"/>
          </a:p>
        </p:txBody>
      </p:sp>
      <p:grpSp>
        <p:nvGrpSpPr>
          <p:cNvPr id="8" name="Group 7">
            <a:extLst>
              <a:ext uri="{FF2B5EF4-FFF2-40B4-BE49-F238E27FC236}">
                <a16:creationId xmlns:a16="http://schemas.microsoft.com/office/drawing/2014/main" id="{DCB2F74E-75EC-4E52-85EB-01288C2B97C3}"/>
              </a:ext>
            </a:extLst>
          </p:cNvPr>
          <p:cNvGrpSpPr/>
          <p:nvPr/>
        </p:nvGrpSpPr>
        <p:grpSpPr>
          <a:xfrm>
            <a:off x="6932612" y="609600"/>
            <a:ext cx="4572000" cy="5029200"/>
            <a:chOff x="6932612" y="609600"/>
            <a:chExt cx="4572000" cy="5029200"/>
          </a:xfrm>
        </p:grpSpPr>
        <p:pic>
          <p:nvPicPr>
            <p:cNvPr id="5" name="Picture 4">
              <a:extLst>
                <a:ext uri="{FF2B5EF4-FFF2-40B4-BE49-F238E27FC236}">
                  <a16:creationId xmlns:a16="http://schemas.microsoft.com/office/drawing/2014/main" id="{40F54C72-0F1E-49AF-9191-7DAD2C9B7E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2612" y="609600"/>
              <a:ext cx="4572000" cy="4572000"/>
            </a:xfrm>
            <a:prstGeom prst="rect">
              <a:avLst/>
            </a:prstGeom>
          </p:spPr>
        </p:pic>
        <p:pic>
          <p:nvPicPr>
            <p:cNvPr id="7" name="Picture 6">
              <a:extLst>
                <a:ext uri="{FF2B5EF4-FFF2-40B4-BE49-F238E27FC236}">
                  <a16:creationId xmlns:a16="http://schemas.microsoft.com/office/drawing/2014/main" id="{8EFA1F3E-4D74-49AC-A1A0-982E1C72B4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9812" y="2895600"/>
              <a:ext cx="2743200" cy="2743200"/>
            </a:xfrm>
            <a:prstGeom prst="rect">
              <a:avLst/>
            </a:prstGeom>
          </p:spPr>
        </p:pic>
      </p:grpSp>
      <p:sp>
        <p:nvSpPr>
          <p:cNvPr id="9" name="TextBox 8">
            <a:extLst>
              <a:ext uri="{FF2B5EF4-FFF2-40B4-BE49-F238E27FC236}">
                <a16:creationId xmlns:a16="http://schemas.microsoft.com/office/drawing/2014/main" id="{233C2AB1-C3C4-437E-B1CA-055FFD95C20E}"/>
              </a:ext>
            </a:extLst>
          </p:cNvPr>
          <p:cNvSpPr txBox="1"/>
          <p:nvPr/>
        </p:nvSpPr>
        <p:spPr>
          <a:xfrm>
            <a:off x="455612" y="604189"/>
            <a:ext cx="6172200" cy="867930"/>
          </a:xfrm>
          <a:prstGeom prst="rect">
            <a:avLst/>
          </a:prstGeom>
          <a:noFill/>
        </p:spPr>
        <p:txBody>
          <a:bodyPr wrap="square" rtlCol="0" anchor="t">
            <a:spAutoFit/>
          </a:bodyPr>
          <a:lstStyle/>
          <a:p>
            <a:pPr>
              <a:lnSpc>
                <a:spcPct val="90000"/>
              </a:lnSpc>
            </a:pPr>
            <a:r>
              <a:rPr lang="en-US" sz="2800" b="1"/>
              <a:t>What  Ways Could A Person Disrespect Your Boundaries?</a:t>
            </a:r>
          </a:p>
        </p:txBody>
      </p:sp>
      <p:sp>
        <p:nvSpPr>
          <p:cNvPr id="10" name="TextBox 9">
            <a:extLst>
              <a:ext uri="{FF2B5EF4-FFF2-40B4-BE49-F238E27FC236}">
                <a16:creationId xmlns:a16="http://schemas.microsoft.com/office/drawing/2014/main" id="{3A72BD1B-6EF3-4247-9939-90518ECCECDC}"/>
              </a:ext>
            </a:extLst>
          </p:cNvPr>
          <p:cNvSpPr txBox="1"/>
          <p:nvPr/>
        </p:nvSpPr>
        <p:spPr>
          <a:xfrm>
            <a:off x="455612" y="2149174"/>
            <a:ext cx="6477000" cy="1255728"/>
          </a:xfrm>
          <a:prstGeom prst="rect">
            <a:avLst/>
          </a:prstGeom>
          <a:noFill/>
        </p:spPr>
        <p:txBody>
          <a:bodyPr wrap="square" rtlCol="0" anchor="t">
            <a:spAutoFit/>
          </a:bodyPr>
          <a:lstStyle/>
          <a:p>
            <a:pPr>
              <a:lnSpc>
                <a:spcPct val="90000"/>
              </a:lnSpc>
            </a:pPr>
            <a:r>
              <a:rPr lang="en-US" sz="2800" b="1"/>
              <a:t>What Ways Could Another Person  Disrespect The Privacy Of Your Body?</a:t>
            </a:r>
          </a:p>
        </p:txBody>
      </p:sp>
      <p:sp>
        <p:nvSpPr>
          <p:cNvPr id="11" name="TextBox 10">
            <a:extLst>
              <a:ext uri="{FF2B5EF4-FFF2-40B4-BE49-F238E27FC236}">
                <a16:creationId xmlns:a16="http://schemas.microsoft.com/office/drawing/2014/main" id="{E0C6E2DF-B94D-4876-9041-23AE25F8CD58}"/>
              </a:ext>
            </a:extLst>
          </p:cNvPr>
          <p:cNvSpPr txBox="1"/>
          <p:nvPr/>
        </p:nvSpPr>
        <p:spPr>
          <a:xfrm>
            <a:off x="455612" y="3849895"/>
            <a:ext cx="6172200" cy="1255728"/>
          </a:xfrm>
          <a:prstGeom prst="rect">
            <a:avLst/>
          </a:prstGeom>
          <a:noFill/>
        </p:spPr>
        <p:txBody>
          <a:bodyPr wrap="square" rtlCol="0" anchor="t">
            <a:spAutoFit/>
          </a:bodyPr>
          <a:lstStyle/>
          <a:p>
            <a:pPr>
              <a:lnSpc>
                <a:spcPct val="90000"/>
              </a:lnSpc>
            </a:pPr>
            <a:r>
              <a:rPr lang="en-US" sz="2800" b="1"/>
              <a:t>Well, Most People Won't Ever Want Or Try To Disrespect The Privacy &amp; Holiness Of Your Body.</a:t>
            </a:r>
          </a:p>
        </p:txBody>
      </p:sp>
      <p:sp>
        <p:nvSpPr>
          <p:cNvPr id="12" name="TextBox 11">
            <a:extLst>
              <a:ext uri="{FF2B5EF4-FFF2-40B4-BE49-F238E27FC236}">
                <a16:creationId xmlns:a16="http://schemas.microsoft.com/office/drawing/2014/main" id="{012DEC7F-2AC1-4598-A533-AE937422255B}"/>
              </a:ext>
            </a:extLst>
          </p:cNvPr>
          <p:cNvSpPr txBox="1"/>
          <p:nvPr/>
        </p:nvSpPr>
        <p:spPr>
          <a:xfrm>
            <a:off x="2665797" y="5233633"/>
            <a:ext cx="3393760" cy="701731"/>
          </a:xfrm>
          <a:prstGeom prst="rect">
            <a:avLst/>
          </a:prstGeom>
          <a:noFill/>
        </p:spPr>
        <p:txBody>
          <a:bodyPr wrap="square" rtlCol="0">
            <a:spAutoFit/>
          </a:bodyPr>
          <a:lstStyle/>
          <a:p>
            <a:pPr>
              <a:lnSpc>
                <a:spcPct val="90000"/>
              </a:lnSpc>
            </a:pPr>
            <a:r>
              <a:rPr lang="en-US" sz="4400" b="1"/>
              <a:t>But... ... ...</a:t>
            </a:r>
          </a:p>
        </p:txBody>
      </p:sp>
    </p:spTree>
    <p:extLst>
      <p:ext uri="{BB962C8B-B14F-4D97-AF65-F5344CB8AC3E}">
        <p14:creationId xmlns:p14="http://schemas.microsoft.com/office/powerpoint/2010/main" val="35900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75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75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125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1000"/>
                                        <p:tgtEl>
                                          <p:spTgt spid="12">
                                            <p:txEl>
                                              <p:pRg st="0" end="0"/>
                                            </p:txEl>
                                          </p:spTgt>
                                        </p:tgtEl>
                                      </p:cBhvr>
                                    </p:animEffect>
                                    <p:anim calcmode="lin" valueType="num">
                                      <p:cBhvr>
                                        <p:cTn id="2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4E5B6F-6988-43EC-8BF0-B788EB562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9449" y="363496"/>
            <a:ext cx="4095827" cy="6120441"/>
          </a:xfrm>
          <a:prstGeom prst="rect">
            <a:avLst/>
          </a:prstGeom>
        </p:spPr>
      </p:pic>
      <p:sp>
        <p:nvSpPr>
          <p:cNvPr id="4" name="TextBox 3">
            <a:extLst>
              <a:ext uri="{FF2B5EF4-FFF2-40B4-BE49-F238E27FC236}">
                <a16:creationId xmlns:a16="http://schemas.microsoft.com/office/drawing/2014/main" id="{A9E38059-1645-4724-9F1F-E543833BAFD8}"/>
              </a:ext>
            </a:extLst>
          </p:cNvPr>
          <p:cNvSpPr txBox="1"/>
          <p:nvPr/>
        </p:nvSpPr>
        <p:spPr>
          <a:xfrm>
            <a:off x="2060462" y="2140723"/>
            <a:ext cx="4953000" cy="1920526"/>
          </a:xfrm>
          <a:prstGeom prst="rect">
            <a:avLst/>
          </a:prstGeom>
          <a:noFill/>
        </p:spPr>
        <p:txBody>
          <a:bodyPr wrap="square" rtlCol="0">
            <a:spAutoFit/>
          </a:bodyPr>
          <a:lstStyle/>
          <a:p>
            <a:pPr>
              <a:lnSpc>
                <a:spcPct val="90000"/>
              </a:lnSpc>
            </a:pPr>
            <a:r>
              <a:rPr lang="en-US" sz="4400" dirty="0">
                <a:latin typeface="+mj-lt"/>
              </a:rPr>
              <a:t>This Little Guy Deserves </a:t>
            </a:r>
          </a:p>
          <a:p>
            <a:pPr>
              <a:lnSpc>
                <a:spcPct val="90000"/>
              </a:lnSpc>
            </a:pPr>
            <a:r>
              <a:rPr lang="en-US" sz="4400" dirty="0">
                <a:latin typeface="+mj-lt"/>
              </a:rPr>
              <a:t>Special Care!</a:t>
            </a:r>
          </a:p>
        </p:txBody>
      </p:sp>
      <p:sp>
        <p:nvSpPr>
          <p:cNvPr id="5" name="Footer Placeholder 4">
            <a:extLst>
              <a:ext uri="{FF2B5EF4-FFF2-40B4-BE49-F238E27FC236}">
                <a16:creationId xmlns:a16="http://schemas.microsoft.com/office/drawing/2014/main" id="{91B981B9-3425-41F2-9E84-443854D15AD4}"/>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a16="http://schemas.microsoft.com/office/drawing/2014/main" id="{36255208-63DD-4290-9628-48C524BCAF80}"/>
              </a:ext>
            </a:extLst>
          </p:cNvPr>
          <p:cNvSpPr>
            <a:spLocks noGrp="1"/>
          </p:cNvSpPr>
          <p:nvPr>
            <p:ph type="sldNum" sz="quarter" idx="12"/>
          </p:nvPr>
        </p:nvSpPr>
        <p:spPr/>
        <p:txBody>
          <a:bodyPr/>
          <a:lstStyle/>
          <a:p>
            <a:fld id="{25BA54BD-C84D-46CE-8B72-31BFB26ABA43}" type="slidenum">
              <a:rPr lang="en-US" smtClean="0"/>
              <a:t>6</a:t>
            </a:fld>
            <a:endParaRPr lang="en-US"/>
          </a:p>
        </p:txBody>
      </p:sp>
    </p:spTree>
    <p:extLst>
      <p:ext uri="{BB962C8B-B14F-4D97-AF65-F5344CB8AC3E}">
        <p14:creationId xmlns:p14="http://schemas.microsoft.com/office/powerpoint/2010/main" val="46502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B9A15-CB46-4822-A6EA-9A87DD78A0AF}"/>
              </a:ext>
            </a:extLst>
          </p:cNvPr>
          <p:cNvSpPr>
            <a:spLocks noGrp="1"/>
          </p:cNvSpPr>
          <p:nvPr>
            <p:ph type="title"/>
          </p:nvPr>
        </p:nvSpPr>
        <p:spPr>
          <a:xfrm>
            <a:off x="2047099" y="1702865"/>
            <a:ext cx="3870246" cy="2577474"/>
          </a:xfrm>
        </p:spPr>
        <p:txBody>
          <a:bodyPr>
            <a:noAutofit/>
          </a:bodyPr>
          <a:lstStyle/>
          <a:p>
            <a:r>
              <a:rPr lang="en-US" sz="3600" b="1" dirty="0">
                <a:latin typeface="+mn-lt"/>
              </a:rPr>
              <a:t>Maybe Someone Wants To Show</a:t>
            </a:r>
            <a:r>
              <a:rPr lang="en-US" sz="3600" b="1" dirty="0">
                <a:latin typeface="+mn-lt"/>
                <a:cs typeface="Calibri"/>
              </a:rPr>
              <a:t> You Pictures of Private, Holy Body Parts.</a:t>
            </a:r>
            <a:endParaRPr lang="en-US" sz="3600" b="1" dirty="0">
              <a:latin typeface="+mn-lt"/>
            </a:endParaRPr>
          </a:p>
        </p:txBody>
      </p:sp>
      <p:sp>
        <p:nvSpPr>
          <p:cNvPr id="4" name="Footer Placeholder 3">
            <a:extLst>
              <a:ext uri="{FF2B5EF4-FFF2-40B4-BE49-F238E27FC236}">
                <a16:creationId xmlns:a16="http://schemas.microsoft.com/office/drawing/2014/main" id="{F94FF3BE-B7B6-4D81-A812-D9442E40A423}"/>
              </a:ext>
            </a:extLst>
          </p:cNvPr>
          <p:cNvSpPr>
            <a:spLocks noGrp="1"/>
          </p:cNvSpPr>
          <p:nvPr>
            <p:ph type="ftr" sz="quarter" idx="11"/>
          </p:nvPr>
        </p:nvSpPr>
        <p:spPr/>
        <p:txBody>
          <a:bodyPr/>
          <a:lstStyle/>
          <a:p>
            <a:r>
              <a:rPr lang="en-US"/>
              <a:t>The kNOw Program - (C) Monica Pope 2018 All Rights Reserved</a:t>
            </a:r>
          </a:p>
        </p:txBody>
      </p:sp>
      <p:sp>
        <p:nvSpPr>
          <p:cNvPr id="5" name="Slide Number Placeholder 4">
            <a:extLst>
              <a:ext uri="{FF2B5EF4-FFF2-40B4-BE49-F238E27FC236}">
                <a16:creationId xmlns:a16="http://schemas.microsoft.com/office/drawing/2014/main" id="{FBF84450-EC27-4A25-875F-36E69C7FE9D8}"/>
              </a:ext>
            </a:extLst>
          </p:cNvPr>
          <p:cNvSpPr>
            <a:spLocks noGrp="1"/>
          </p:cNvSpPr>
          <p:nvPr>
            <p:ph type="sldNum" sz="quarter" idx="12"/>
          </p:nvPr>
        </p:nvSpPr>
        <p:spPr/>
        <p:txBody>
          <a:bodyPr/>
          <a:lstStyle/>
          <a:p>
            <a:fld id="{25BA54BD-C84D-46CE-8B72-31BFB26ABA43}" type="slidenum">
              <a:rPr lang="en-US" smtClean="0"/>
              <a:t>60</a:t>
            </a:fld>
            <a:endParaRPr lang="en-US"/>
          </a:p>
        </p:txBody>
      </p:sp>
      <p:pic>
        <p:nvPicPr>
          <p:cNvPr id="11" name="Content Placeholder 10">
            <a:extLst>
              <a:ext uri="{FF2B5EF4-FFF2-40B4-BE49-F238E27FC236}">
                <a16:creationId xmlns:a16="http://schemas.microsoft.com/office/drawing/2014/main" id="{BC418377-C1D9-425E-8445-06E4822F8FD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258968">
            <a:off x="6556063" y="1891552"/>
            <a:ext cx="2329745" cy="4317897"/>
          </a:xfrm>
          <a:prstGeom prst="rect">
            <a:avLst/>
          </a:prstGeom>
        </p:spPr>
      </p:pic>
    </p:spTree>
    <p:extLst>
      <p:ext uri="{BB962C8B-B14F-4D97-AF65-F5344CB8AC3E}">
        <p14:creationId xmlns:p14="http://schemas.microsoft.com/office/powerpoint/2010/main" val="374327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61</a:t>
            </a:fld>
            <a:endParaRPr lang="en-US"/>
          </a:p>
        </p:txBody>
      </p:sp>
      <p:sp>
        <p:nvSpPr>
          <p:cNvPr id="4" name="TextBox 3">
            <a:extLst>
              <a:ext uri="{FF2B5EF4-FFF2-40B4-BE49-F238E27FC236}">
                <a16:creationId xmlns:a16="http://schemas.microsoft.com/office/drawing/2014/main" id="{A2233B4B-A49B-456D-ACD5-1870FC562542}"/>
              </a:ext>
            </a:extLst>
          </p:cNvPr>
          <p:cNvSpPr txBox="1"/>
          <p:nvPr/>
        </p:nvSpPr>
        <p:spPr>
          <a:xfrm>
            <a:off x="2189942" y="1962408"/>
            <a:ext cx="4572000" cy="1754326"/>
          </a:xfrm>
          <a:prstGeom prst="rect">
            <a:avLst/>
          </a:prstGeom>
          <a:noFill/>
        </p:spPr>
        <p:txBody>
          <a:bodyPr wrap="square" rtlCol="0" anchor="t">
            <a:spAutoFit/>
          </a:bodyPr>
          <a:lstStyle/>
          <a:p>
            <a:pPr>
              <a:lnSpc>
                <a:spcPct val="90000"/>
              </a:lnSpc>
            </a:pPr>
            <a:r>
              <a:rPr lang="en-US" sz="4000" b="1"/>
              <a:t>Tell a trusted adult  as quickly as possible.</a:t>
            </a:r>
            <a:endParaRPr lang="en-US"/>
          </a:p>
        </p:txBody>
      </p:sp>
      <p:pic>
        <p:nvPicPr>
          <p:cNvPr id="6" name="Picture 5">
            <a:extLst>
              <a:ext uri="{FF2B5EF4-FFF2-40B4-BE49-F238E27FC236}">
                <a16:creationId xmlns:a16="http://schemas.microsoft.com/office/drawing/2014/main" id="{B0C8A9E1-0876-4704-9C69-AD02A3E5122C}"/>
              </a:ext>
            </a:extLst>
          </p:cNvPr>
          <p:cNvPicPr>
            <a:picLocks noChangeAspect="1"/>
          </p:cNvPicPr>
          <p:nvPr/>
        </p:nvPicPr>
        <p:blipFill>
          <a:blip r:embed="rId2"/>
          <a:stretch>
            <a:fillRect/>
          </a:stretch>
        </p:blipFill>
        <p:spPr>
          <a:xfrm>
            <a:off x="6105732" y="753035"/>
            <a:ext cx="3798137" cy="5669771"/>
          </a:xfrm>
          <a:prstGeom prst="rect">
            <a:avLst/>
          </a:prstGeom>
        </p:spPr>
      </p:pic>
    </p:spTree>
    <p:extLst>
      <p:ext uri="{BB962C8B-B14F-4D97-AF65-F5344CB8AC3E}">
        <p14:creationId xmlns:p14="http://schemas.microsoft.com/office/powerpoint/2010/main" val="199579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62</a:t>
            </a:fld>
            <a:endParaRPr lang="en-US"/>
          </a:p>
        </p:txBody>
      </p:sp>
      <p:sp>
        <p:nvSpPr>
          <p:cNvPr id="4" name="TextBox 3">
            <a:extLst>
              <a:ext uri="{FF2B5EF4-FFF2-40B4-BE49-F238E27FC236}">
                <a16:creationId xmlns:a16="http://schemas.microsoft.com/office/drawing/2014/main" id="{A2233B4B-A49B-456D-ACD5-1870FC562542}"/>
              </a:ext>
            </a:extLst>
          </p:cNvPr>
          <p:cNvSpPr txBox="1"/>
          <p:nvPr/>
        </p:nvSpPr>
        <p:spPr>
          <a:xfrm>
            <a:off x="2361264" y="2320621"/>
            <a:ext cx="4572000" cy="3416320"/>
          </a:xfrm>
          <a:prstGeom prst="rect">
            <a:avLst/>
          </a:prstGeom>
          <a:noFill/>
        </p:spPr>
        <p:txBody>
          <a:bodyPr wrap="square" rtlCol="0" anchor="t">
            <a:spAutoFit/>
          </a:bodyPr>
          <a:lstStyle/>
          <a:p>
            <a:pPr>
              <a:lnSpc>
                <a:spcPct val="90000"/>
              </a:lnSpc>
            </a:pPr>
            <a:endParaRPr lang="en-US" sz="4000" b="1"/>
          </a:p>
          <a:p>
            <a:pPr>
              <a:lnSpc>
                <a:spcPct val="90000"/>
              </a:lnSpc>
            </a:pPr>
            <a:r>
              <a:rPr lang="en-US" sz="4000" b="1"/>
              <a:t>Maybe a person  wants to TALK</a:t>
            </a:r>
            <a:br>
              <a:rPr lang="en-US" sz="4000" b="1">
                <a:cs typeface="Calibri"/>
              </a:rPr>
            </a:br>
            <a:r>
              <a:rPr lang="en-US" sz="4000" b="1"/>
              <a:t>about private body parts.  </a:t>
            </a:r>
            <a:endParaRPr lang="en-US">
              <a:cs typeface="Calibri"/>
            </a:endParaRPr>
          </a:p>
        </p:txBody>
      </p:sp>
      <p:pic>
        <p:nvPicPr>
          <p:cNvPr id="6" name="Picture 5">
            <a:extLst>
              <a:ext uri="{FF2B5EF4-FFF2-40B4-BE49-F238E27FC236}">
                <a16:creationId xmlns:a16="http://schemas.microsoft.com/office/drawing/2014/main" id="{02BA1DBA-DBC5-47CC-A840-76BE411CC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6569" y="1257299"/>
            <a:ext cx="4839443" cy="4343400"/>
          </a:xfrm>
          <a:prstGeom prst="rect">
            <a:avLst/>
          </a:prstGeom>
        </p:spPr>
      </p:pic>
    </p:spTree>
    <p:extLst>
      <p:ext uri="{BB962C8B-B14F-4D97-AF65-F5344CB8AC3E}">
        <p14:creationId xmlns:p14="http://schemas.microsoft.com/office/powerpoint/2010/main" val="301252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25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63</a:t>
            </a:fld>
            <a:endParaRPr lang="en-US"/>
          </a:p>
        </p:txBody>
      </p:sp>
      <p:sp>
        <p:nvSpPr>
          <p:cNvPr id="4" name="TextBox 3">
            <a:extLst>
              <a:ext uri="{FF2B5EF4-FFF2-40B4-BE49-F238E27FC236}">
                <a16:creationId xmlns:a16="http://schemas.microsoft.com/office/drawing/2014/main" id="{A2233B4B-A49B-456D-ACD5-1870FC562542}"/>
              </a:ext>
            </a:extLst>
          </p:cNvPr>
          <p:cNvSpPr txBox="1"/>
          <p:nvPr/>
        </p:nvSpPr>
        <p:spPr>
          <a:xfrm>
            <a:off x="1966593" y="1252616"/>
            <a:ext cx="4572000" cy="4635115"/>
          </a:xfrm>
          <a:prstGeom prst="rect">
            <a:avLst/>
          </a:prstGeom>
          <a:noFill/>
        </p:spPr>
        <p:txBody>
          <a:bodyPr wrap="square" rtlCol="0" anchor="t">
            <a:spAutoFit/>
          </a:bodyPr>
          <a:lstStyle/>
          <a:p>
            <a:pPr>
              <a:lnSpc>
                <a:spcPct val="90000"/>
              </a:lnSpc>
            </a:pPr>
            <a:endParaRPr lang="en-US" sz="4000" b="1"/>
          </a:p>
          <a:p>
            <a:pPr>
              <a:lnSpc>
                <a:spcPct val="90000"/>
              </a:lnSpc>
            </a:pPr>
            <a:endParaRPr lang="en-US" sz="4000" b="1"/>
          </a:p>
          <a:p>
            <a:pPr>
              <a:lnSpc>
                <a:spcPct val="90000"/>
              </a:lnSpc>
            </a:pPr>
            <a:r>
              <a:rPr lang="en-US" sz="4000" b="1"/>
              <a:t>Say, “T</a:t>
            </a:r>
            <a:r>
              <a:rPr lang="en-US" sz="4400" b="1"/>
              <a:t>his disrespects me.</a:t>
            </a:r>
            <a:r>
              <a:rPr lang="en-US" sz="4000" b="1"/>
              <a:t>”</a:t>
            </a:r>
            <a:endParaRPr lang="en-US" sz="4000" b="1">
              <a:cs typeface="Calibri"/>
            </a:endParaRPr>
          </a:p>
          <a:p>
            <a:pPr>
              <a:lnSpc>
                <a:spcPct val="90000"/>
              </a:lnSpc>
            </a:pPr>
            <a:endParaRPr lang="en-US" sz="4000" b="1"/>
          </a:p>
          <a:p>
            <a:pPr>
              <a:lnSpc>
                <a:spcPct val="90000"/>
              </a:lnSpc>
            </a:pPr>
            <a:r>
              <a:rPr lang="en-US" sz="4000" b="1"/>
              <a:t>Tell a trusted adult as quickly as possible.</a:t>
            </a:r>
            <a:endParaRPr lang="en-US" sz="4000" b="1">
              <a:cs typeface="Calibri"/>
            </a:endParaRPr>
          </a:p>
        </p:txBody>
      </p:sp>
      <p:pic>
        <p:nvPicPr>
          <p:cNvPr id="5" name="Picture 4">
            <a:extLst>
              <a:ext uri="{FF2B5EF4-FFF2-40B4-BE49-F238E27FC236}">
                <a16:creationId xmlns:a16="http://schemas.microsoft.com/office/drawing/2014/main" id="{652FF1AF-ABF8-43CC-8C83-FE080B998A5C}"/>
              </a:ext>
            </a:extLst>
          </p:cNvPr>
          <p:cNvPicPr>
            <a:picLocks noChangeAspect="1"/>
          </p:cNvPicPr>
          <p:nvPr/>
        </p:nvPicPr>
        <p:blipFill>
          <a:blip r:embed="rId2"/>
          <a:stretch>
            <a:fillRect/>
          </a:stretch>
        </p:blipFill>
        <p:spPr>
          <a:xfrm>
            <a:off x="6435368" y="1255586"/>
            <a:ext cx="4840644" cy="4346825"/>
          </a:xfrm>
          <a:prstGeom prst="rect">
            <a:avLst/>
          </a:prstGeom>
        </p:spPr>
      </p:pic>
    </p:spTree>
    <p:extLst>
      <p:ext uri="{BB962C8B-B14F-4D97-AF65-F5344CB8AC3E}">
        <p14:creationId xmlns:p14="http://schemas.microsoft.com/office/powerpoint/2010/main" val="138065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wipe(left)">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75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wipe(left)">
                                      <p:cBhvr>
                                        <p:cTn id="1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64</a:t>
            </a:fld>
            <a:endParaRPr lang="en-US"/>
          </a:p>
        </p:txBody>
      </p:sp>
      <p:sp>
        <p:nvSpPr>
          <p:cNvPr id="4" name="TextBox 3">
            <a:extLst>
              <a:ext uri="{FF2B5EF4-FFF2-40B4-BE49-F238E27FC236}">
                <a16:creationId xmlns:a16="http://schemas.microsoft.com/office/drawing/2014/main" id="{A2233B4B-A49B-456D-ACD5-1870FC562542}"/>
              </a:ext>
            </a:extLst>
          </p:cNvPr>
          <p:cNvSpPr txBox="1"/>
          <p:nvPr/>
        </p:nvSpPr>
        <p:spPr>
          <a:xfrm>
            <a:off x="1885872" y="1524523"/>
            <a:ext cx="3643495" cy="2862322"/>
          </a:xfrm>
          <a:prstGeom prst="rect">
            <a:avLst/>
          </a:prstGeom>
          <a:noFill/>
        </p:spPr>
        <p:txBody>
          <a:bodyPr wrap="square" rtlCol="0" anchor="t">
            <a:spAutoFit/>
          </a:bodyPr>
          <a:lstStyle/>
          <a:p>
            <a:pPr>
              <a:lnSpc>
                <a:spcPct val="90000"/>
              </a:lnSpc>
            </a:pPr>
            <a:r>
              <a:rPr lang="en-US" sz="4000" b="1"/>
              <a:t>Does a Friend want to talk about another person’s private body parts? </a:t>
            </a:r>
          </a:p>
        </p:txBody>
      </p:sp>
      <p:pic>
        <p:nvPicPr>
          <p:cNvPr id="7" name="Picture 6">
            <a:extLst>
              <a:ext uri="{FF2B5EF4-FFF2-40B4-BE49-F238E27FC236}">
                <a16:creationId xmlns:a16="http://schemas.microsoft.com/office/drawing/2014/main" id="{61FAD3AF-967F-4C3F-B7CA-DFB198629D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6217" y="531624"/>
            <a:ext cx="3828827" cy="5743241"/>
          </a:xfrm>
          <a:prstGeom prst="rect">
            <a:avLst/>
          </a:prstGeom>
        </p:spPr>
      </p:pic>
    </p:spTree>
    <p:extLst>
      <p:ext uri="{BB962C8B-B14F-4D97-AF65-F5344CB8AC3E}">
        <p14:creationId xmlns:p14="http://schemas.microsoft.com/office/powerpoint/2010/main" val="315533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50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65</a:t>
            </a:fld>
            <a:endParaRPr lang="en-US"/>
          </a:p>
        </p:txBody>
      </p:sp>
      <p:sp>
        <p:nvSpPr>
          <p:cNvPr id="5" name="TextBox 4">
            <a:extLst>
              <a:ext uri="{FF2B5EF4-FFF2-40B4-BE49-F238E27FC236}">
                <a16:creationId xmlns:a16="http://schemas.microsoft.com/office/drawing/2014/main" id="{176300B6-3A21-43DD-8BFB-66FCCB8A934E}"/>
              </a:ext>
            </a:extLst>
          </p:cNvPr>
          <p:cNvSpPr txBox="1"/>
          <p:nvPr/>
        </p:nvSpPr>
        <p:spPr>
          <a:xfrm>
            <a:off x="1453009" y="312101"/>
            <a:ext cx="4307163" cy="4646575"/>
          </a:xfrm>
          <a:prstGeom prst="rect">
            <a:avLst/>
          </a:prstGeom>
          <a:noFill/>
        </p:spPr>
        <p:txBody>
          <a:bodyPr wrap="square" rtlCol="0" anchor="t">
            <a:spAutoFit/>
          </a:bodyPr>
          <a:lstStyle/>
          <a:p>
            <a:pPr>
              <a:lnSpc>
                <a:spcPct val="90000"/>
              </a:lnSpc>
            </a:pPr>
            <a:endParaRPr lang="en-US" sz="4000" b="1" dirty="0"/>
          </a:p>
          <a:p>
            <a:pPr>
              <a:lnSpc>
                <a:spcPct val="90000"/>
              </a:lnSpc>
            </a:pPr>
            <a:endParaRPr lang="en-US" sz="4000" b="1" dirty="0"/>
          </a:p>
          <a:p>
            <a:pPr>
              <a:lnSpc>
                <a:spcPct val="90000"/>
              </a:lnSpc>
            </a:pPr>
            <a:r>
              <a:rPr lang="en-US" sz="4000" b="1" dirty="0"/>
              <a:t>Say, “T</a:t>
            </a:r>
            <a:r>
              <a:rPr lang="en-US" sz="4400" b="1" dirty="0"/>
              <a:t>his disrespects me.</a:t>
            </a:r>
            <a:r>
              <a:rPr lang="en-US" sz="4000" b="1" dirty="0"/>
              <a:t>”</a:t>
            </a:r>
            <a:endParaRPr lang="en-US" sz="4000" b="1" dirty="0">
              <a:cs typeface="Calibri"/>
            </a:endParaRPr>
          </a:p>
          <a:p>
            <a:pPr>
              <a:lnSpc>
                <a:spcPct val="90000"/>
              </a:lnSpc>
            </a:pPr>
            <a:endParaRPr lang="en-US" sz="4000" b="1" dirty="0"/>
          </a:p>
          <a:p>
            <a:pPr>
              <a:lnSpc>
                <a:spcPct val="90000"/>
              </a:lnSpc>
            </a:pPr>
            <a:r>
              <a:rPr lang="en-US" sz="4000" b="1" dirty="0"/>
              <a:t>Tell a trusted adult as quickly as possible.</a:t>
            </a:r>
            <a:endParaRPr lang="en-US" sz="4000" b="1" dirty="0">
              <a:cs typeface="Calibri"/>
            </a:endParaRPr>
          </a:p>
        </p:txBody>
      </p:sp>
      <p:pic>
        <p:nvPicPr>
          <p:cNvPr id="4" name="Picture 3">
            <a:extLst>
              <a:ext uri="{FF2B5EF4-FFF2-40B4-BE49-F238E27FC236}">
                <a16:creationId xmlns:a16="http://schemas.microsoft.com/office/drawing/2014/main" id="{A918DD01-6D22-45C4-B83F-7BF707070EE9}"/>
              </a:ext>
            </a:extLst>
          </p:cNvPr>
          <p:cNvPicPr>
            <a:picLocks noChangeAspect="1"/>
          </p:cNvPicPr>
          <p:nvPr/>
        </p:nvPicPr>
        <p:blipFill>
          <a:blip r:embed="rId2"/>
          <a:stretch>
            <a:fillRect/>
          </a:stretch>
        </p:blipFill>
        <p:spPr>
          <a:xfrm>
            <a:off x="5751547" y="535635"/>
            <a:ext cx="3828620" cy="5742930"/>
          </a:xfrm>
          <a:prstGeom prst="rect">
            <a:avLst/>
          </a:prstGeom>
        </p:spPr>
      </p:pic>
    </p:spTree>
    <p:extLst>
      <p:ext uri="{BB962C8B-B14F-4D97-AF65-F5344CB8AC3E}">
        <p14:creationId xmlns:p14="http://schemas.microsoft.com/office/powerpoint/2010/main" val="380354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left)">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75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wipe(left)">
                                      <p:cBhvr>
                                        <p:cTn id="1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66</a:t>
            </a:fld>
            <a:endParaRPr lang="en-US"/>
          </a:p>
        </p:txBody>
      </p:sp>
      <p:sp>
        <p:nvSpPr>
          <p:cNvPr id="4" name="TextBox 3">
            <a:extLst>
              <a:ext uri="{FF2B5EF4-FFF2-40B4-BE49-F238E27FC236}">
                <a16:creationId xmlns:a16="http://schemas.microsoft.com/office/drawing/2014/main" id="{A2233B4B-A49B-456D-ACD5-1870FC562542}"/>
              </a:ext>
            </a:extLst>
          </p:cNvPr>
          <p:cNvSpPr txBox="1"/>
          <p:nvPr/>
        </p:nvSpPr>
        <p:spPr>
          <a:xfrm>
            <a:off x="765980" y="1888552"/>
            <a:ext cx="4953000" cy="3250121"/>
          </a:xfrm>
          <a:prstGeom prst="rect">
            <a:avLst/>
          </a:prstGeom>
          <a:noFill/>
        </p:spPr>
        <p:txBody>
          <a:bodyPr wrap="square" rtlCol="0" anchor="t">
            <a:spAutoFit/>
          </a:bodyPr>
          <a:lstStyle/>
          <a:p>
            <a:pPr>
              <a:lnSpc>
                <a:spcPct val="90000"/>
              </a:lnSpc>
            </a:pPr>
            <a:r>
              <a:rPr lang="en-US" sz="3800" b="1" dirty="0"/>
              <a:t>What if someone wants to show you movies and pictures that disrespect the privacy and holiness of another person’s body?  </a:t>
            </a:r>
          </a:p>
        </p:txBody>
      </p:sp>
      <p:pic>
        <p:nvPicPr>
          <p:cNvPr id="7" name="Picture 6">
            <a:extLst>
              <a:ext uri="{FF2B5EF4-FFF2-40B4-BE49-F238E27FC236}">
                <a16:creationId xmlns:a16="http://schemas.microsoft.com/office/drawing/2014/main" id="{61FAD3AF-967F-4C3F-B7CA-DFB198629D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7737" y="981635"/>
            <a:ext cx="5128527" cy="4931807"/>
          </a:xfrm>
          <a:prstGeom prst="rect">
            <a:avLst/>
          </a:prstGeom>
        </p:spPr>
      </p:pic>
    </p:spTree>
    <p:extLst>
      <p:ext uri="{BB962C8B-B14F-4D97-AF65-F5344CB8AC3E}">
        <p14:creationId xmlns:p14="http://schemas.microsoft.com/office/powerpoint/2010/main" val="201658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50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67</a:t>
            </a:fld>
            <a:endParaRPr lang="en-US"/>
          </a:p>
        </p:txBody>
      </p:sp>
      <p:sp>
        <p:nvSpPr>
          <p:cNvPr id="7" name="TextBox 6">
            <a:extLst>
              <a:ext uri="{FF2B5EF4-FFF2-40B4-BE49-F238E27FC236}">
                <a16:creationId xmlns:a16="http://schemas.microsoft.com/office/drawing/2014/main" id="{599B5BD8-BE18-4DB5-BFDD-4D2C42127E91}"/>
              </a:ext>
            </a:extLst>
          </p:cNvPr>
          <p:cNvSpPr txBox="1"/>
          <p:nvPr/>
        </p:nvSpPr>
        <p:spPr>
          <a:xfrm>
            <a:off x="1065212" y="862651"/>
            <a:ext cx="4572000" cy="5078313"/>
          </a:xfrm>
          <a:prstGeom prst="rect">
            <a:avLst/>
          </a:prstGeom>
          <a:noFill/>
        </p:spPr>
        <p:txBody>
          <a:bodyPr wrap="square" rtlCol="0" anchor="t">
            <a:spAutoFit/>
          </a:bodyPr>
          <a:lstStyle/>
          <a:p>
            <a:pPr>
              <a:lnSpc>
                <a:spcPct val="90000"/>
              </a:lnSpc>
            </a:pPr>
            <a:endParaRPr lang="en-US" sz="4000" b="1"/>
          </a:p>
          <a:p>
            <a:pPr>
              <a:lnSpc>
                <a:spcPct val="90000"/>
              </a:lnSpc>
            </a:pPr>
            <a:r>
              <a:rPr lang="en-US" sz="3200" b="1"/>
              <a:t>Say, “This disrespects me.”</a:t>
            </a:r>
            <a:endParaRPr lang="en-US" sz="3200" b="1">
              <a:cs typeface="Calibri"/>
            </a:endParaRPr>
          </a:p>
          <a:p>
            <a:pPr>
              <a:lnSpc>
                <a:spcPct val="90000"/>
              </a:lnSpc>
            </a:pPr>
            <a:endParaRPr lang="en-US" sz="3200" b="1">
              <a:cs typeface="Calibri"/>
            </a:endParaRPr>
          </a:p>
          <a:p>
            <a:pPr>
              <a:lnSpc>
                <a:spcPct val="90000"/>
              </a:lnSpc>
            </a:pPr>
            <a:r>
              <a:rPr lang="en-US" sz="3200" b="1"/>
              <a:t>Even If You Looked, Tell a trusted adult as quickly as possible.</a:t>
            </a:r>
          </a:p>
          <a:p>
            <a:pPr>
              <a:lnSpc>
                <a:spcPct val="90000"/>
              </a:lnSpc>
            </a:pPr>
            <a:endParaRPr lang="en-US" sz="3200" b="1">
              <a:cs typeface="Calibri"/>
            </a:endParaRPr>
          </a:p>
          <a:p>
            <a:pPr>
              <a:lnSpc>
                <a:spcPct val="90000"/>
              </a:lnSpc>
            </a:pPr>
            <a:r>
              <a:rPr lang="en-US" sz="3200" b="1" dirty="0">
                <a:cs typeface="Calibri"/>
              </a:rPr>
              <a:t>You Will Not Be in </a:t>
            </a:r>
            <a:r>
              <a:rPr lang="en-US" sz="3200" b="1">
                <a:cs typeface="Calibri"/>
              </a:rPr>
              <a:t>Trouble.  A Trusted Adult </a:t>
            </a:r>
            <a:r>
              <a:rPr lang="en-US" sz="3200" b="1" dirty="0">
                <a:cs typeface="Calibri"/>
              </a:rPr>
              <a:t>Will Help You</a:t>
            </a:r>
          </a:p>
        </p:txBody>
      </p:sp>
      <p:pic>
        <p:nvPicPr>
          <p:cNvPr id="4" name="Picture 3">
            <a:extLst>
              <a:ext uri="{FF2B5EF4-FFF2-40B4-BE49-F238E27FC236}">
                <a16:creationId xmlns:a16="http://schemas.microsoft.com/office/drawing/2014/main" id="{3E1FDF49-3DA0-491C-884E-D841AB28C134}"/>
              </a:ext>
            </a:extLst>
          </p:cNvPr>
          <p:cNvPicPr>
            <a:picLocks noChangeAspect="1"/>
          </p:cNvPicPr>
          <p:nvPr/>
        </p:nvPicPr>
        <p:blipFill>
          <a:blip r:embed="rId2"/>
          <a:stretch>
            <a:fillRect/>
          </a:stretch>
        </p:blipFill>
        <p:spPr>
          <a:xfrm>
            <a:off x="6191872" y="968429"/>
            <a:ext cx="5127180" cy="4932091"/>
          </a:xfrm>
          <a:prstGeom prst="rect">
            <a:avLst/>
          </a:prstGeom>
        </p:spPr>
      </p:pic>
    </p:spTree>
    <p:extLst>
      <p:ext uri="{BB962C8B-B14F-4D97-AF65-F5344CB8AC3E}">
        <p14:creationId xmlns:p14="http://schemas.microsoft.com/office/powerpoint/2010/main" val="157022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75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wipe(left)">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750"/>
                                  </p:stCondLst>
                                  <p:childTnLst>
                                    <p:set>
                                      <p:cBhvr>
                                        <p:cTn id="16" dur="1" fill="hold">
                                          <p:stCondLst>
                                            <p:cond delay="0"/>
                                          </p:stCondLst>
                                        </p:cTn>
                                        <p:tgtEl>
                                          <p:spTgt spid="7">
                                            <p:txEl>
                                              <p:pRg st="5" end="5"/>
                                            </p:txEl>
                                          </p:spTgt>
                                        </p:tgtEl>
                                        <p:attrNameLst>
                                          <p:attrName>style.visibility</p:attrName>
                                        </p:attrNameLst>
                                      </p:cBhvr>
                                      <p:to>
                                        <p:strVal val="visible"/>
                                      </p:to>
                                    </p:set>
                                    <p:animEffect transition="in" filter="wipe(left)">
                                      <p:cBhvr>
                                        <p:cTn id="1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68</a:t>
            </a:fld>
            <a:endParaRPr lang="en-US"/>
          </a:p>
        </p:txBody>
      </p:sp>
      <p:sp>
        <p:nvSpPr>
          <p:cNvPr id="4" name="TextBox 3">
            <a:extLst>
              <a:ext uri="{FF2B5EF4-FFF2-40B4-BE49-F238E27FC236}">
                <a16:creationId xmlns:a16="http://schemas.microsoft.com/office/drawing/2014/main" id="{A2233B4B-A49B-456D-ACD5-1870FC562542}"/>
              </a:ext>
            </a:extLst>
          </p:cNvPr>
          <p:cNvSpPr txBox="1"/>
          <p:nvPr/>
        </p:nvSpPr>
        <p:spPr>
          <a:xfrm>
            <a:off x="629678" y="1018924"/>
            <a:ext cx="5146590" cy="4524315"/>
          </a:xfrm>
          <a:prstGeom prst="rect">
            <a:avLst/>
          </a:prstGeom>
          <a:noFill/>
        </p:spPr>
        <p:txBody>
          <a:bodyPr wrap="square" rtlCol="0" anchor="t">
            <a:spAutoFit/>
          </a:bodyPr>
          <a:lstStyle/>
          <a:p>
            <a:pPr>
              <a:lnSpc>
                <a:spcPct val="90000"/>
              </a:lnSpc>
            </a:pPr>
            <a:r>
              <a:rPr lang="en-US" sz="4000" b="1" dirty="0"/>
              <a:t>Maybe a person wants to be close to you in ways that make you feel uncomfortable.  </a:t>
            </a:r>
            <a:endParaRPr lang="en-US" dirty="0"/>
          </a:p>
          <a:p>
            <a:pPr>
              <a:lnSpc>
                <a:spcPct val="90000"/>
              </a:lnSpc>
            </a:pPr>
            <a:endParaRPr lang="en-US" sz="4000" b="1" dirty="0"/>
          </a:p>
          <a:p>
            <a:pPr>
              <a:lnSpc>
                <a:spcPct val="90000"/>
              </a:lnSpc>
            </a:pPr>
            <a:r>
              <a:rPr lang="en-US" sz="4000" b="1" dirty="0"/>
              <a:t>You can say, “I don’t want you to be so close to me.”   </a:t>
            </a:r>
            <a:endParaRPr lang="en-US" dirty="0">
              <a:cs typeface="Calibri"/>
            </a:endParaRPr>
          </a:p>
        </p:txBody>
      </p:sp>
      <p:pic>
        <p:nvPicPr>
          <p:cNvPr id="7" name="Picture 6">
            <a:extLst>
              <a:ext uri="{FF2B5EF4-FFF2-40B4-BE49-F238E27FC236}">
                <a16:creationId xmlns:a16="http://schemas.microsoft.com/office/drawing/2014/main" id="{61FAD3AF-967F-4C3F-B7CA-DFB198629D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3998" y="1402523"/>
            <a:ext cx="6342451" cy="3933837"/>
          </a:xfrm>
          <a:prstGeom prst="rect">
            <a:avLst/>
          </a:prstGeom>
        </p:spPr>
      </p:pic>
    </p:spTree>
    <p:extLst>
      <p:ext uri="{BB962C8B-B14F-4D97-AF65-F5344CB8AC3E}">
        <p14:creationId xmlns:p14="http://schemas.microsoft.com/office/powerpoint/2010/main" val="2001897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25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25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69</a:t>
            </a:fld>
            <a:endParaRPr lang="en-US"/>
          </a:p>
        </p:txBody>
      </p:sp>
      <p:sp>
        <p:nvSpPr>
          <p:cNvPr id="5" name="TextBox 4">
            <a:extLst>
              <a:ext uri="{FF2B5EF4-FFF2-40B4-BE49-F238E27FC236}">
                <a16:creationId xmlns:a16="http://schemas.microsoft.com/office/drawing/2014/main" id="{B212917B-1103-4379-9E25-AE4D77FF83E8}"/>
              </a:ext>
            </a:extLst>
          </p:cNvPr>
          <p:cNvSpPr txBox="1"/>
          <p:nvPr/>
        </p:nvSpPr>
        <p:spPr>
          <a:xfrm>
            <a:off x="627159" y="884553"/>
            <a:ext cx="4454057" cy="4967514"/>
          </a:xfrm>
          <a:prstGeom prst="rect">
            <a:avLst/>
          </a:prstGeom>
          <a:noFill/>
        </p:spPr>
        <p:txBody>
          <a:bodyPr wrap="square" rtlCol="0" anchor="t">
            <a:spAutoFit/>
          </a:bodyPr>
          <a:lstStyle/>
          <a:p>
            <a:pPr>
              <a:lnSpc>
                <a:spcPct val="90000"/>
              </a:lnSpc>
            </a:pPr>
            <a:r>
              <a:rPr lang="en-US" sz="4000" b="1" dirty="0"/>
              <a:t>If they ignore you, or make a joke of it,</a:t>
            </a:r>
            <a:br>
              <a:rPr lang="en-US" sz="4000" b="1" dirty="0"/>
            </a:br>
            <a:r>
              <a:rPr lang="en-US" sz="3200" b="1" dirty="0"/>
              <a:t> </a:t>
            </a:r>
            <a:endParaRPr lang="en-US" sz="2000" b="1" dirty="0"/>
          </a:p>
          <a:p>
            <a:pPr>
              <a:lnSpc>
                <a:spcPct val="90000"/>
              </a:lnSpc>
            </a:pPr>
            <a:r>
              <a:rPr lang="en-US" sz="4000" b="1" dirty="0"/>
              <a:t>say, “T</a:t>
            </a:r>
            <a:r>
              <a:rPr lang="en-US" sz="4400" b="1" dirty="0"/>
              <a:t>his disrespects me.</a:t>
            </a:r>
            <a:r>
              <a:rPr lang="en-US" sz="4000" b="1" dirty="0"/>
              <a:t>”</a:t>
            </a:r>
            <a:endParaRPr lang="en-US" sz="4000" b="1" dirty="0">
              <a:cs typeface="Calibri"/>
            </a:endParaRPr>
          </a:p>
          <a:p>
            <a:pPr>
              <a:lnSpc>
                <a:spcPct val="90000"/>
              </a:lnSpc>
            </a:pPr>
            <a:endParaRPr lang="en-US" sz="3200" b="1" dirty="0"/>
          </a:p>
          <a:p>
            <a:pPr>
              <a:lnSpc>
                <a:spcPct val="90000"/>
              </a:lnSpc>
            </a:pPr>
            <a:r>
              <a:rPr lang="en-US" sz="4000" b="1" dirty="0"/>
              <a:t>Tell a trusted adult as quickly as possible.</a:t>
            </a:r>
            <a:endParaRPr lang="en-US" sz="4000" b="1" dirty="0">
              <a:cs typeface="Calibri"/>
            </a:endParaRPr>
          </a:p>
        </p:txBody>
      </p:sp>
      <p:pic>
        <p:nvPicPr>
          <p:cNvPr id="6" name="Picture 5">
            <a:extLst>
              <a:ext uri="{FF2B5EF4-FFF2-40B4-BE49-F238E27FC236}">
                <a16:creationId xmlns:a16="http://schemas.microsoft.com/office/drawing/2014/main" id="{374F609F-8AB5-4D5D-816B-8D27072849A0}"/>
              </a:ext>
            </a:extLst>
          </p:cNvPr>
          <p:cNvPicPr>
            <a:picLocks noChangeAspect="1"/>
          </p:cNvPicPr>
          <p:nvPr/>
        </p:nvPicPr>
        <p:blipFill>
          <a:blip r:embed="rId2"/>
          <a:stretch>
            <a:fillRect/>
          </a:stretch>
        </p:blipFill>
        <p:spPr>
          <a:xfrm>
            <a:off x="5530510" y="1413594"/>
            <a:ext cx="6340390" cy="3932261"/>
          </a:xfrm>
          <a:prstGeom prst="rect">
            <a:avLst/>
          </a:prstGeom>
        </p:spPr>
      </p:pic>
    </p:spTree>
    <p:extLst>
      <p:ext uri="{BB962C8B-B14F-4D97-AF65-F5344CB8AC3E}">
        <p14:creationId xmlns:p14="http://schemas.microsoft.com/office/powerpoint/2010/main" val="383887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75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75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left)">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E38059-1645-4724-9F1F-E543833BAFD8}"/>
              </a:ext>
            </a:extLst>
          </p:cNvPr>
          <p:cNvSpPr txBox="1"/>
          <p:nvPr/>
        </p:nvSpPr>
        <p:spPr>
          <a:xfrm>
            <a:off x="1253675" y="1673514"/>
            <a:ext cx="4953000" cy="1920526"/>
          </a:xfrm>
          <a:prstGeom prst="rect">
            <a:avLst/>
          </a:prstGeom>
          <a:noFill/>
        </p:spPr>
        <p:txBody>
          <a:bodyPr wrap="square" rtlCol="0" anchor="t">
            <a:spAutoFit/>
          </a:bodyPr>
          <a:lstStyle/>
          <a:p>
            <a:pPr>
              <a:lnSpc>
                <a:spcPct val="90000"/>
              </a:lnSpc>
            </a:pPr>
            <a:r>
              <a:rPr lang="en-US" sz="4400">
                <a:latin typeface="+mj-lt"/>
              </a:rPr>
              <a:t>What Would You Do For This Little Guy If He Was Yours?</a:t>
            </a:r>
          </a:p>
        </p:txBody>
      </p:sp>
      <p:sp>
        <p:nvSpPr>
          <p:cNvPr id="2" name="Footer Placeholder 1">
            <a:extLst>
              <a:ext uri="{FF2B5EF4-FFF2-40B4-BE49-F238E27FC236}">
                <a16:creationId xmlns:a16="http://schemas.microsoft.com/office/drawing/2014/main" id="{9CBE480E-3C09-4A5A-8A24-74522633D329}"/>
              </a:ext>
            </a:extLst>
          </p:cNvPr>
          <p:cNvSpPr>
            <a:spLocks noGrp="1"/>
          </p:cNvSpPr>
          <p:nvPr>
            <p:ph type="ftr" sz="quarter" idx="11"/>
          </p:nvPr>
        </p:nvSpPr>
        <p:spPr/>
        <p:txBody>
          <a:bodyPr/>
          <a:lstStyle/>
          <a:p>
            <a:r>
              <a:rPr lang="en-US"/>
              <a:t>The kNOw Program - (C) Monica Pope 2018 All Rights Reserved</a:t>
            </a:r>
          </a:p>
        </p:txBody>
      </p:sp>
      <p:sp>
        <p:nvSpPr>
          <p:cNvPr id="5" name="Slide Number Placeholder 4">
            <a:extLst>
              <a:ext uri="{FF2B5EF4-FFF2-40B4-BE49-F238E27FC236}">
                <a16:creationId xmlns:a16="http://schemas.microsoft.com/office/drawing/2014/main" id="{A1A2820D-9550-4B7C-9F2E-FFB44D7DB777}"/>
              </a:ext>
            </a:extLst>
          </p:cNvPr>
          <p:cNvSpPr>
            <a:spLocks noGrp="1"/>
          </p:cNvSpPr>
          <p:nvPr>
            <p:ph type="sldNum" sz="quarter" idx="12"/>
          </p:nvPr>
        </p:nvSpPr>
        <p:spPr/>
        <p:txBody>
          <a:bodyPr/>
          <a:lstStyle/>
          <a:p>
            <a:fld id="{25BA54BD-C84D-46CE-8B72-31BFB26ABA43}" type="slidenum">
              <a:rPr lang="en-US" smtClean="0"/>
              <a:t>7</a:t>
            </a:fld>
            <a:endParaRPr lang="en-US"/>
          </a:p>
        </p:txBody>
      </p:sp>
      <p:pic>
        <p:nvPicPr>
          <p:cNvPr id="6" name="Picture 5">
            <a:extLst>
              <a:ext uri="{FF2B5EF4-FFF2-40B4-BE49-F238E27FC236}">
                <a16:creationId xmlns:a16="http://schemas.microsoft.com/office/drawing/2014/main" id="{913C84F2-C129-49F7-92A8-2283A13047AC}"/>
              </a:ext>
            </a:extLst>
          </p:cNvPr>
          <p:cNvPicPr>
            <a:picLocks noChangeAspect="1"/>
          </p:cNvPicPr>
          <p:nvPr/>
        </p:nvPicPr>
        <p:blipFill>
          <a:blip r:embed="rId2"/>
          <a:stretch>
            <a:fillRect/>
          </a:stretch>
        </p:blipFill>
        <p:spPr>
          <a:xfrm>
            <a:off x="5995226" y="368543"/>
            <a:ext cx="4096867" cy="6120914"/>
          </a:xfrm>
          <a:prstGeom prst="rect">
            <a:avLst/>
          </a:prstGeom>
        </p:spPr>
      </p:pic>
    </p:spTree>
    <p:extLst>
      <p:ext uri="{BB962C8B-B14F-4D97-AF65-F5344CB8AC3E}">
        <p14:creationId xmlns:p14="http://schemas.microsoft.com/office/powerpoint/2010/main" val="329787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D97C25A-9005-4CAA-9932-2BD96B96D3AA}"/>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5DF7E332-9142-4BC6-B6FA-0A16765004E2}"/>
              </a:ext>
            </a:extLst>
          </p:cNvPr>
          <p:cNvSpPr>
            <a:spLocks noGrp="1"/>
          </p:cNvSpPr>
          <p:nvPr>
            <p:ph type="sldNum" sz="quarter" idx="12"/>
          </p:nvPr>
        </p:nvSpPr>
        <p:spPr/>
        <p:txBody>
          <a:bodyPr/>
          <a:lstStyle/>
          <a:p>
            <a:fld id="{25BA54BD-C84D-46CE-8B72-31BFB26ABA43}" type="slidenum">
              <a:rPr lang="en-US" smtClean="0"/>
              <a:t>70</a:t>
            </a:fld>
            <a:endParaRPr lang="en-US"/>
          </a:p>
        </p:txBody>
      </p:sp>
      <p:pic>
        <p:nvPicPr>
          <p:cNvPr id="7" name="Picture 6">
            <a:extLst>
              <a:ext uri="{FF2B5EF4-FFF2-40B4-BE49-F238E27FC236}">
                <a16:creationId xmlns:a16="http://schemas.microsoft.com/office/drawing/2014/main" id="{C7D9F9FC-2229-4F2B-9DF4-2484E2993E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656" r="9677"/>
          <a:stretch/>
        </p:blipFill>
        <p:spPr>
          <a:xfrm>
            <a:off x="608013" y="760916"/>
            <a:ext cx="5328091" cy="5329333"/>
          </a:xfrm>
          <a:prstGeom prst="rect">
            <a:avLst/>
          </a:prstGeom>
        </p:spPr>
      </p:pic>
      <p:sp>
        <p:nvSpPr>
          <p:cNvPr id="8" name="TextBox 7">
            <a:extLst>
              <a:ext uri="{FF2B5EF4-FFF2-40B4-BE49-F238E27FC236}">
                <a16:creationId xmlns:a16="http://schemas.microsoft.com/office/drawing/2014/main" id="{0546DE52-4EC7-407B-AE53-18A9641AE95D}"/>
              </a:ext>
            </a:extLst>
          </p:cNvPr>
          <p:cNvSpPr txBox="1"/>
          <p:nvPr/>
        </p:nvSpPr>
        <p:spPr>
          <a:xfrm>
            <a:off x="6044387" y="1175914"/>
            <a:ext cx="5791200" cy="3887218"/>
          </a:xfrm>
          <a:prstGeom prst="rect">
            <a:avLst/>
          </a:prstGeom>
          <a:noFill/>
        </p:spPr>
        <p:txBody>
          <a:bodyPr wrap="square" rtlCol="0" anchor="t">
            <a:spAutoFit/>
          </a:bodyPr>
          <a:lstStyle/>
          <a:p>
            <a:pPr>
              <a:lnSpc>
                <a:spcPct val="90000"/>
              </a:lnSpc>
            </a:pPr>
            <a:r>
              <a:rPr lang="en-US" sz="4400"/>
              <a:t>Sometimes, a person who wants </a:t>
            </a:r>
            <a:endParaRPr lang="en-US" sz="4400">
              <a:cs typeface="Calibri"/>
            </a:endParaRPr>
          </a:p>
          <a:p>
            <a:pPr>
              <a:lnSpc>
                <a:spcPct val="90000"/>
              </a:lnSpc>
            </a:pPr>
            <a:r>
              <a:rPr lang="en-US" sz="4400"/>
              <a:t>to disrespect you may try to make you feel sorry or silly for having boundaries. </a:t>
            </a:r>
            <a:r>
              <a:rPr lang="en-US" sz="5400" b="1"/>
              <a:t> </a:t>
            </a:r>
            <a:endParaRPr lang="en-US"/>
          </a:p>
        </p:txBody>
      </p:sp>
    </p:spTree>
    <p:extLst>
      <p:ext uri="{BB962C8B-B14F-4D97-AF65-F5344CB8AC3E}">
        <p14:creationId xmlns:p14="http://schemas.microsoft.com/office/powerpoint/2010/main" val="377900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D97C25A-9005-4CAA-9932-2BD96B96D3AA}"/>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5DF7E332-9142-4BC6-B6FA-0A16765004E2}"/>
              </a:ext>
            </a:extLst>
          </p:cNvPr>
          <p:cNvSpPr>
            <a:spLocks noGrp="1"/>
          </p:cNvSpPr>
          <p:nvPr>
            <p:ph type="sldNum" sz="quarter" idx="12"/>
          </p:nvPr>
        </p:nvSpPr>
        <p:spPr/>
        <p:txBody>
          <a:bodyPr/>
          <a:lstStyle/>
          <a:p>
            <a:fld id="{25BA54BD-C84D-46CE-8B72-31BFB26ABA43}" type="slidenum">
              <a:rPr lang="en-US" smtClean="0"/>
              <a:t>71</a:t>
            </a:fld>
            <a:endParaRPr lang="en-US"/>
          </a:p>
        </p:txBody>
      </p:sp>
      <p:sp>
        <p:nvSpPr>
          <p:cNvPr id="8" name="TextBox 7">
            <a:extLst>
              <a:ext uri="{FF2B5EF4-FFF2-40B4-BE49-F238E27FC236}">
                <a16:creationId xmlns:a16="http://schemas.microsoft.com/office/drawing/2014/main" id="{0546DE52-4EC7-407B-AE53-18A9641AE95D}"/>
              </a:ext>
            </a:extLst>
          </p:cNvPr>
          <p:cNvSpPr txBox="1"/>
          <p:nvPr/>
        </p:nvSpPr>
        <p:spPr>
          <a:xfrm>
            <a:off x="6318746" y="1662983"/>
            <a:ext cx="5181600" cy="3139321"/>
          </a:xfrm>
          <a:prstGeom prst="rect">
            <a:avLst/>
          </a:prstGeom>
          <a:noFill/>
        </p:spPr>
        <p:txBody>
          <a:bodyPr wrap="square" rtlCol="0" anchor="t">
            <a:spAutoFit/>
          </a:bodyPr>
          <a:lstStyle/>
          <a:p>
            <a:pPr>
              <a:lnSpc>
                <a:spcPct val="90000"/>
              </a:lnSpc>
            </a:pPr>
            <a:r>
              <a:rPr lang="en-US" sz="4400"/>
              <a:t>That person may try to make you feel ashamed of having the feelings you have. </a:t>
            </a:r>
            <a:endParaRPr lang="en-US" sz="4400">
              <a:cs typeface="Calibri"/>
            </a:endParaRPr>
          </a:p>
        </p:txBody>
      </p:sp>
      <p:pic>
        <p:nvPicPr>
          <p:cNvPr id="4" name="Picture 3">
            <a:extLst>
              <a:ext uri="{FF2B5EF4-FFF2-40B4-BE49-F238E27FC236}">
                <a16:creationId xmlns:a16="http://schemas.microsoft.com/office/drawing/2014/main" id="{4AE9B008-82D7-482D-B2BD-240321DD4E86}"/>
              </a:ext>
            </a:extLst>
          </p:cNvPr>
          <p:cNvPicPr>
            <a:picLocks noChangeAspect="1"/>
          </p:cNvPicPr>
          <p:nvPr/>
        </p:nvPicPr>
        <p:blipFill>
          <a:blip r:embed="rId2"/>
          <a:stretch>
            <a:fillRect/>
          </a:stretch>
        </p:blipFill>
        <p:spPr>
          <a:xfrm>
            <a:off x="608013" y="762000"/>
            <a:ext cx="5327374" cy="5327589"/>
          </a:xfrm>
          <a:prstGeom prst="rect">
            <a:avLst/>
          </a:prstGeom>
        </p:spPr>
      </p:pic>
    </p:spTree>
    <p:extLst>
      <p:ext uri="{BB962C8B-B14F-4D97-AF65-F5344CB8AC3E}">
        <p14:creationId xmlns:p14="http://schemas.microsoft.com/office/powerpoint/2010/main" val="406812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FA1C1CB-26BE-418F-A97F-E0907448B58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83E68648-66FF-4F6B-8FE5-471135BED3C7}"/>
              </a:ext>
            </a:extLst>
          </p:cNvPr>
          <p:cNvSpPr>
            <a:spLocks noGrp="1"/>
          </p:cNvSpPr>
          <p:nvPr>
            <p:ph type="sldNum" sz="quarter" idx="12"/>
          </p:nvPr>
        </p:nvSpPr>
        <p:spPr/>
        <p:txBody>
          <a:bodyPr/>
          <a:lstStyle/>
          <a:p>
            <a:fld id="{25BA54BD-C84D-46CE-8B72-31BFB26ABA43}" type="slidenum">
              <a:rPr lang="en-US" smtClean="0"/>
              <a:t>72</a:t>
            </a:fld>
            <a:endParaRPr lang="en-US"/>
          </a:p>
        </p:txBody>
      </p:sp>
      <p:sp>
        <p:nvSpPr>
          <p:cNvPr id="4" name="TextBox 3">
            <a:extLst>
              <a:ext uri="{FF2B5EF4-FFF2-40B4-BE49-F238E27FC236}">
                <a16:creationId xmlns:a16="http://schemas.microsoft.com/office/drawing/2014/main" id="{9AD3AF26-24F5-434C-9614-3648FD26DDB1}"/>
              </a:ext>
            </a:extLst>
          </p:cNvPr>
          <p:cNvSpPr txBox="1"/>
          <p:nvPr/>
        </p:nvSpPr>
        <p:spPr>
          <a:xfrm>
            <a:off x="531812" y="770957"/>
            <a:ext cx="4267200" cy="4579715"/>
          </a:xfrm>
          <a:prstGeom prst="rect">
            <a:avLst/>
          </a:prstGeom>
          <a:noFill/>
        </p:spPr>
        <p:txBody>
          <a:bodyPr wrap="square" rtlCol="0" anchor="t">
            <a:spAutoFit/>
          </a:bodyPr>
          <a:lstStyle/>
          <a:p>
            <a:pPr>
              <a:lnSpc>
                <a:spcPct val="90000"/>
              </a:lnSpc>
            </a:pPr>
            <a:r>
              <a:rPr lang="en-US" sz="3600" b="1"/>
              <a:t>Don’t buy that. </a:t>
            </a:r>
            <a:endParaRPr lang="en-US"/>
          </a:p>
          <a:p>
            <a:pPr>
              <a:lnSpc>
                <a:spcPct val="90000"/>
              </a:lnSpc>
            </a:pPr>
            <a:endParaRPr lang="en-US" sz="3600" b="1"/>
          </a:p>
          <a:p>
            <a:pPr>
              <a:lnSpc>
                <a:spcPct val="90000"/>
              </a:lnSpc>
            </a:pPr>
            <a:r>
              <a:rPr lang="en-US" sz="3600" b="1"/>
              <a:t>The people who love you care about your feelings.  The people who love you will not try to make you feel ashamed of your feelings.  </a:t>
            </a:r>
            <a:endParaRPr lang="en-US">
              <a:cs typeface="Calibri"/>
            </a:endParaRPr>
          </a:p>
        </p:txBody>
      </p:sp>
      <p:pic>
        <p:nvPicPr>
          <p:cNvPr id="6" name="Picture 5">
            <a:extLst>
              <a:ext uri="{FF2B5EF4-FFF2-40B4-BE49-F238E27FC236}">
                <a16:creationId xmlns:a16="http://schemas.microsoft.com/office/drawing/2014/main" id="{8E98A0C5-8F30-4433-93B0-52974C8499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6212" y="291662"/>
            <a:ext cx="6650730" cy="4432738"/>
          </a:xfrm>
          <a:prstGeom prst="rect">
            <a:avLst/>
          </a:prstGeom>
        </p:spPr>
      </p:pic>
      <p:sp>
        <p:nvSpPr>
          <p:cNvPr id="8" name="TextBox 7">
            <a:extLst>
              <a:ext uri="{FF2B5EF4-FFF2-40B4-BE49-F238E27FC236}">
                <a16:creationId xmlns:a16="http://schemas.microsoft.com/office/drawing/2014/main" id="{596182F4-D6DA-4BED-A5DA-C03A96E34649}"/>
              </a:ext>
            </a:extLst>
          </p:cNvPr>
          <p:cNvSpPr txBox="1"/>
          <p:nvPr/>
        </p:nvSpPr>
        <p:spPr>
          <a:xfrm>
            <a:off x="3709909" y="5338302"/>
            <a:ext cx="5846931" cy="840230"/>
          </a:xfrm>
          <a:prstGeom prst="rect">
            <a:avLst/>
          </a:prstGeom>
          <a:noFill/>
        </p:spPr>
        <p:txBody>
          <a:bodyPr wrap="square" rtlCol="0">
            <a:spAutoFit/>
          </a:bodyPr>
          <a:lstStyle/>
          <a:p>
            <a:pPr>
              <a:lnSpc>
                <a:spcPct val="90000"/>
              </a:lnSpc>
            </a:pPr>
            <a:r>
              <a:rPr lang="en-US" sz="5400" b="1" u="sng">
                <a:solidFill>
                  <a:prstClr val="white"/>
                </a:solidFill>
              </a:rPr>
              <a:t>Don’t Buy That.</a:t>
            </a:r>
            <a:endParaRPr lang="en-US" sz="4400" u="sng"/>
          </a:p>
        </p:txBody>
      </p:sp>
    </p:spTree>
    <p:extLst>
      <p:ext uri="{BB962C8B-B14F-4D97-AF65-F5344CB8AC3E}">
        <p14:creationId xmlns:p14="http://schemas.microsoft.com/office/powerpoint/2010/main" val="321473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25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75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FA1C1CB-26BE-418F-A97F-E0907448B58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83E68648-66FF-4F6B-8FE5-471135BED3C7}"/>
              </a:ext>
            </a:extLst>
          </p:cNvPr>
          <p:cNvSpPr>
            <a:spLocks noGrp="1"/>
          </p:cNvSpPr>
          <p:nvPr>
            <p:ph type="sldNum" sz="quarter" idx="12"/>
          </p:nvPr>
        </p:nvSpPr>
        <p:spPr/>
        <p:txBody>
          <a:bodyPr/>
          <a:lstStyle/>
          <a:p>
            <a:fld id="{25BA54BD-C84D-46CE-8B72-31BFB26ABA43}" type="slidenum">
              <a:rPr lang="en-US" smtClean="0"/>
              <a:t>73</a:t>
            </a:fld>
            <a:endParaRPr lang="en-US"/>
          </a:p>
        </p:txBody>
      </p:sp>
      <p:sp>
        <p:nvSpPr>
          <p:cNvPr id="4" name="TextBox 3">
            <a:extLst>
              <a:ext uri="{FF2B5EF4-FFF2-40B4-BE49-F238E27FC236}">
                <a16:creationId xmlns:a16="http://schemas.microsoft.com/office/drawing/2014/main" id="{9AD3AF26-24F5-434C-9614-3648FD26DDB1}"/>
              </a:ext>
            </a:extLst>
          </p:cNvPr>
          <p:cNvSpPr txBox="1"/>
          <p:nvPr/>
        </p:nvSpPr>
        <p:spPr>
          <a:xfrm>
            <a:off x="531812" y="1181535"/>
            <a:ext cx="4267200" cy="3083921"/>
          </a:xfrm>
          <a:prstGeom prst="rect">
            <a:avLst/>
          </a:prstGeom>
          <a:noFill/>
        </p:spPr>
        <p:txBody>
          <a:bodyPr wrap="square" rtlCol="0" anchor="t">
            <a:spAutoFit/>
          </a:bodyPr>
          <a:lstStyle/>
          <a:p>
            <a:pPr>
              <a:lnSpc>
                <a:spcPct val="90000"/>
              </a:lnSpc>
            </a:pPr>
            <a:r>
              <a:rPr lang="en-US" sz="3600" b="1"/>
              <a:t>It doesn’t matter if </a:t>
            </a:r>
          </a:p>
          <a:p>
            <a:pPr>
              <a:lnSpc>
                <a:spcPct val="90000"/>
              </a:lnSpc>
            </a:pPr>
            <a:r>
              <a:rPr lang="en-US" sz="3600" b="1"/>
              <a:t>the person who is disrespecting you is </a:t>
            </a:r>
          </a:p>
          <a:p>
            <a:pPr>
              <a:lnSpc>
                <a:spcPct val="90000"/>
              </a:lnSpc>
            </a:pPr>
            <a:r>
              <a:rPr lang="en-US" sz="3600" b="1"/>
              <a:t>the same gender or opposite, or the same age or not.</a:t>
            </a:r>
            <a:endParaRPr lang="en-US" sz="3600" b="1">
              <a:cs typeface="Calibri"/>
            </a:endParaRPr>
          </a:p>
        </p:txBody>
      </p:sp>
      <p:pic>
        <p:nvPicPr>
          <p:cNvPr id="6" name="Picture 5">
            <a:extLst>
              <a:ext uri="{FF2B5EF4-FFF2-40B4-BE49-F238E27FC236}">
                <a16:creationId xmlns:a16="http://schemas.microsoft.com/office/drawing/2014/main" id="{8E98A0C5-8F30-4433-93B0-52974C8499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6212" y="291662"/>
            <a:ext cx="6650730" cy="4432738"/>
          </a:xfrm>
          <a:prstGeom prst="rect">
            <a:avLst/>
          </a:prstGeom>
        </p:spPr>
      </p:pic>
      <p:sp>
        <p:nvSpPr>
          <p:cNvPr id="5" name="TextBox 4">
            <a:extLst>
              <a:ext uri="{FF2B5EF4-FFF2-40B4-BE49-F238E27FC236}">
                <a16:creationId xmlns:a16="http://schemas.microsoft.com/office/drawing/2014/main" id="{034C315A-78B5-481B-9176-CE48D01F08E4}"/>
              </a:ext>
            </a:extLst>
          </p:cNvPr>
          <p:cNvSpPr txBox="1"/>
          <p:nvPr/>
        </p:nvSpPr>
        <p:spPr>
          <a:xfrm>
            <a:off x="2272676" y="5295763"/>
            <a:ext cx="92278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4000" b="1">
                <a:cs typeface="Calibri"/>
              </a:rPr>
              <a:t>Don’t Buy it. Tell a trusted adult.</a:t>
            </a:r>
            <a:endParaRPr lang="en-US" sz="4000"/>
          </a:p>
        </p:txBody>
      </p:sp>
    </p:spTree>
    <p:extLst>
      <p:ext uri="{BB962C8B-B14F-4D97-AF65-F5344CB8AC3E}">
        <p14:creationId xmlns:p14="http://schemas.microsoft.com/office/powerpoint/2010/main" val="91984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FA1C1CB-26BE-418F-A97F-E0907448B58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83E68648-66FF-4F6B-8FE5-471135BED3C7}"/>
              </a:ext>
            </a:extLst>
          </p:cNvPr>
          <p:cNvSpPr>
            <a:spLocks noGrp="1"/>
          </p:cNvSpPr>
          <p:nvPr>
            <p:ph type="sldNum" sz="quarter" idx="12"/>
          </p:nvPr>
        </p:nvSpPr>
        <p:spPr/>
        <p:txBody>
          <a:bodyPr/>
          <a:lstStyle/>
          <a:p>
            <a:fld id="{25BA54BD-C84D-46CE-8B72-31BFB26ABA43}" type="slidenum">
              <a:rPr lang="en-US" smtClean="0"/>
              <a:t>74</a:t>
            </a:fld>
            <a:endParaRPr lang="en-US"/>
          </a:p>
        </p:txBody>
      </p:sp>
      <p:sp>
        <p:nvSpPr>
          <p:cNvPr id="4" name="TextBox 3">
            <a:extLst>
              <a:ext uri="{FF2B5EF4-FFF2-40B4-BE49-F238E27FC236}">
                <a16:creationId xmlns:a16="http://schemas.microsoft.com/office/drawing/2014/main" id="{9AD3AF26-24F5-434C-9614-3648FD26DDB1}"/>
              </a:ext>
            </a:extLst>
          </p:cNvPr>
          <p:cNvSpPr txBox="1"/>
          <p:nvPr/>
        </p:nvSpPr>
        <p:spPr>
          <a:xfrm>
            <a:off x="531812" y="770957"/>
            <a:ext cx="4267200" cy="2862322"/>
          </a:xfrm>
          <a:prstGeom prst="rect">
            <a:avLst/>
          </a:prstGeom>
          <a:noFill/>
        </p:spPr>
        <p:txBody>
          <a:bodyPr wrap="square" rtlCol="0">
            <a:spAutoFit/>
          </a:bodyPr>
          <a:lstStyle/>
          <a:p>
            <a:pPr>
              <a:lnSpc>
                <a:spcPct val="90000"/>
              </a:lnSpc>
            </a:pPr>
            <a:r>
              <a:rPr lang="en-US" sz="4000" b="1"/>
              <a:t>It doesn’t matter if the person who is disrespecting you is  in charge of you in some way. </a:t>
            </a:r>
          </a:p>
        </p:txBody>
      </p:sp>
      <p:pic>
        <p:nvPicPr>
          <p:cNvPr id="6" name="Picture 5">
            <a:extLst>
              <a:ext uri="{FF2B5EF4-FFF2-40B4-BE49-F238E27FC236}">
                <a16:creationId xmlns:a16="http://schemas.microsoft.com/office/drawing/2014/main" id="{8E98A0C5-8F30-4433-93B0-52974C8499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6212" y="291662"/>
            <a:ext cx="6650730" cy="4432738"/>
          </a:xfrm>
          <a:prstGeom prst="rect">
            <a:avLst/>
          </a:prstGeom>
        </p:spPr>
      </p:pic>
      <p:sp>
        <p:nvSpPr>
          <p:cNvPr id="8" name="TextBox 7">
            <a:extLst>
              <a:ext uri="{FF2B5EF4-FFF2-40B4-BE49-F238E27FC236}">
                <a16:creationId xmlns:a16="http://schemas.microsoft.com/office/drawing/2014/main" id="{0A6FAAC9-3387-48F3-8B41-5C06CDFA2AD8}"/>
              </a:ext>
            </a:extLst>
          </p:cNvPr>
          <p:cNvSpPr txBox="1"/>
          <p:nvPr/>
        </p:nvSpPr>
        <p:spPr>
          <a:xfrm>
            <a:off x="2272676" y="5295763"/>
            <a:ext cx="92278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4000" b="1">
                <a:cs typeface="Calibri"/>
              </a:rPr>
              <a:t>Don’t Buy it. Tell a trusted adult.</a:t>
            </a:r>
            <a:endParaRPr lang="en-US" sz="4000"/>
          </a:p>
        </p:txBody>
      </p:sp>
    </p:spTree>
    <p:extLst>
      <p:ext uri="{BB962C8B-B14F-4D97-AF65-F5344CB8AC3E}">
        <p14:creationId xmlns:p14="http://schemas.microsoft.com/office/powerpoint/2010/main" val="117282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FA1C1CB-26BE-418F-A97F-E0907448B58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83E68648-66FF-4F6B-8FE5-471135BED3C7}"/>
              </a:ext>
            </a:extLst>
          </p:cNvPr>
          <p:cNvSpPr>
            <a:spLocks noGrp="1"/>
          </p:cNvSpPr>
          <p:nvPr>
            <p:ph type="sldNum" sz="quarter" idx="12"/>
          </p:nvPr>
        </p:nvSpPr>
        <p:spPr/>
        <p:txBody>
          <a:bodyPr/>
          <a:lstStyle/>
          <a:p>
            <a:fld id="{25BA54BD-C84D-46CE-8B72-31BFB26ABA43}" type="slidenum">
              <a:rPr lang="en-US" smtClean="0"/>
              <a:t>75</a:t>
            </a:fld>
            <a:endParaRPr lang="en-US"/>
          </a:p>
        </p:txBody>
      </p:sp>
      <p:sp>
        <p:nvSpPr>
          <p:cNvPr id="4" name="TextBox 3">
            <a:extLst>
              <a:ext uri="{FF2B5EF4-FFF2-40B4-BE49-F238E27FC236}">
                <a16:creationId xmlns:a16="http://schemas.microsoft.com/office/drawing/2014/main" id="{9AD3AF26-24F5-434C-9614-3648FD26DDB1}"/>
              </a:ext>
            </a:extLst>
          </p:cNvPr>
          <p:cNvSpPr txBox="1"/>
          <p:nvPr/>
        </p:nvSpPr>
        <p:spPr>
          <a:xfrm>
            <a:off x="531812" y="770957"/>
            <a:ext cx="4267200" cy="2862322"/>
          </a:xfrm>
          <a:prstGeom prst="rect">
            <a:avLst/>
          </a:prstGeom>
          <a:noFill/>
        </p:spPr>
        <p:txBody>
          <a:bodyPr wrap="square" rtlCol="0">
            <a:spAutoFit/>
          </a:bodyPr>
          <a:lstStyle/>
          <a:p>
            <a:pPr>
              <a:lnSpc>
                <a:spcPct val="90000"/>
              </a:lnSpc>
            </a:pPr>
            <a:r>
              <a:rPr lang="en-US" sz="4000" b="1"/>
              <a:t>It doesn’t matter if the person disrespecting you  tells you not to tell anyone. </a:t>
            </a:r>
          </a:p>
        </p:txBody>
      </p:sp>
      <p:pic>
        <p:nvPicPr>
          <p:cNvPr id="6" name="Picture 5">
            <a:extLst>
              <a:ext uri="{FF2B5EF4-FFF2-40B4-BE49-F238E27FC236}">
                <a16:creationId xmlns:a16="http://schemas.microsoft.com/office/drawing/2014/main" id="{8E98A0C5-8F30-4433-93B0-52974C8499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6212" y="291662"/>
            <a:ext cx="6650730" cy="4432738"/>
          </a:xfrm>
          <a:prstGeom prst="rect">
            <a:avLst/>
          </a:prstGeom>
        </p:spPr>
      </p:pic>
      <p:sp>
        <p:nvSpPr>
          <p:cNvPr id="8" name="TextBox 7">
            <a:extLst>
              <a:ext uri="{FF2B5EF4-FFF2-40B4-BE49-F238E27FC236}">
                <a16:creationId xmlns:a16="http://schemas.microsoft.com/office/drawing/2014/main" id="{7FB3D040-8F1E-4802-8AAE-3CD9EA48A6E6}"/>
              </a:ext>
            </a:extLst>
          </p:cNvPr>
          <p:cNvSpPr txBox="1"/>
          <p:nvPr/>
        </p:nvSpPr>
        <p:spPr>
          <a:xfrm>
            <a:off x="2272676" y="5295763"/>
            <a:ext cx="92278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4000" b="1">
                <a:cs typeface="Calibri"/>
              </a:rPr>
              <a:t>Don’t Buy it. Tell a trusted adult.</a:t>
            </a:r>
            <a:endParaRPr lang="en-US" sz="4000"/>
          </a:p>
        </p:txBody>
      </p:sp>
    </p:spTree>
    <p:extLst>
      <p:ext uri="{BB962C8B-B14F-4D97-AF65-F5344CB8AC3E}">
        <p14:creationId xmlns:p14="http://schemas.microsoft.com/office/powerpoint/2010/main" val="160179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069"/>
        <p:cNvGrpSpPr/>
        <p:nvPr/>
      </p:nvGrpSpPr>
      <p:grpSpPr>
        <a:xfrm>
          <a:off x="0" y="0"/>
          <a:ext cx="0" cy="0"/>
          <a:chOff x="0" y="0"/>
          <a:chExt cx="0" cy="0"/>
        </a:xfrm>
      </p:grpSpPr>
      <p:sp>
        <p:nvSpPr>
          <p:cNvPr id="2070" name="Google Shape;2070;p86"/>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071" name="Google Shape;2071;p86"/>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76</a:t>
            </a:fld>
            <a:endParaRPr sz="1200">
              <a:solidFill>
                <a:schemeClr val="lt1"/>
              </a:solidFill>
              <a:latin typeface="Calibri"/>
              <a:ea typeface="Calibri"/>
              <a:cs typeface="Calibri"/>
              <a:sym typeface="Calibri"/>
            </a:endParaRPr>
          </a:p>
        </p:txBody>
      </p:sp>
      <p:sp>
        <p:nvSpPr>
          <p:cNvPr id="2072" name="Google Shape;2072;p86"/>
          <p:cNvSpPr txBox="1"/>
          <p:nvPr/>
        </p:nvSpPr>
        <p:spPr>
          <a:xfrm>
            <a:off x="531812" y="548632"/>
            <a:ext cx="4267200" cy="3637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a:p>
        </p:txBody>
      </p:sp>
      <p:pic>
        <p:nvPicPr>
          <p:cNvPr id="2073" name="Google Shape;2073;p86"/>
          <p:cNvPicPr preferRelativeResize="0"/>
          <p:nvPr/>
        </p:nvPicPr>
        <p:blipFill rotWithShape="1">
          <a:blip r:embed="rId3">
            <a:alphaModFix/>
          </a:blip>
          <a:srcRect/>
          <a:stretch/>
        </p:blipFill>
        <p:spPr>
          <a:xfrm>
            <a:off x="5256212" y="291662"/>
            <a:ext cx="6650728" cy="4432738"/>
          </a:xfrm>
          <a:prstGeom prst="rect">
            <a:avLst/>
          </a:prstGeom>
          <a:noFill/>
          <a:ln>
            <a:noFill/>
          </a:ln>
        </p:spPr>
      </p:pic>
      <p:sp>
        <p:nvSpPr>
          <p:cNvPr id="2074" name="Google Shape;2074;p86"/>
          <p:cNvSpPr txBox="1"/>
          <p:nvPr/>
        </p:nvSpPr>
        <p:spPr>
          <a:xfrm>
            <a:off x="161300" y="752500"/>
            <a:ext cx="4866312" cy="5472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4800" b="1" u="sng">
                <a:solidFill>
                  <a:srgbClr val="FFFFFF"/>
                </a:solidFill>
                <a:latin typeface="Calibri"/>
                <a:ea typeface="Calibri"/>
                <a:cs typeface="Calibri"/>
                <a:sym typeface="Calibri"/>
              </a:rPr>
              <a:t>It doesn’t matter. </a:t>
            </a:r>
            <a:endParaRPr sz="4800" b="1" u="sng">
              <a:solidFill>
                <a:srgbClr val="FFFFFF"/>
              </a:solidFill>
              <a:latin typeface="Calibri"/>
              <a:ea typeface="Calibri"/>
              <a:cs typeface="Calibri"/>
              <a:sym typeface="Calibri"/>
            </a:endParaRPr>
          </a:p>
          <a:p>
            <a:pPr marL="0" marR="0" lvl="0" indent="0" algn="l" rtl="0">
              <a:lnSpc>
                <a:spcPct val="90000"/>
              </a:lnSpc>
              <a:spcBef>
                <a:spcPts val="0"/>
              </a:spcBef>
              <a:spcAft>
                <a:spcPts val="0"/>
              </a:spcAft>
              <a:buNone/>
            </a:pPr>
            <a:endParaRPr sz="5400" b="1" u="sng">
              <a:solidFill>
                <a:srgbClr val="FFFFFF"/>
              </a:solidFill>
              <a:latin typeface="Calibri"/>
              <a:ea typeface="Calibri"/>
              <a:cs typeface="Calibri"/>
              <a:sym typeface="Calibri"/>
            </a:endParaRPr>
          </a:p>
          <a:p>
            <a:pPr>
              <a:lnSpc>
                <a:spcPct val="90000"/>
              </a:lnSpc>
            </a:pPr>
            <a:r>
              <a:rPr lang="en-US" sz="4000" b="1" u="sng">
                <a:solidFill>
                  <a:srgbClr val="FFFFFF"/>
                </a:solidFill>
                <a:latin typeface="Calibri"/>
                <a:ea typeface="Calibri"/>
                <a:cs typeface="Calibri"/>
                <a:sym typeface="Calibri"/>
              </a:rPr>
              <a:t>If ANYONE does these things to you, or says these things to you, </a:t>
            </a:r>
            <a:br>
              <a:rPr lang="en-US" sz="4000" b="1" u="sng">
                <a:solidFill>
                  <a:srgbClr val="FFFFFF"/>
                </a:solidFill>
                <a:latin typeface="Calibri"/>
                <a:ea typeface="Calibri"/>
                <a:cs typeface="Calibri"/>
              </a:rPr>
            </a:br>
            <a:endParaRPr lang="en-US" sz="4000" b="1" u="sng">
              <a:solidFill>
                <a:srgbClr val="FFFFFF"/>
              </a:solidFill>
              <a:latin typeface="Calibri"/>
              <a:ea typeface="Calibri"/>
              <a:cs typeface="Calibri"/>
              <a:sym typeface="Calibri"/>
            </a:endParaRPr>
          </a:p>
          <a:p>
            <a:pPr>
              <a:lnSpc>
                <a:spcPct val="90000"/>
              </a:lnSpc>
            </a:pPr>
            <a:endParaRPr lang="en-US" sz="4000" b="1" u="sng">
              <a:solidFill>
                <a:srgbClr val="FFFFFF"/>
              </a:solidFill>
              <a:latin typeface="Calibri"/>
              <a:ea typeface="Calibri"/>
              <a:cs typeface="Calibri"/>
              <a:sym typeface="Calibri"/>
            </a:endParaRPr>
          </a:p>
          <a:p>
            <a:pPr marL="0" marR="0" lvl="0" indent="0" algn="l">
              <a:lnSpc>
                <a:spcPct val="90000"/>
              </a:lnSpc>
              <a:spcBef>
                <a:spcPts val="0"/>
              </a:spcBef>
              <a:spcAft>
                <a:spcPts val="0"/>
              </a:spcAft>
              <a:buNone/>
            </a:pPr>
            <a:r>
              <a:rPr lang="en-US" sz="4000" b="1" u="sng">
                <a:solidFill>
                  <a:srgbClr val="FFFFFF"/>
                </a:solidFill>
                <a:latin typeface="Calibri"/>
                <a:ea typeface="Calibri"/>
                <a:cs typeface="Calibri"/>
                <a:sym typeface="Calibri"/>
              </a:rPr>
              <a:t>tell a trusted adult.</a:t>
            </a:r>
            <a:endParaRPr sz="4000" b="1" u="sng">
              <a:solidFill>
                <a:srgbClr val="FFFFFF"/>
              </a:solidFill>
              <a:latin typeface="Calibri"/>
              <a:ea typeface="Calibri"/>
              <a:cs typeface="Calibri"/>
            </a:endParaRPr>
          </a:p>
        </p:txBody>
      </p:sp>
    </p:spTree>
    <p:extLst>
      <p:ext uri="{BB962C8B-B14F-4D97-AF65-F5344CB8AC3E}">
        <p14:creationId xmlns:p14="http://schemas.microsoft.com/office/powerpoint/2010/main" val="400477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2072"/>
                                        </p:tgtEl>
                                        <p:attrNameLst>
                                          <p:attrName>style.visibility</p:attrName>
                                        </p:attrNameLst>
                                      </p:cBhvr>
                                      <p:to>
                                        <p:strVal val="visible"/>
                                      </p:to>
                                    </p:set>
                                    <p:animEffect transition="in" filter="fade">
                                      <p:cBhvr>
                                        <p:cTn id="7" dur="500"/>
                                        <p:tgtEl>
                                          <p:spTgt spid="2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078"/>
        <p:cNvGrpSpPr/>
        <p:nvPr/>
      </p:nvGrpSpPr>
      <p:grpSpPr>
        <a:xfrm>
          <a:off x="0" y="0"/>
          <a:ext cx="0" cy="0"/>
          <a:chOff x="0" y="0"/>
          <a:chExt cx="0" cy="0"/>
        </a:xfrm>
      </p:grpSpPr>
      <p:sp>
        <p:nvSpPr>
          <p:cNvPr id="2079" name="Google Shape;2079;p87"/>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080" name="Google Shape;2080;p87"/>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77</a:t>
            </a:fld>
            <a:endParaRPr sz="1200">
              <a:solidFill>
                <a:schemeClr val="lt1"/>
              </a:solidFill>
              <a:latin typeface="Calibri"/>
              <a:ea typeface="Calibri"/>
              <a:cs typeface="Calibri"/>
              <a:sym typeface="Calibri"/>
            </a:endParaRPr>
          </a:p>
        </p:txBody>
      </p:sp>
      <p:sp>
        <p:nvSpPr>
          <p:cNvPr id="2081" name="Google Shape;2081;p87"/>
          <p:cNvSpPr txBox="1"/>
          <p:nvPr/>
        </p:nvSpPr>
        <p:spPr>
          <a:xfrm>
            <a:off x="531812" y="548632"/>
            <a:ext cx="4267200" cy="3637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a:p>
        </p:txBody>
      </p:sp>
      <p:pic>
        <p:nvPicPr>
          <p:cNvPr id="2082" name="Google Shape;2082;p87"/>
          <p:cNvPicPr preferRelativeResize="0"/>
          <p:nvPr/>
        </p:nvPicPr>
        <p:blipFill rotWithShape="1">
          <a:blip r:embed="rId3">
            <a:alphaModFix/>
          </a:blip>
          <a:srcRect/>
          <a:stretch/>
        </p:blipFill>
        <p:spPr>
          <a:xfrm>
            <a:off x="5256212" y="291662"/>
            <a:ext cx="6650728" cy="4432738"/>
          </a:xfrm>
          <a:prstGeom prst="rect">
            <a:avLst/>
          </a:prstGeom>
          <a:noFill/>
          <a:ln>
            <a:noFill/>
          </a:ln>
        </p:spPr>
      </p:pic>
      <p:sp>
        <p:nvSpPr>
          <p:cNvPr id="2083" name="Google Shape;2083;p87"/>
          <p:cNvSpPr txBox="1"/>
          <p:nvPr/>
        </p:nvSpPr>
        <p:spPr>
          <a:xfrm>
            <a:off x="527250" y="362439"/>
            <a:ext cx="10269400" cy="6047694"/>
          </a:xfrm>
          <a:prstGeom prst="rect">
            <a:avLst/>
          </a:prstGeom>
          <a:noFill/>
          <a:ln>
            <a:noFill/>
          </a:ln>
        </p:spPr>
        <p:txBody>
          <a:bodyPr spcFirstLastPara="1" wrap="square" lIns="91425" tIns="45700" rIns="91425" bIns="45700" anchor="t" anchorCtr="0">
            <a:noAutofit/>
          </a:bodyPr>
          <a:lstStyle/>
          <a:p>
            <a:pPr>
              <a:lnSpc>
                <a:spcPct val="90000"/>
              </a:lnSpc>
            </a:pPr>
            <a:r>
              <a:rPr lang="en-US" sz="3600" b="1">
                <a:solidFill>
                  <a:srgbClr val="FFFFFF"/>
                </a:solidFill>
                <a:latin typeface="Calibri"/>
                <a:ea typeface="Calibri"/>
                <a:cs typeface="Calibri"/>
                <a:sym typeface="Calibri"/>
              </a:rPr>
              <a:t>If ANYONE tries to </a:t>
            </a:r>
            <a:br>
              <a:rPr lang="en-US" sz="3600" b="1">
                <a:solidFill>
                  <a:srgbClr val="FFFFFF"/>
                </a:solidFill>
                <a:latin typeface="Calibri"/>
                <a:ea typeface="Calibri"/>
                <a:cs typeface="Calibri"/>
              </a:rPr>
            </a:br>
            <a:r>
              <a:rPr lang="en-US" sz="3600" b="1">
                <a:solidFill>
                  <a:srgbClr val="FFFFFF"/>
                </a:solidFill>
                <a:latin typeface="Calibri"/>
                <a:ea typeface="Calibri"/>
                <a:cs typeface="Calibri"/>
                <a:sym typeface="Calibri"/>
              </a:rPr>
              <a:t>frighten you into </a:t>
            </a:r>
            <a:br>
              <a:rPr lang="en-US" sz="3600" b="1">
                <a:solidFill>
                  <a:srgbClr val="FFFFFF"/>
                </a:solidFill>
                <a:latin typeface="Calibri"/>
                <a:ea typeface="Calibri"/>
                <a:cs typeface="Calibri"/>
              </a:rPr>
            </a:br>
            <a:r>
              <a:rPr lang="en-US" sz="3600" b="1">
                <a:solidFill>
                  <a:srgbClr val="FFFFFF"/>
                </a:solidFill>
                <a:latin typeface="Calibri"/>
                <a:ea typeface="Calibri"/>
                <a:cs typeface="Calibri"/>
                <a:sym typeface="Calibri"/>
              </a:rPr>
              <a:t>not telling, </a:t>
            </a:r>
          </a:p>
          <a:p>
            <a:pPr marL="0" marR="0" lvl="0" indent="0" algn="l" rtl="0">
              <a:lnSpc>
                <a:spcPct val="90000"/>
              </a:lnSpc>
              <a:spcBef>
                <a:spcPts val="0"/>
              </a:spcBef>
              <a:spcAft>
                <a:spcPts val="0"/>
              </a:spcAft>
              <a:buNone/>
            </a:pPr>
            <a:endParaRPr lang="en-US" sz="1100" b="1">
              <a:solidFill>
                <a:srgbClr val="FFFFFF"/>
              </a:solidFill>
              <a:latin typeface="Calibri"/>
              <a:ea typeface="Calibri"/>
              <a:cs typeface="Calibri"/>
            </a:endParaRPr>
          </a:p>
          <a:p>
            <a:pPr>
              <a:lnSpc>
                <a:spcPct val="90000"/>
              </a:lnSpc>
            </a:pPr>
            <a:r>
              <a:rPr lang="en-US" sz="3600" b="1">
                <a:solidFill>
                  <a:srgbClr val="FFFFFF"/>
                </a:solidFill>
                <a:latin typeface="Calibri"/>
                <a:ea typeface="Calibri"/>
                <a:cs typeface="Calibri"/>
                <a:sym typeface="Calibri"/>
              </a:rPr>
              <a:t>or tries to give you gift</a:t>
            </a:r>
            <a:br>
              <a:rPr lang="en-US" sz="3600" b="1">
                <a:solidFill>
                  <a:srgbClr val="FFFFFF"/>
                </a:solidFill>
                <a:latin typeface="Calibri"/>
                <a:ea typeface="Calibri"/>
                <a:cs typeface="Calibri"/>
              </a:rPr>
            </a:br>
            <a:r>
              <a:rPr lang="en-US" sz="3600" b="1">
                <a:solidFill>
                  <a:srgbClr val="FFFFFF"/>
                </a:solidFill>
                <a:latin typeface="Calibri"/>
                <a:ea typeface="Calibri"/>
                <a:cs typeface="Calibri"/>
                <a:sym typeface="Calibri"/>
              </a:rPr>
              <a:t>so that you don't tell,</a:t>
            </a:r>
            <a:endParaRPr lang="en-US" sz="3600" b="1">
              <a:solidFill>
                <a:srgbClr val="FFFFFF"/>
              </a:solidFill>
              <a:latin typeface="Calibri"/>
              <a:ea typeface="Calibri"/>
              <a:cs typeface="Calibri"/>
            </a:endParaRPr>
          </a:p>
          <a:p>
            <a:pPr marL="0" marR="0" lvl="0" indent="0" algn="l" rtl="0">
              <a:lnSpc>
                <a:spcPct val="90000"/>
              </a:lnSpc>
              <a:spcBef>
                <a:spcPts val="0"/>
              </a:spcBef>
              <a:spcAft>
                <a:spcPts val="0"/>
              </a:spcAft>
              <a:buNone/>
            </a:pPr>
            <a:endParaRPr lang="en-US" sz="1100" b="1">
              <a:solidFill>
                <a:srgbClr val="FFFFFF"/>
              </a:solidFill>
              <a:latin typeface="Calibri"/>
              <a:ea typeface="Calibri"/>
              <a:cs typeface="Calibri"/>
            </a:endParaRPr>
          </a:p>
          <a:p>
            <a:pPr>
              <a:lnSpc>
                <a:spcPct val="90000"/>
              </a:lnSpc>
            </a:pPr>
            <a:r>
              <a:rPr lang="en-US" sz="3600" b="1">
                <a:solidFill>
                  <a:srgbClr val="FFFFFF"/>
                </a:solidFill>
                <a:latin typeface="Calibri"/>
                <a:ea typeface="Calibri"/>
                <a:cs typeface="Calibri"/>
                <a:sym typeface="Calibri"/>
              </a:rPr>
              <a:t>or says you will be in </a:t>
            </a:r>
            <a:br>
              <a:rPr lang="en-US" sz="3600" b="1">
                <a:solidFill>
                  <a:srgbClr val="FFFFFF"/>
                </a:solidFill>
                <a:latin typeface="Calibri"/>
                <a:ea typeface="Calibri"/>
                <a:cs typeface="Calibri"/>
              </a:rPr>
            </a:br>
            <a:r>
              <a:rPr lang="en-US" sz="3600" b="1">
                <a:solidFill>
                  <a:srgbClr val="FFFFFF"/>
                </a:solidFill>
                <a:latin typeface="Calibri"/>
                <a:ea typeface="Calibri"/>
                <a:cs typeface="Calibri"/>
                <a:sym typeface="Calibri"/>
              </a:rPr>
              <a:t>trouble if you tell, </a:t>
            </a:r>
            <a:br>
              <a:rPr lang="en-US" sz="3600" b="1">
                <a:solidFill>
                  <a:srgbClr val="FFFFFF"/>
                </a:solidFill>
                <a:latin typeface="Calibri"/>
                <a:ea typeface="Calibri"/>
                <a:cs typeface="Calibri"/>
              </a:rPr>
            </a:br>
            <a:endParaRPr lang="en-US" sz="3600" b="1">
              <a:solidFill>
                <a:srgbClr val="FFFFFF"/>
              </a:solidFill>
              <a:latin typeface="Calibri"/>
              <a:ea typeface="Calibri"/>
              <a:cs typeface="Calibri"/>
              <a:sym typeface="Calibri"/>
            </a:endParaRPr>
          </a:p>
          <a:p>
            <a:pPr marL="0" marR="0" lvl="0" indent="0" algn="l">
              <a:lnSpc>
                <a:spcPct val="90000"/>
              </a:lnSpc>
              <a:spcBef>
                <a:spcPts val="0"/>
              </a:spcBef>
              <a:spcAft>
                <a:spcPts val="0"/>
              </a:spcAft>
              <a:buNone/>
            </a:pPr>
            <a:r>
              <a:rPr lang="en-US" sz="4200" b="1">
                <a:solidFill>
                  <a:srgbClr val="FFFFFF"/>
                </a:solidFill>
                <a:latin typeface="Calibri"/>
                <a:ea typeface="Calibri"/>
                <a:cs typeface="Calibri"/>
                <a:sym typeface="Calibri"/>
              </a:rPr>
              <a:t>don’t believe them.</a:t>
            </a:r>
            <a:endParaRPr sz="4200" b="1">
              <a:solidFill>
                <a:srgbClr val="FFFFFF"/>
              </a:solidFill>
              <a:latin typeface="Calibri"/>
              <a:ea typeface="Calibri"/>
              <a:cs typeface="Calibri"/>
            </a:endParaRPr>
          </a:p>
          <a:p>
            <a:pPr>
              <a:lnSpc>
                <a:spcPct val="90000"/>
              </a:lnSpc>
            </a:pPr>
            <a:r>
              <a:rPr lang="en-US" sz="4200" b="1">
                <a:solidFill>
                  <a:srgbClr val="FFFFFF"/>
                </a:solidFill>
                <a:latin typeface="Calibri"/>
                <a:ea typeface="Calibri"/>
                <a:cs typeface="Calibri"/>
              </a:rPr>
              <a:t>                                 Tell a trusted adult. </a:t>
            </a:r>
          </a:p>
          <a:p>
            <a:pPr>
              <a:lnSpc>
                <a:spcPct val="90000"/>
              </a:lnSpc>
            </a:pPr>
            <a:endParaRPr lang="en-US" sz="4200" b="1" u="sng">
              <a:solidFill>
                <a:srgbClr val="FFFFFF"/>
              </a:solidFill>
              <a:latin typeface="Calibri"/>
              <a:ea typeface="Calibri"/>
              <a:cs typeface="Calibri"/>
            </a:endParaRPr>
          </a:p>
          <a:p>
            <a:pPr>
              <a:lnSpc>
                <a:spcPct val="90000"/>
              </a:lnSpc>
            </a:pPr>
            <a:endParaRPr lang="en-US" sz="4200" b="1" u="sng">
              <a:solidFill>
                <a:srgbClr val="FFFFFF"/>
              </a:solidFill>
              <a:latin typeface="Calibri"/>
              <a:ea typeface="Calibri"/>
              <a:cs typeface="Calibri"/>
            </a:endParaRPr>
          </a:p>
        </p:txBody>
      </p:sp>
    </p:spTree>
    <p:extLst>
      <p:ext uri="{BB962C8B-B14F-4D97-AF65-F5344CB8AC3E}">
        <p14:creationId xmlns:p14="http://schemas.microsoft.com/office/powerpoint/2010/main" val="54487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2081"/>
                                        </p:tgtEl>
                                        <p:attrNameLst>
                                          <p:attrName>style.visibility</p:attrName>
                                        </p:attrNameLst>
                                      </p:cBhvr>
                                      <p:to>
                                        <p:strVal val="visible"/>
                                      </p:to>
                                    </p:set>
                                    <p:animEffect transition="in" filter="fade">
                                      <p:cBhvr>
                                        <p:cTn id="7" dur="500"/>
                                        <p:tgtEl>
                                          <p:spTgt spid="2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FA1C1CB-26BE-418F-A97F-E0907448B58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83E68648-66FF-4F6B-8FE5-471135BED3C7}"/>
              </a:ext>
            </a:extLst>
          </p:cNvPr>
          <p:cNvSpPr>
            <a:spLocks noGrp="1"/>
          </p:cNvSpPr>
          <p:nvPr>
            <p:ph type="sldNum" sz="quarter" idx="12"/>
          </p:nvPr>
        </p:nvSpPr>
        <p:spPr/>
        <p:txBody>
          <a:bodyPr/>
          <a:lstStyle/>
          <a:p>
            <a:fld id="{25BA54BD-C84D-46CE-8B72-31BFB26ABA43}" type="slidenum">
              <a:rPr lang="en-US" smtClean="0"/>
              <a:t>78</a:t>
            </a:fld>
            <a:endParaRPr lang="en-US"/>
          </a:p>
        </p:txBody>
      </p:sp>
      <p:sp>
        <p:nvSpPr>
          <p:cNvPr id="4" name="TextBox 3">
            <a:extLst>
              <a:ext uri="{FF2B5EF4-FFF2-40B4-BE49-F238E27FC236}">
                <a16:creationId xmlns:a16="http://schemas.microsoft.com/office/drawing/2014/main" id="{9AD3AF26-24F5-434C-9614-3648FD26DDB1}"/>
              </a:ext>
            </a:extLst>
          </p:cNvPr>
          <p:cNvSpPr txBox="1"/>
          <p:nvPr/>
        </p:nvSpPr>
        <p:spPr>
          <a:xfrm>
            <a:off x="531812" y="291662"/>
            <a:ext cx="5128238" cy="5743111"/>
          </a:xfrm>
          <a:prstGeom prst="rect">
            <a:avLst/>
          </a:prstGeom>
          <a:noFill/>
        </p:spPr>
        <p:txBody>
          <a:bodyPr wrap="square" rtlCol="0" anchor="t">
            <a:spAutoFit/>
          </a:bodyPr>
          <a:lstStyle/>
          <a:p>
            <a:pPr>
              <a:lnSpc>
                <a:spcPct val="90000"/>
              </a:lnSpc>
            </a:pPr>
            <a:r>
              <a:rPr lang="en-US" sz="3600" b="1"/>
              <a:t>You are special to God, </a:t>
            </a:r>
            <a:br>
              <a:rPr lang="en-US" sz="3600" b="1">
                <a:cs typeface="Calibri"/>
              </a:rPr>
            </a:br>
            <a:r>
              <a:rPr lang="en-US" sz="3600" b="1"/>
              <a:t>and special to yourself,</a:t>
            </a:r>
            <a:br>
              <a:rPr lang="en-US" sz="3600" b="1">
                <a:cs typeface="Calibri"/>
              </a:rPr>
            </a:br>
            <a:r>
              <a:rPr lang="en-US" sz="3600" b="1"/>
              <a:t>and special to others. </a:t>
            </a:r>
          </a:p>
          <a:p>
            <a:pPr>
              <a:lnSpc>
                <a:spcPct val="90000"/>
              </a:lnSpc>
            </a:pPr>
            <a:endParaRPr lang="en-US" sz="2400" b="1"/>
          </a:p>
          <a:p>
            <a:pPr>
              <a:lnSpc>
                <a:spcPct val="90000"/>
              </a:lnSpc>
            </a:pPr>
            <a:r>
              <a:rPr lang="en-US" sz="3600" b="1"/>
              <a:t>You are special. </a:t>
            </a:r>
          </a:p>
          <a:p>
            <a:pPr>
              <a:lnSpc>
                <a:spcPct val="90000"/>
              </a:lnSpc>
            </a:pPr>
            <a:endParaRPr lang="en-US" sz="2400" b="1"/>
          </a:p>
          <a:p>
            <a:pPr>
              <a:lnSpc>
                <a:spcPct val="90000"/>
              </a:lnSpc>
            </a:pPr>
            <a:r>
              <a:rPr lang="en-US" sz="3600" b="1"/>
              <a:t>You deserve to be respected and safe. </a:t>
            </a:r>
            <a:br>
              <a:rPr lang="en-US" sz="3600" b="1">
                <a:cs typeface="Calibri"/>
              </a:rPr>
            </a:br>
            <a:br>
              <a:rPr lang="en-US" sz="3600" b="1"/>
            </a:br>
            <a:r>
              <a:rPr lang="en-US" sz="3600" b="1"/>
              <a:t>If you ever feel disrespected, tell an adult you trust. </a:t>
            </a:r>
            <a:endParaRPr lang="en-US" sz="3600" b="1">
              <a:cs typeface="Calibri"/>
            </a:endParaRPr>
          </a:p>
        </p:txBody>
      </p:sp>
      <p:pic>
        <p:nvPicPr>
          <p:cNvPr id="6" name="Picture 5">
            <a:extLst>
              <a:ext uri="{FF2B5EF4-FFF2-40B4-BE49-F238E27FC236}">
                <a16:creationId xmlns:a16="http://schemas.microsoft.com/office/drawing/2014/main" id="{8E98A0C5-8F30-4433-93B0-52974C8499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6212" y="291662"/>
            <a:ext cx="6650730" cy="4432738"/>
          </a:xfrm>
          <a:prstGeom prst="rect">
            <a:avLst/>
          </a:prstGeom>
        </p:spPr>
      </p:pic>
      <p:sp>
        <p:nvSpPr>
          <p:cNvPr id="5" name="TextBox 4">
            <a:extLst>
              <a:ext uri="{FF2B5EF4-FFF2-40B4-BE49-F238E27FC236}">
                <a16:creationId xmlns:a16="http://schemas.microsoft.com/office/drawing/2014/main" id="{5F139B29-DEEF-44B4-A328-84EF8173372E}"/>
              </a:ext>
            </a:extLst>
          </p:cNvPr>
          <p:cNvSpPr txBox="1"/>
          <p:nvPr/>
        </p:nvSpPr>
        <p:spPr>
          <a:xfrm>
            <a:off x="6346083" y="5140092"/>
            <a:ext cx="5638800" cy="840230"/>
          </a:xfrm>
          <a:prstGeom prst="rect">
            <a:avLst/>
          </a:prstGeom>
          <a:noFill/>
        </p:spPr>
        <p:txBody>
          <a:bodyPr wrap="square" rtlCol="0">
            <a:spAutoFit/>
          </a:bodyPr>
          <a:lstStyle/>
          <a:p>
            <a:pPr>
              <a:lnSpc>
                <a:spcPct val="90000"/>
              </a:lnSpc>
            </a:pPr>
            <a:r>
              <a:rPr lang="en-US" sz="5400" b="1" u="sng">
                <a:solidFill>
                  <a:prstClr val="white"/>
                </a:solidFill>
              </a:rPr>
              <a:t>You matter. </a:t>
            </a:r>
            <a:endParaRPr lang="en-US" sz="4400" u="sng"/>
          </a:p>
        </p:txBody>
      </p:sp>
    </p:spTree>
    <p:extLst>
      <p:ext uri="{BB962C8B-B14F-4D97-AF65-F5344CB8AC3E}">
        <p14:creationId xmlns:p14="http://schemas.microsoft.com/office/powerpoint/2010/main" val="234799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7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6F75E6-5CE0-418A-B26F-09A807549587}"/>
              </a:ext>
            </a:extLst>
          </p:cNvPr>
          <p:cNvPicPr>
            <a:picLocks noChangeAspect="1"/>
          </p:cNvPicPr>
          <p:nvPr/>
        </p:nvPicPr>
        <p:blipFill rotWithShape="1">
          <a:blip r:embed="rId2">
            <a:extLst>
              <a:ext uri="{28A0092B-C50C-407E-A947-70E740481C1C}">
                <a14:useLocalDpi xmlns:a14="http://schemas.microsoft.com/office/drawing/2010/main" val="0"/>
              </a:ext>
            </a:extLst>
          </a:blip>
          <a:srcRect t="4420" b="4447"/>
          <a:stretch/>
        </p:blipFill>
        <p:spPr>
          <a:xfrm>
            <a:off x="-1588" y="0"/>
            <a:ext cx="12188825" cy="6248400"/>
          </a:xfrm>
          <a:prstGeom prst="rect">
            <a:avLst/>
          </a:prstGeom>
        </p:spPr>
      </p:pic>
      <p:sp>
        <p:nvSpPr>
          <p:cNvPr id="2" name="Footer Placeholder 1">
            <a:extLst>
              <a:ext uri="{FF2B5EF4-FFF2-40B4-BE49-F238E27FC236}">
                <a16:creationId xmlns:a16="http://schemas.microsoft.com/office/drawing/2014/main" id="{DCCFC840-CEFF-4184-8C27-FE0FD8A9073E}"/>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EE202ECA-BA96-4B34-939F-4CC902729493}"/>
              </a:ext>
            </a:extLst>
          </p:cNvPr>
          <p:cNvSpPr>
            <a:spLocks noGrp="1"/>
          </p:cNvSpPr>
          <p:nvPr>
            <p:ph type="sldNum" sz="quarter" idx="12"/>
          </p:nvPr>
        </p:nvSpPr>
        <p:spPr/>
        <p:txBody>
          <a:bodyPr/>
          <a:lstStyle/>
          <a:p>
            <a:fld id="{25BA54BD-C84D-46CE-8B72-31BFB26ABA43}" type="slidenum">
              <a:rPr lang="en-US" smtClean="0"/>
              <a:t>79</a:t>
            </a:fld>
            <a:endParaRPr lang="en-US"/>
          </a:p>
        </p:txBody>
      </p:sp>
      <p:sp>
        <p:nvSpPr>
          <p:cNvPr id="10" name="TextBox 9">
            <a:extLst>
              <a:ext uri="{FF2B5EF4-FFF2-40B4-BE49-F238E27FC236}">
                <a16:creationId xmlns:a16="http://schemas.microsoft.com/office/drawing/2014/main" id="{1396EC7D-F4C4-4EF7-AEFF-21F0D7B18BAF}"/>
              </a:ext>
            </a:extLst>
          </p:cNvPr>
          <p:cNvSpPr txBox="1"/>
          <p:nvPr/>
        </p:nvSpPr>
        <p:spPr>
          <a:xfrm>
            <a:off x="197116" y="1201343"/>
            <a:ext cx="3947799"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4400" dirty="0">
                <a:solidFill>
                  <a:schemeClr val="bg1"/>
                </a:solidFill>
              </a:rPr>
              <a:t>If Your</a:t>
            </a:r>
            <a:r>
              <a:rPr lang="en-US" sz="4400" dirty="0">
                <a:solidFill>
                  <a:schemeClr val="bg1"/>
                </a:solidFill>
                <a:cs typeface="Calibri"/>
              </a:rPr>
              <a:t> Friend Has Been Hurt </a:t>
            </a:r>
          </a:p>
          <a:p>
            <a:pPr>
              <a:lnSpc>
                <a:spcPct val="90000"/>
              </a:lnSpc>
            </a:pPr>
            <a:r>
              <a:rPr lang="en-US" sz="4400" dirty="0">
                <a:solidFill>
                  <a:schemeClr val="bg1"/>
                </a:solidFill>
                <a:cs typeface="Calibri"/>
              </a:rPr>
              <a:t>or Disrespected, </a:t>
            </a:r>
            <a:endParaRPr lang="en-US" sz="4400" dirty="0">
              <a:solidFill>
                <a:schemeClr val="bg1"/>
              </a:solidFill>
            </a:endParaRPr>
          </a:p>
          <a:p>
            <a:pPr>
              <a:lnSpc>
                <a:spcPct val="90000"/>
              </a:lnSpc>
            </a:pPr>
            <a:r>
              <a:rPr lang="en-US" sz="4400" dirty="0">
                <a:solidFill>
                  <a:schemeClr val="bg1"/>
                </a:solidFill>
                <a:cs typeface="Calibri"/>
              </a:rPr>
              <a:t>Tell a Trusted Adult.</a:t>
            </a:r>
            <a:endParaRPr lang="en-US" sz="4400" dirty="0">
              <a:solidFill>
                <a:schemeClr val="bg1"/>
              </a:solidFill>
            </a:endParaRPr>
          </a:p>
        </p:txBody>
      </p:sp>
    </p:spTree>
    <p:extLst>
      <p:ext uri="{BB962C8B-B14F-4D97-AF65-F5344CB8AC3E}">
        <p14:creationId xmlns:p14="http://schemas.microsoft.com/office/powerpoint/2010/main" val="106874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Google Shape;1443;p20"/>
          <p:cNvSpPr txBox="1"/>
          <p:nvPr/>
        </p:nvSpPr>
        <p:spPr>
          <a:xfrm>
            <a:off x="531812" y="1676400"/>
            <a:ext cx="4953000" cy="3334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4000">
                <a:solidFill>
                  <a:schemeClr val="lt1"/>
                </a:solidFill>
                <a:latin typeface="Calibri"/>
                <a:ea typeface="Calibri"/>
                <a:cs typeface="Calibri"/>
                <a:sym typeface="Calibri"/>
              </a:rPr>
              <a:t>What Special Things Would You Do For This Little Guy If He Was Yours?</a:t>
            </a:r>
            <a:endParaRPr sz="4000">
              <a:solidFill>
                <a:schemeClr val="lt1"/>
              </a:solidFill>
            </a:endParaRPr>
          </a:p>
        </p:txBody>
      </p:sp>
      <p:sp>
        <p:nvSpPr>
          <p:cNvPr id="1444" name="Google Shape;1444;p20"/>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445" name="Google Shape;1445;p20"/>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8</a:t>
            </a:fld>
            <a:endParaRPr sz="1200">
              <a:solidFill>
                <a:schemeClr val="lt1"/>
              </a:solidFill>
              <a:latin typeface="Calibri"/>
              <a:ea typeface="Calibri"/>
              <a:cs typeface="Calibri"/>
              <a:sym typeface="Calibri"/>
            </a:endParaRPr>
          </a:p>
        </p:txBody>
      </p:sp>
      <p:pic>
        <p:nvPicPr>
          <p:cNvPr id="1446" name="Google Shape;1446;p20"/>
          <p:cNvPicPr preferRelativeResize="0"/>
          <p:nvPr/>
        </p:nvPicPr>
        <p:blipFill>
          <a:blip r:embed="rId3">
            <a:alphaModFix/>
          </a:blip>
          <a:stretch>
            <a:fillRect/>
          </a:stretch>
        </p:blipFill>
        <p:spPr>
          <a:xfrm>
            <a:off x="5420441" y="584621"/>
            <a:ext cx="5547675" cy="5547675"/>
          </a:xfrm>
          <a:prstGeom prst="rect">
            <a:avLst/>
          </a:prstGeom>
          <a:noFill/>
          <a:ln>
            <a:noFill/>
          </a:ln>
        </p:spPr>
      </p:pic>
    </p:spTree>
    <p:extLst>
      <p:ext uri="{BB962C8B-B14F-4D97-AF65-F5344CB8AC3E}">
        <p14:creationId xmlns:p14="http://schemas.microsoft.com/office/powerpoint/2010/main" val="340903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1446"/>
                                        </p:tgtEl>
                                        <p:attrNameLst>
                                          <p:attrName>style.visibility</p:attrName>
                                        </p:attrNameLst>
                                      </p:cBhvr>
                                      <p:to>
                                        <p:strVal val="visible"/>
                                      </p:to>
                                    </p:set>
                                    <p:animEffect transition="in" filter="fade">
                                      <p:cBhvr>
                                        <p:cTn id="7" dur="500"/>
                                        <p:tgtEl>
                                          <p:spTgt spid="14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750"/>
                                  </p:stCondLst>
                                  <p:childTnLst>
                                    <p:set>
                                      <p:cBhvr>
                                        <p:cTn id="11" dur="1" fill="hold">
                                          <p:stCondLst>
                                            <p:cond delay="0"/>
                                          </p:stCondLst>
                                        </p:cTn>
                                        <p:tgtEl>
                                          <p:spTgt spid="1443"/>
                                        </p:tgtEl>
                                        <p:attrNameLst>
                                          <p:attrName>style.visibility</p:attrName>
                                        </p:attrNameLst>
                                      </p:cBhvr>
                                      <p:to>
                                        <p:strVal val="visible"/>
                                      </p:to>
                                    </p:set>
                                    <p:animEffect transition="in" filter="wipe(left)">
                                      <p:cBhvr>
                                        <p:cTn id="12" dur="500"/>
                                        <p:tgtEl>
                                          <p:spTgt spid="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FA1C1CB-26BE-418F-A97F-E0907448B58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83E68648-66FF-4F6B-8FE5-471135BED3C7}"/>
              </a:ext>
            </a:extLst>
          </p:cNvPr>
          <p:cNvSpPr>
            <a:spLocks noGrp="1"/>
          </p:cNvSpPr>
          <p:nvPr>
            <p:ph type="sldNum" sz="quarter" idx="12"/>
          </p:nvPr>
        </p:nvSpPr>
        <p:spPr/>
        <p:txBody>
          <a:bodyPr/>
          <a:lstStyle/>
          <a:p>
            <a:fld id="{25BA54BD-C84D-46CE-8B72-31BFB26ABA43}" type="slidenum">
              <a:rPr lang="en-US" smtClean="0"/>
              <a:t>80</a:t>
            </a:fld>
            <a:endParaRPr lang="en-US"/>
          </a:p>
        </p:txBody>
      </p:sp>
      <p:sp>
        <p:nvSpPr>
          <p:cNvPr id="4" name="TextBox 3">
            <a:extLst>
              <a:ext uri="{FF2B5EF4-FFF2-40B4-BE49-F238E27FC236}">
                <a16:creationId xmlns:a16="http://schemas.microsoft.com/office/drawing/2014/main" id="{9AD3AF26-24F5-434C-9614-3648FD26DDB1}"/>
              </a:ext>
            </a:extLst>
          </p:cNvPr>
          <p:cNvSpPr txBox="1"/>
          <p:nvPr/>
        </p:nvSpPr>
        <p:spPr>
          <a:xfrm>
            <a:off x="476365" y="743693"/>
            <a:ext cx="4575290" cy="3748719"/>
          </a:xfrm>
          <a:prstGeom prst="rect">
            <a:avLst/>
          </a:prstGeom>
          <a:noFill/>
        </p:spPr>
        <p:txBody>
          <a:bodyPr wrap="square" rtlCol="0" anchor="t">
            <a:spAutoFit/>
          </a:bodyPr>
          <a:lstStyle/>
          <a:p>
            <a:pPr>
              <a:lnSpc>
                <a:spcPct val="90000"/>
              </a:lnSpc>
            </a:pPr>
            <a:r>
              <a:rPr lang="en-US" sz="4400" dirty="0"/>
              <a:t>If you feel worried, or disrespected, the people who love you  want to know about your feelings. </a:t>
            </a:r>
            <a:endParaRPr lang="en-US" sz="4400" dirty="0">
              <a:cs typeface="Calibri"/>
            </a:endParaRPr>
          </a:p>
        </p:txBody>
      </p:sp>
      <p:pic>
        <p:nvPicPr>
          <p:cNvPr id="6" name="Picture 5">
            <a:extLst>
              <a:ext uri="{FF2B5EF4-FFF2-40B4-BE49-F238E27FC236}">
                <a16:creationId xmlns:a16="http://schemas.microsoft.com/office/drawing/2014/main" id="{8E98A0C5-8F30-4433-93B0-52974C8499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5549" y="743693"/>
            <a:ext cx="6944930" cy="4653950"/>
          </a:xfrm>
          <a:prstGeom prst="rect">
            <a:avLst/>
          </a:prstGeom>
        </p:spPr>
      </p:pic>
    </p:spTree>
    <p:extLst>
      <p:ext uri="{BB962C8B-B14F-4D97-AF65-F5344CB8AC3E}">
        <p14:creationId xmlns:p14="http://schemas.microsoft.com/office/powerpoint/2010/main" val="275438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25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FA1C1CB-26BE-418F-A97F-E0907448B58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83E68648-66FF-4F6B-8FE5-471135BED3C7}"/>
              </a:ext>
            </a:extLst>
          </p:cNvPr>
          <p:cNvSpPr>
            <a:spLocks noGrp="1"/>
          </p:cNvSpPr>
          <p:nvPr>
            <p:ph type="sldNum" sz="quarter" idx="12"/>
          </p:nvPr>
        </p:nvSpPr>
        <p:spPr/>
        <p:txBody>
          <a:bodyPr/>
          <a:lstStyle/>
          <a:p>
            <a:fld id="{25BA54BD-C84D-46CE-8B72-31BFB26ABA43}" type="slidenum">
              <a:rPr lang="en-US" smtClean="0"/>
              <a:t>81</a:t>
            </a:fld>
            <a:endParaRPr lang="en-US"/>
          </a:p>
        </p:txBody>
      </p:sp>
      <p:sp>
        <p:nvSpPr>
          <p:cNvPr id="4" name="TextBox 3">
            <a:extLst>
              <a:ext uri="{FF2B5EF4-FFF2-40B4-BE49-F238E27FC236}">
                <a16:creationId xmlns:a16="http://schemas.microsoft.com/office/drawing/2014/main" id="{9AD3AF26-24F5-434C-9614-3648FD26DDB1}"/>
              </a:ext>
            </a:extLst>
          </p:cNvPr>
          <p:cNvSpPr txBox="1"/>
          <p:nvPr/>
        </p:nvSpPr>
        <p:spPr>
          <a:xfrm>
            <a:off x="461042" y="782831"/>
            <a:ext cx="4190999" cy="4967514"/>
          </a:xfrm>
          <a:prstGeom prst="rect">
            <a:avLst/>
          </a:prstGeom>
          <a:noFill/>
        </p:spPr>
        <p:txBody>
          <a:bodyPr wrap="square" rtlCol="0" anchor="t">
            <a:spAutoFit/>
          </a:bodyPr>
          <a:lstStyle/>
          <a:p>
            <a:pPr>
              <a:lnSpc>
                <a:spcPct val="90000"/>
              </a:lnSpc>
            </a:pPr>
            <a:r>
              <a:rPr lang="en-US" sz="4400"/>
              <a:t>If you feel worried, or disrespected, the people who love you will listen to you when you talk about </a:t>
            </a:r>
            <a:endParaRPr lang="en-US" sz="4400">
              <a:cs typeface="Calibri"/>
            </a:endParaRPr>
          </a:p>
          <a:p>
            <a:pPr>
              <a:lnSpc>
                <a:spcPct val="90000"/>
              </a:lnSpc>
            </a:pPr>
            <a:r>
              <a:rPr lang="en-US" sz="4400" u="sng"/>
              <a:t>your feelings. </a:t>
            </a:r>
            <a:endParaRPr lang="en-US" sz="4400" u="sng">
              <a:cs typeface="Calibri"/>
            </a:endParaRPr>
          </a:p>
        </p:txBody>
      </p:sp>
      <p:pic>
        <p:nvPicPr>
          <p:cNvPr id="6" name="Picture 5">
            <a:extLst>
              <a:ext uri="{FF2B5EF4-FFF2-40B4-BE49-F238E27FC236}">
                <a16:creationId xmlns:a16="http://schemas.microsoft.com/office/drawing/2014/main" id="{8E98A0C5-8F30-4433-93B0-52974C8499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2343" y="786167"/>
            <a:ext cx="7275523" cy="4869611"/>
          </a:xfrm>
          <a:prstGeom prst="rect">
            <a:avLst/>
          </a:prstGeom>
        </p:spPr>
      </p:pic>
    </p:spTree>
    <p:extLst>
      <p:ext uri="{BB962C8B-B14F-4D97-AF65-F5344CB8AC3E}">
        <p14:creationId xmlns:p14="http://schemas.microsoft.com/office/powerpoint/2010/main" val="149454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FA1C1CB-26BE-418F-A97F-E0907448B58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a16="http://schemas.microsoft.com/office/drawing/2014/main" id="{83E68648-66FF-4F6B-8FE5-471135BED3C7}"/>
              </a:ext>
            </a:extLst>
          </p:cNvPr>
          <p:cNvSpPr>
            <a:spLocks noGrp="1"/>
          </p:cNvSpPr>
          <p:nvPr>
            <p:ph type="sldNum" sz="quarter" idx="12"/>
          </p:nvPr>
        </p:nvSpPr>
        <p:spPr/>
        <p:txBody>
          <a:bodyPr/>
          <a:lstStyle/>
          <a:p>
            <a:fld id="{25BA54BD-C84D-46CE-8B72-31BFB26ABA43}" type="slidenum">
              <a:rPr lang="en-US" smtClean="0"/>
              <a:t>82</a:t>
            </a:fld>
            <a:endParaRPr lang="en-US"/>
          </a:p>
        </p:txBody>
      </p:sp>
      <p:sp>
        <p:nvSpPr>
          <p:cNvPr id="4" name="TextBox 3">
            <a:extLst>
              <a:ext uri="{FF2B5EF4-FFF2-40B4-BE49-F238E27FC236}">
                <a16:creationId xmlns:a16="http://schemas.microsoft.com/office/drawing/2014/main" id="{9AD3AF26-24F5-434C-9614-3648FD26DDB1}"/>
              </a:ext>
            </a:extLst>
          </p:cNvPr>
          <p:cNvSpPr txBox="1"/>
          <p:nvPr/>
        </p:nvSpPr>
        <p:spPr>
          <a:xfrm>
            <a:off x="455612" y="580244"/>
            <a:ext cx="4495800" cy="6130909"/>
          </a:xfrm>
          <a:prstGeom prst="rect">
            <a:avLst/>
          </a:prstGeom>
          <a:noFill/>
        </p:spPr>
        <p:txBody>
          <a:bodyPr wrap="square" rtlCol="0" anchor="t">
            <a:spAutoFit/>
          </a:bodyPr>
          <a:lstStyle/>
          <a:p>
            <a:pPr>
              <a:lnSpc>
                <a:spcPct val="90000"/>
              </a:lnSpc>
            </a:pPr>
            <a:r>
              <a:rPr lang="en-US" sz="4400"/>
              <a:t>The people who love you will listen to you  and help to make things better. The people who love you will work hard  to make sure you feel safe. </a:t>
            </a:r>
            <a:endParaRPr lang="en-US" sz="4400">
              <a:cs typeface="Calibri"/>
            </a:endParaRPr>
          </a:p>
          <a:p>
            <a:pPr>
              <a:lnSpc>
                <a:spcPct val="90000"/>
              </a:lnSpc>
            </a:pPr>
            <a:endParaRPr lang="en-US" sz="4000" b="1" u="sng"/>
          </a:p>
        </p:txBody>
      </p:sp>
      <p:pic>
        <p:nvPicPr>
          <p:cNvPr id="6" name="Picture 5">
            <a:extLst>
              <a:ext uri="{FF2B5EF4-FFF2-40B4-BE49-F238E27FC236}">
                <a16:creationId xmlns:a16="http://schemas.microsoft.com/office/drawing/2014/main" id="{8E98A0C5-8F30-4433-93B0-52974C8499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9885" y="871114"/>
            <a:ext cx="6973677" cy="4653950"/>
          </a:xfrm>
          <a:prstGeom prst="rect">
            <a:avLst/>
          </a:prstGeom>
        </p:spPr>
      </p:pic>
    </p:spTree>
    <p:extLst>
      <p:ext uri="{BB962C8B-B14F-4D97-AF65-F5344CB8AC3E}">
        <p14:creationId xmlns:p14="http://schemas.microsoft.com/office/powerpoint/2010/main" val="208109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2142" name="Google Shape;2142;p94"/>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143" name="Google Shape;2143;p94"/>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83</a:t>
            </a:fld>
            <a:endParaRPr sz="1200">
              <a:solidFill>
                <a:schemeClr val="lt1"/>
              </a:solidFill>
              <a:latin typeface="Calibri"/>
              <a:ea typeface="Calibri"/>
              <a:cs typeface="Calibri"/>
              <a:sym typeface="Calibri"/>
            </a:endParaRPr>
          </a:p>
        </p:txBody>
      </p:sp>
      <p:pic>
        <p:nvPicPr>
          <p:cNvPr id="2" name="Content Placeholder 6" descr="A group of people posing for the camera&#10;&#10;Description generated with very high confidence">
            <a:extLst>
              <a:ext uri="{FF2B5EF4-FFF2-40B4-BE49-F238E27FC236}">
                <a16:creationId xmlns:a16="http://schemas.microsoft.com/office/drawing/2014/main" id="{D330E5D0-AB7D-4934-9980-C7EC7FFB5DC0}"/>
              </a:ext>
            </a:extLst>
          </p:cNvPr>
          <p:cNvPicPr>
            <a:picLocks noChangeAspect="1"/>
          </p:cNvPicPr>
          <p:nvPr/>
        </p:nvPicPr>
        <p:blipFill rotWithShape="1">
          <a:blip r:embed="rId3">
            <a:extLst>
              <a:ext uri="{28A0092B-C50C-407E-A947-70E740481C1C}">
                <a14:useLocalDpi xmlns:a14="http://schemas.microsoft.com/office/drawing/2010/main" val="0"/>
              </a:ext>
            </a:extLst>
          </a:blip>
          <a:srcRect l="18564" r="247" b="-1320"/>
          <a:stretch/>
        </p:blipFill>
        <p:spPr>
          <a:xfrm>
            <a:off x="5563056" y="298760"/>
            <a:ext cx="6367752" cy="5962327"/>
          </a:xfrm>
          <a:prstGeom prst="rect">
            <a:avLst/>
          </a:prstGeom>
        </p:spPr>
      </p:pic>
      <p:sp>
        <p:nvSpPr>
          <p:cNvPr id="9" name="Google Shape;2145;p94">
            <a:extLst>
              <a:ext uri="{FF2B5EF4-FFF2-40B4-BE49-F238E27FC236}">
                <a16:creationId xmlns:a16="http://schemas.microsoft.com/office/drawing/2014/main" id="{68AF80F5-53FA-4C51-BB5B-4FB68EC463A7}"/>
              </a:ext>
            </a:extLst>
          </p:cNvPr>
          <p:cNvSpPr txBox="1"/>
          <p:nvPr/>
        </p:nvSpPr>
        <p:spPr>
          <a:xfrm>
            <a:off x="427304" y="1485216"/>
            <a:ext cx="4435760" cy="3738361"/>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US" sz="3200" b="1" dirty="0">
                <a:solidFill>
                  <a:schemeClr val="lt1"/>
                </a:solidFill>
                <a:latin typeface="Calibri"/>
                <a:ea typeface="Calibri"/>
                <a:cs typeface="Calibri"/>
                <a:sym typeface="Calibri"/>
              </a:rPr>
              <a:t>Jesus loves you. He has made you amazing and special. He made your body special. He has given you important feelings.   He has given you people who love you and who care about you.</a:t>
            </a:r>
            <a:endParaRPr dirty="0"/>
          </a:p>
        </p:txBody>
      </p:sp>
    </p:spTree>
    <p:extLst>
      <p:ext uri="{BB962C8B-B14F-4D97-AF65-F5344CB8AC3E}">
        <p14:creationId xmlns:p14="http://schemas.microsoft.com/office/powerpoint/2010/main" val="45533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149"/>
        <p:cNvGrpSpPr/>
        <p:nvPr/>
      </p:nvGrpSpPr>
      <p:grpSpPr>
        <a:xfrm>
          <a:off x="0" y="0"/>
          <a:ext cx="0" cy="0"/>
          <a:chOff x="0" y="0"/>
          <a:chExt cx="0" cy="0"/>
        </a:xfrm>
      </p:grpSpPr>
      <p:sp>
        <p:nvSpPr>
          <p:cNvPr id="2151" name="Google Shape;2151;p95"/>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152" name="Google Shape;2152;p95"/>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84</a:t>
            </a:fld>
            <a:endParaRPr sz="1200">
              <a:solidFill>
                <a:schemeClr val="lt1"/>
              </a:solidFill>
              <a:latin typeface="Calibri"/>
              <a:ea typeface="Calibri"/>
              <a:cs typeface="Calibri"/>
              <a:sym typeface="Calibri"/>
            </a:endParaRPr>
          </a:p>
        </p:txBody>
      </p:sp>
      <p:sp>
        <p:nvSpPr>
          <p:cNvPr id="9" name="Google Shape;2154;p95">
            <a:extLst>
              <a:ext uri="{FF2B5EF4-FFF2-40B4-BE49-F238E27FC236}">
                <a16:creationId xmlns:a16="http://schemas.microsoft.com/office/drawing/2014/main" id="{DE5412AF-BA87-44A4-95C6-3DB854CB2609}"/>
              </a:ext>
            </a:extLst>
          </p:cNvPr>
          <p:cNvSpPr txBox="1"/>
          <p:nvPr/>
        </p:nvSpPr>
        <p:spPr>
          <a:xfrm>
            <a:off x="1194563" y="1069529"/>
            <a:ext cx="4206792" cy="4495800"/>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4000" dirty="0">
                <a:solidFill>
                  <a:schemeClr val="lt1"/>
                </a:solidFill>
                <a:latin typeface="Calibri"/>
                <a:ea typeface="Calibri"/>
                <a:cs typeface="Calibri"/>
                <a:sym typeface="Calibri"/>
              </a:rPr>
              <a:t>Jesus loves you. </a:t>
            </a:r>
            <a:endParaRPr lang="en-US" sz="4000" dirty="0">
              <a:solidFill>
                <a:schemeClr val="lt1"/>
              </a:solidFill>
              <a:latin typeface="Calibri"/>
              <a:ea typeface="Calibri"/>
              <a:cs typeface="Calibri"/>
            </a:endParaRPr>
          </a:p>
          <a:p>
            <a:pPr>
              <a:lnSpc>
                <a:spcPct val="90000"/>
              </a:lnSpc>
            </a:pPr>
            <a:br>
              <a:rPr lang="en-US" sz="4000" dirty="0">
                <a:solidFill>
                  <a:schemeClr val="lt1"/>
                </a:solidFill>
                <a:latin typeface="Calibri"/>
                <a:ea typeface="Calibri"/>
                <a:cs typeface="Calibri"/>
              </a:rPr>
            </a:br>
            <a:r>
              <a:rPr lang="en-US" sz="4000" dirty="0">
                <a:solidFill>
                  <a:schemeClr val="lt1"/>
                </a:solidFill>
                <a:latin typeface="Calibri"/>
                <a:ea typeface="Calibri"/>
                <a:cs typeface="Calibri"/>
                <a:sym typeface="Calibri"/>
              </a:rPr>
              <a:t>He wants you to</a:t>
            </a:r>
            <a:r>
              <a:rPr lang="en-US" sz="3600" b="1" dirty="0">
                <a:solidFill>
                  <a:schemeClr val="lt1"/>
                </a:solidFill>
                <a:latin typeface="Calibri"/>
                <a:ea typeface="Calibri"/>
                <a:cs typeface="Calibri"/>
                <a:sym typeface="Calibri"/>
              </a:rPr>
              <a:t> </a:t>
            </a:r>
            <a:r>
              <a:rPr lang="en-US" sz="6000" b="1" dirty="0" err="1">
                <a:solidFill>
                  <a:schemeClr val="lt1"/>
                </a:solidFill>
                <a:latin typeface="Nunito"/>
                <a:ea typeface="Nunito"/>
                <a:cs typeface="Nunito"/>
                <a:sym typeface="Nunito"/>
              </a:rPr>
              <a:t>k</a:t>
            </a:r>
            <a:r>
              <a:rPr lang="en-US" sz="6000" b="1" dirty="0" err="1">
                <a:solidFill>
                  <a:srgbClr val="70E000"/>
                </a:solidFill>
                <a:latin typeface="Nunito"/>
                <a:ea typeface="Nunito"/>
                <a:cs typeface="Nunito"/>
                <a:sym typeface="Nunito"/>
              </a:rPr>
              <a:t>NO</a:t>
            </a:r>
            <a:r>
              <a:rPr lang="en-US" sz="6000" b="1" dirty="0" err="1">
                <a:solidFill>
                  <a:schemeClr val="lt1"/>
                </a:solidFill>
                <a:latin typeface="Nunito"/>
                <a:ea typeface="Nunito"/>
                <a:cs typeface="Nunito"/>
                <a:sym typeface="Nunito"/>
              </a:rPr>
              <a:t>w</a:t>
            </a:r>
            <a:r>
              <a:rPr lang="en-US" sz="6000" b="1" dirty="0">
                <a:solidFill>
                  <a:schemeClr val="lt1"/>
                </a:solidFill>
                <a:latin typeface="Nunito"/>
                <a:ea typeface="Nunito"/>
                <a:cs typeface="Nunito"/>
                <a:sym typeface="Nunito"/>
              </a:rPr>
              <a:t> </a:t>
            </a:r>
            <a:endParaRPr lang="en-US" sz="4000" dirty="0">
              <a:solidFill>
                <a:schemeClr val="lt1"/>
              </a:solidFill>
              <a:latin typeface="Calibri"/>
              <a:ea typeface="Nunito"/>
              <a:cs typeface="Calibri"/>
            </a:endParaRPr>
          </a:p>
          <a:p>
            <a:pPr>
              <a:lnSpc>
                <a:spcPct val="90000"/>
              </a:lnSpc>
            </a:pPr>
            <a:endParaRPr lang="en-US" sz="6000" b="1" dirty="0">
              <a:solidFill>
                <a:schemeClr val="lt1"/>
              </a:solidFill>
              <a:latin typeface="Nunito"/>
              <a:ea typeface="Calibri"/>
              <a:cs typeface="Calibri"/>
              <a:sym typeface="Calibri"/>
            </a:endParaRPr>
          </a:p>
          <a:p>
            <a:pPr marL="0" marR="0" lvl="0" indent="0" algn="l">
              <a:lnSpc>
                <a:spcPct val="90000"/>
              </a:lnSpc>
              <a:spcBef>
                <a:spcPts val="0"/>
              </a:spcBef>
              <a:spcAft>
                <a:spcPts val="0"/>
              </a:spcAft>
              <a:buNone/>
            </a:pPr>
            <a:r>
              <a:rPr lang="en-US" sz="4000" dirty="0">
                <a:solidFill>
                  <a:schemeClr val="lt1"/>
                </a:solidFill>
                <a:latin typeface="Calibri"/>
                <a:ea typeface="Calibri"/>
                <a:cs typeface="Calibri"/>
                <a:sym typeface="Calibri"/>
              </a:rPr>
              <a:t>you matter.</a:t>
            </a:r>
            <a:endParaRPr lang="en-US" sz="4000" dirty="0">
              <a:solidFill>
                <a:schemeClr val="lt1"/>
              </a:solidFill>
              <a:cs typeface="Calibri"/>
            </a:endParaRPr>
          </a:p>
        </p:txBody>
      </p:sp>
      <p:pic>
        <p:nvPicPr>
          <p:cNvPr id="2" name="Picture 1">
            <a:extLst>
              <a:ext uri="{FF2B5EF4-FFF2-40B4-BE49-F238E27FC236}">
                <a16:creationId xmlns:a16="http://schemas.microsoft.com/office/drawing/2014/main" id="{A37A0EE5-E924-46D0-89A4-7961537702E3}"/>
              </a:ext>
            </a:extLst>
          </p:cNvPr>
          <p:cNvPicPr>
            <a:picLocks noChangeAspect="1"/>
          </p:cNvPicPr>
          <p:nvPr/>
        </p:nvPicPr>
        <p:blipFill>
          <a:blip r:embed="rId3"/>
          <a:stretch>
            <a:fillRect/>
          </a:stretch>
        </p:blipFill>
        <p:spPr>
          <a:xfrm>
            <a:off x="5562118" y="299960"/>
            <a:ext cx="6364776" cy="5962405"/>
          </a:xfrm>
          <a:prstGeom prst="rect">
            <a:avLst/>
          </a:prstGeom>
        </p:spPr>
      </p:pic>
    </p:spTree>
    <p:extLst>
      <p:ext uri="{BB962C8B-B14F-4D97-AF65-F5344CB8AC3E}">
        <p14:creationId xmlns:p14="http://schemas.microsoft.com/office/powerpoint/2010/main" val="217246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158"/>
        <p:cNvGrpSpPr/>
        <p:nvPr/>
      </p:nvGrpSpPr>
      <p:grpSpPr>
        <a:xfrm>
          <a:off x="0" y="0"/>
          <a:ext cx="0" cy="0"/>
          <a:chOff x="0" y="0"/>
          <a:chExt cx="0" cy="0"/>
        </a:xfrm>
      </p:grpSpPr>
      <p:sp>
        <p:nvSpPr>
          <p:cNvPr id="2160" name="Google Shape;2160;p96"/>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161" name="Google Shape;2161;p96"/>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85</a:t>
            </a:fld>
            <a:endParaRPr sz="1200">
              <a:solidFill>
                <a:schemeClr val="lt1"/>
              </a:solidFill>
              <a:latin typeface="Calibri"/>
              <a:ea typeface="Calibri"/>
              <a:cs typeface="Calibri"/>
              <a:sym typeface="Calibri"/>
            </a:endParaRPr>
          </a:p>
        </p:txBody>
      </p:sp>
      <p:sp>
        <p:nvSpPr>
          <p:cNvPr id="2163" name="Google Shape;2163;p96"/>
          <p:cNvSpPr txBox="1"/>
          <p:nvPr/>
        </p:nvSpPr>
        <p:spPr>
          <a:xfrm>
            <a:off x="1140441" y="704302"/>
            <a:ext cx="4132213" cy="5167205"/>
          </a:xfrm>
          <a:prstGeom prst="rect">
            <a:avLst/>
          </a:prstGeom>
          <a:noFill/>
          <a:ln>
            <a:noFill/>
          </a:ln>
        </p:spPr>
        <p:txBody>
          <a:bodyPr spcFirstLastPara="1" wrap="square" lIns="91425" tIns="45700" rIns="91425" bIns="45700" anchor="t" anchorCtr="0">
            <a:noAutofit/>
          </a:bodyPr>
          <a:lstStyle/>
          <a:p>
            <a:pPr>
              <a:lnSpc>
                <a:spcPct val="90000"/>
              </a:lnSpc>
            </a:pPr>
            <a:r>
              <a:rPr lang="en-US" sz="4000" dirty="0">
                <a:solidFill>
                  <a:schemeClr val="lt1"/>
                </a:solidFill>
                <a:ea typeface="Calibri"/>
                <a:cs typeface="Calibri"/>
                <a:sym typeface="Calibri"/>
              </a:rPr>
              <a:t>Jesus loves you. </a:t>
            </a:r>
            <a:endParaRPr lang="en-US" sz="4000" dirty="0">
              <a:solidFill>
                <a:schemeClr val="lt1"/>
              </a:solidFill>
              <a:ea typeface="Calibri"/>
              <a:cs typeface="Calibri"/>
            </a:endParaRPr>
          </a:p>
          <a:p>
            <a:pPr>
              <a:lnSpc>
                <a:spcPct val="90000"/>
              </a:lnSpc>
            </a:pPr>
            <a:r>
              <a:rPr lang="en-US" sz="4000" dirty="0">
                <a:solidFill>
                  <a:schemeClr val="lt1"/>
                </a:solidFill>
                <a:ea typeface="Calibri"/>
                <a:cs typeface="Calibri"/>
                <a:sym typeface="Calibri"/>
              </a:rPr>
              <a:t>He wants </a:t>
            </a:r>
            <a:r>
              <a:rPr lang="en-US" sz="4000" dirty="0">
                <a:solidFill>
                  <a:schemeClr val="lt1"/>
                </a:solidFill>
                <a:latin typeface="Calibri"/>
                <a:ea typeface="Calibri"/>
                <a:cs typeface="Calibri"/>
                <a:sym typeface="Calibri"/>
              </a:rPr>
              <a:t>you to</a:t>
            </a:r>
            <a:br>
              <a:rPr lang="en-US" sz="4000" dirty="0">
                <a:solidFill>
                  <a:schemeClr val="lt1"/>
                </a:solidFill>
                <a:latin typeface="Calibri"/>
                <a:ea typeface="Calibri"/>
                <a:cs typeface="Calibri"/>
              </a:rPr>
            </a:br>
            <a:br>
              <a:rPr lang="en-US" sz="4000" dirty="0">
                <a:solidFill>
                  <a:schemeClr val="lt1"/>
                </a:solidFill>
                <a:latin typeface="Calibri"/>
                <a:ea typeface="Calibri"/>
                <a:cs typeface="Calibri"/>
                <a:sym typeface="Nunito"/>
              </a:rPr>
            </a:br>
            <a:r>
              <a:rPr lang="en-US" sz="6000" b="1" dirty="0" err="1">
                <a:solidFill>
                  <a:schemeClr val="lt1"/>
                </a:solidFill>
                <a:latin typeface="Nunito"/>
                <a:ea typeface="Nunito"/>
                <a:cs typeface="Nunito"/>
                <a:sym typeface="Nunito"/>
              </a:rPr>
              <a:t>k</a:t>
            </a:r>
            <a:r>
              <a:rPr lang="en-US" sz="6000" b="1" dirty="0" err="1">
                <a:solidFill>
                  <a:srgbClr val="70E000"/>
                </a:solidFill>
                <a:latin typeface="Nunito"/>
                <a:ea typeface="Nunito"/>
                <a:cs typeface="Nunito"/>
                <a:sym typeface="Nunito"/>
              </a:rPr>
              <a:t>NO</a:t>
            </a:r>
            <a:r>
              <a:rPr lang="en-US" sz="6000" b="1" dirty="0" err="1">
                <a:solidFill>
                  <a:schemeClr val="lt1"/>
                </a:solidFill>
                <a:latin typeface="Nunito"/>
                <a:ea typeface="Nunito"/>
                <a:cs typeface="Nunito"/>
                <a:sym typeface="Nunito"/>
              </a:rPr>
              <a:t>w</a:t>
            </a:r>
            <a:r>
              <a:rPr lang="en-US" sz="6000" b="1" dirty="0">
                <a:solidFill>
                  <a:schemeClr val="lt1"/>
                </a:solidFill>
                <a:latin typeface="Nunito"/>
                <a:ea typeface="Nunito"/>
                <a:cs typeface="Nunito"/>
                <a:sym typeface="Nunito"/>
              </a:rPr>
              <a:t> </a:t>
            </a:r>
            <a:br>
              <a:rPr lang="en-US" sz="6000" b="1" dirty="0">
                <a:solidFill>
                  <a:schemeClr val="lt1"/>
                </a:solidFill>
                <a:latin typeface="Nunito"/>
                <a:ea typeface="Nunito"/>
                <a:cs typeface="Calibri"/>
              </a:rPr>
            </a:br>
            <a:br>
              <a:rPr lang="en-US" sz="6000" b="1" dirty="0">
                <a:solidFill>
                  <a:schemeClr val="lt1"/>
                </a:solidFill>
                <a:latin typeface="Nunito"/>
                <a:ea typeface="Nunito"/>
                <a:cs typeface="Calibri"/>
                <a:sym typeface="Calibri"/>
              </a:rPr>
            </a:br>
            <a:r>
              <a:rPr lang="en-US" sz="4000" dirty="0">
                <a:solidFill>
                  <a:schemeClr val="lt1"/>
                </a:solidFill>
                <a:latin typeface="Calibri"/>
                <a:ea typeface="Calibri"/>
                <a:cs typeface="Calibri"/>
                <a:sym typeface="Calibri"/>
              </a:rPr>
              <a:t>you deserve </a:t>
            </a:r>
            <a:br>
              <a:rPr lang="en-US" sz="4000" dirty="0">
                <a:solidFill>
                  <a:schemeClr val="lt1"/>
                </a:solidFill>
                <a:latin typeface="Calibri"/>
                <a:ea typeface="Calibri"/>
                <a:cs typeface="Calibri"/>
              </a:rPr>
            </a:br>
            <a:r>
              <a:rPr lang="en-US" sz="4000" dirty="0">
                <a:solidFill>
                  <a:schemeClr val="lt1"/>
                </a:solidFill>
                <a:latin typeface="Calibri"/>
                <a:ea typeface="Calibri"/>
                <a:cs typeface="Calibri"/>
                <a:sym typeface="Calibri"/>
              </a:rPr>
              <a:t>to be safe and respected. </a:t>
            </a:r>
            <a:endParaRPr sz="4000" dirty="0">
              <a:solidFill>
                <a:schemeClr val="lt1"/>
              </a:solidFill>
              <a:latin typeface="Calibri"/>
              <a:ea typeface="Calibri"/>
              <a:cs typeface="Calibri"/>
            </a:endParaRPr>
          </a:p>
        </p:txBody>
      </p:sp>
      <p:pic>
        <p:nvPicPr>
          <p:cNvPr id="6" name="Content Placeholder 6" descr="A group of people posing for the camera&#10;&#10;Description generated with very high confidence">
            <a:extLst>
              <a:ext uri="{FF2B5EF4-FFF2-40B4-BE49-F238E27FC236}">
                <a16:creationId xmlns:a16="http://schemas.microsoft.com/office/drawing/2014/main" id="{D470B723-292A-43CF-B5C2-847C23070DB4}"/>
              </a:ext>
            </a:extLst>
          </p:cNvPr>
          <p:cNvPicPr>
            <a:picLocks noChangeAspect="1"/>
          </p:cNvPicPr>
          <p:nvPr/>
        </p:nvPicPr>
        <p:blipFill rotWithShape="1">
          <a:blip r:embed="rId3">
            <a:extLst>
              <a:ext uri="{28A0092B-C50C-407E-A947-70E740481C1C}">
                <a14:useLocalDpi xmlns:a14="http://schemas.microsoft.com/office/drawing/2010/main" val="0"/>
              </a:ext>
            </a:extLst>
          </a:blip>
          <a:srcRect l="18564" r="247" b="-1320"/>
          <a:stretch/>
        </p:blipFill>
        <p:spPr>
          <a:xfrm>
            <a:off x="5563056" y="298760"/>
            <a:ext cx="6367752" cy="5962327"/>
          </a:xfrm>
          <a:prstGeom prst="rect">
            <a:avLst/>
          </a:prstGeom>
        </p:spPr>
      </p:pic>
    </p:spTree>
    <p:extLst>
      <p:ext uri="{BB962C8B-B14F-4D97-AF65-F5344CB8AC3E}">
        <p14:creationId xmlns:p14="http://schemas.microsoft.com/office/powerpoint/2010/main" val="347203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63"/>
                                        </p:tgtEl>
                                        <p:attrNameLst>
                                          <p:attrName>style.visibility</p:attrName>
                                        </p:attrNameLst>
                                      </p:cBhvr>
                                      <p:to>
                                        <p:strVal val="visible"/>
                                      </p:to>
                                    </p:set>
                                    <p:animEffect transition="in" filter="fade">
                                      <p:cBhvr>
                                        <p:cTn id="7" dur="500"/>
                                        <p:tgtEl>
                                          <p:spTgt spid="2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158"/>
        <p:cNvGrpSpPr/>
        <p:nvPr/>
      </p:nvGrpSpPr>
      <p:grpSpPr>
        <a:xfrm>
          <a:off x="0" y="0"/>
          <a:ext cx="0" cy="0"/>
          <a:chOff x="0" y="0"/>
          <a:chExt cx="0" cy="0"/>
        </a:xfrm>
      </p:grpSpPr>
      <p:sp>
        <p:nvSpPr>
          <p:cNvPr id="2160" name="Google Shape;2160;p96"/>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161" name="Google Shape;2161;p96"/>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86</a:t>
            </a:fld>
            <a:endParaRPr sz="1200">
              <a:solidFill>
                <a:schemeClr val="lt1"/>
              </a:solidFill>
              <a:latin typeface="Calibri"/>
              <a:ea typeface="Calibri"/>
              <a:cs typeface="Calibri"/>
              <a:sym typeface="Calibri"/>
            </a:endParaRPr>
          </a:p>
        </p:txBody>
      </p:sp>
      <p:sp>
        <p:nvSpPr>
          <p:cNvPr id="2162" name="Google Shape;2162;p96"/>
          <p:cNvSpPr/>
          <p:nvPr/>
        </p:nvSpPr>
        <p:spPr>
          <a:xfrm>
            <a:off x="0" y="4648200"/>
            <a:ext cx="12188700" cy="1600200"/>
          </a:xfrm>
          <a:prstGeom prst="rect">
            <a:avLst/>
          </a:prstGeom>
          <a:solidFill>
            <a:schemeClr val="dk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3" name="Google Shape;2163;p96"/>
          <p:cNvSpPr txBox="1"/>
          <p:nvPr/>
        </p:nvSpPr>
        <p:spPr>
          <a:xfrm>
            <a:off x="1101213" y="468296"/>
            <a:ext cx="4070710" cy="5842940"/>
          </a:xfrm>
          <a:prstGeom prst="rect">
            <a:avLst/>
          </a:prstGeom>
          <a:noFill/>
          <a:ln>
            <a:noFill/>
          </a:ln>
        </p:spPr>
        <p:txBody>
          <a:bodyPr spcFirstLastPara="1" wrap="square" lIns="91425" tIns="45700" rIns="91425" bIns="45700" anchor="t" anchorCtr="0">
            <a:noAutofit/>
          </a:bodyPr>
          <a:lstStyle/>
          <a:p>
            <a:pPr>
              <a:lnSpc>
                <a:spcPct val="90000"/>
              </a:lnSpc>
            </a:pPr>
            <a:r>
              <a:rPr lang="en-US" sz="4000" dirty="0">
                <a:solidFill>
                  <a:schemeClr val="lt1"/>
                </a:solidFill>
                <a:ea typeface="Calibri"/>
                <a:cs typeface="Calibri"/>
                <a:sym typeface="Calibri"/>
              </a:rPr>
              <a:t>Jesus loves you. </a:t>
            </a:r>
            <a:endParaRPr lang="en-US" sz="4000" dirty="0">
              <a:solidFill>
                <a:schemeClr val="lt1"/>
              </a:solidFill>
              <a:ea typeface="Calibri"/>
              <a:cs typeface="Calibri"/>
            </a:endParaRPr>
          </a:p>
          <a:p>
            <a:pPr>
              <a:lnSpc>
                <a:spcPct val="90000"/>
              </a:lnSpc>
            </a:pPr>
            <a:endParaRPr lang="en-US" sz="4000" dirty="0">
              <a:solidFill>
                <a:schemeClr val="lt1"/>
              </a:solidFill>
              <a:ea typeface="Calibri"/>
              <a:cs typeface="Calibri"/>
              <a:sym typeface="Calibri"/>
            </a:endParaRPr>
          </a:p>
          <a:p>
            <a:pPr>
              <a:lnSpc>
                <a:spcPct val="90000"/>
              </a:lnSpc>
            </a:pPr>
            <a:r>
              <a:rPr lang="en-US" sz="4000" dirty="0">
                <a:solidFill>
                  <a:schemeClr val="lt1"/>
                </a:solidFill>
                <a:ea typeface="Calibri"/>
                <a:cs typeface="Calibri"/>
                <a:sym typeface="Calibri"/>
              </a:rPr>
              <a:t>He wants you to</a:t>
            </a:r>
            <a:endParaRPr lang="en-US" sz="3200" b="1" dirty="0">
              <a:solidFill>
                <a:schemeClr val="lt1"/>
              </a:solidFill>
              <a:ea typeface="Calibri"/>
              <a:cs typeface="Calibri"/>
              <a:sym typeface="Calibri"/>
            </a:endParaRPr>
          </a:p>
          <a:p>
            <a:pPr>
              <a:lnSpc>
                <a:spcPct val="90000"/>
              </a:lnSpc>
            </a:pPr>
            <a:endParaRPr lang="en-US" sz="3200" b="1" dirty="0">
              <a:solidFill>
                <a:schemeClr val="lt1"/>
              </a:solidFill>
              <a:latin typeface="Nunito"/>
              <a:ea typeface="Nunito"/>
              <a:cs typeface="Nunito"/>
            </a:endParaRPr>
          </a:p>
          <a:p>
            <a:pPr>
              <a:lnSpc>
                <a:spcPct val="90000"/>
              </a:lnSpc>
            </a:pPr>
            <a:r>
              <a:rPr lang="en-US" sz="6000" b="1" dirty="0" err="1">
                <a:solidFill>
                  <a:schemeClr val="lt1"/>
                </a:solidFill>
                <a:latin typeface="Nunito"/>
                <a:ea typeface="Nunito"/>
                <a:cs typeface="Nunito"/>
                <a:sym typeface="Nunito"/>
              </a:rPr>
              <a:t>k</a:t>
            </a:r>
            <a:r>
              <a:rPr lang="en-US" sz="6000" b="1" dirty="0" err="1">
                <a:solidFill>
                  <a:srgbClr val="70E000"/>
                </a:solidFill>
                <a:latin typeface="Nunito"/>
                <a:ea typeface="Nunito"/>
                <a:cs typeface="Nunito"/>
                <a:sym typeface="Nunito"/>
              </a:rPr>
              <a:t>NO</a:t>
            </a:r>
            <a:r>
              <a:rPr lang="en-US" sz="6000" b="1" dirty="0" err="1">
                <a:solidFill>
                  <a:schemeClr val="lt1"/>
                </a:solidFill>
                <a:latin typeface="Nunito"/>
                <a:ea typeface="Nunito"/>
                <a:cs typeface="Nunito"/>
                <a:sym typeface="Nunito"/>
              </a:rPr>
              <a:t>w</a:t>
            </a:r>
            <a:r>
              <a:rPr lang="en-US" sz="6000" b="1" dirty="0">
                <a:solidFill>
                  <a:schemeClr val="lt1"/>
                </a:solidFill>
                <a:latin typeface="Nunito"/>
                <a:ea typeface="Nunito"/>
                <a:cs typeface="Nunito"/>
                <a:sym typeface="Nunito"/>
              </a:rPr>
              <a:t> </a:t>
            </a:r>
            <a:endParaRPr lang="en-US" sz="3200" b="1" dirty="0">
              <a:solidFill>
                <a:schemeClr val="lt1"/>
              </a:solidFill>
              <a:ea typeface="Nunito"/>
              <a:cs typeface="Calibri"/>
              <a:sym typeface="Calibri"/>
            </a:endParaRPr>
          </a:p>
          <a:p>
            <a:pPr>
              <a:lnSpc>
                <a:spcPct val="90000"/>
              </a:lnSpc>
            </a:pPr>
            <a:br>
              <a:rPr lang="en-US" sz="3200" b="1" dirty="0">
                <a:solidFill>
                  <a:schemeClr val="lt1"/>
                </a:solidFill>
                <a:ea typeface="Calibri"/>
                <a:cs typeface="Calibri"/>
                <a:sym typeface="Calibri"/>
              </a:rPr>
            </a:br>
            <a:r>
              <a:rPr lang="en-US" sz="4000" dirty="0">
                <a:solidFill>
                  <a:schemeClr val="lt1"/>
                </a:solidFill>
                <a:ea typeface="Calibri"/>
                <a:cs typeface="Calibri"/>
                <a:sym typeface="Calibri"/>
              </a:rPr>
              <a:t>you have the right to say </a:t>
            </a:r>
            <a:br>
              <a:rPr lang="en-US" sz="4000" dirty="0">
                <a:solidFill>
                  <a:schemeClr val="lt1"/>
                </a:solidFill>
                <a:ea typeface="Calibri"/>
                <a:cs typeface="Calibri"/>
              </a:rPr>
            </a:br>
            <a:r>
              <a:rPr lang="en-US" sz="3200" b="1" dirty="0">
                <a:solidFill>
                  <a:schemeClr val="lt1"/>
                </a:solidFill>
                <a:ea typeface="Calibri"/>
                <a:cs typeface="Calibri"/>
                <a:sym typeface="Calibri"/>
              </a:rPr>
              <a:t>“</a:t>
            </a:r>
            <a:r>
              <a:rPr lang="en-US" sz="6000" b="1" dirty="0">
                <a:solidFill>
                  <a:srgbClr val="70E000"/>
                </a:solidFill>
                <a:latin typeface="Nunito"/>
                <a:ea typeface="Nunito"/>
                <a:cs typeface="Nunito"/>
                <a:sym typeface="Nunito"/>
              </a:rPr>
              <a:t>NO</a:t>
            </a:r>
            <a:r>
              <a:rPr lang="en-US" sz="3200" b="1" dirty="0">
                <a:solidFill>
                  <a:schemeClr val="lt1"/>
                </a:solidFill>
                <a:ea typeface="Calibri"/>
                <a:cs typeface="Calibri"/>
                <a:sym typeface="Calibri"/>
              </a:rPr>
              <a:t>!”  </a:t>
            </a:r>
            <a:endParaRPr lang="en-US" sz="3200" b="1" dirty="0">
              <a:solidFill>
                <a:schemeClr val="lt1"/>
              </a:solidFill>
              <a:ea typeface="Calibri"/>
              <a:cs typeface="Calibri"/>
            </a:endParaRPr>
          </a:p>
        </p:txBody>
      </p:sp>
      <p:pic>
        <p:nvPicPr>
          <p:cNvPr id="7" name="Content Placeholder 6" descr="A group of people posing for the camera&#10;&#10;Description generated with very high confidence">
            <a:extLst>
              <a:ext uri="{FF2B5EF4-FFF2-40B4-BE49-F238E27FC236}">
                <a16:creationId xmlns:a16="http://schemas.microsoft.com/office/drawing/2014/main" id="{E6471AD6-D379-4DC8-9B0C-6C3E445E7551}"/>
              </a:ext>
            </a:extLst>
          </p:cNvPr>
          <p:cNvPicPr>
            <a:picLocks noChangeAspect="1"/>
          </p:cNvPicPr>
          <p:nvPr/>
        </p:nvPicPr>
        <p:blipFill rotWithShape="1">
          <a:blip r:embed="rId3">
            <a:extLst>
              <a:ext uri="{28A0092B-C50C-407E-A947-70E740481C1C}">
                <a14:useLocalDpi xmlns:a14="http://schemas.microsoft.com/office/drawing/2010/main" val="0"/>
              </a:ext>
            </a:extLst>
          </a:blip>
          <a:srcRect l="18564" r="247" b="-1320"/>
          <a:stretch/>
        </p:blipFill>
        <p:spPr>
          <a:xfrm>
            <a:off x="5563056" y="298760"/>
            <a:ext cx="6367752" cy="5962327"/>
          </a:xfrm>
          <a:prstGeom prst="rect">
            <a:avLst/>
          </a:prstGeom>
        </p:spPr>
      </p:pic>
    </p:spTree>
    <p:extLst>
      <p:ext uri="{BB962C8B-B14F-4D97-AF65-F5344CB8AC3E}">
        <p14:creationId xmlns:p14="http://schemas.microsoft.com/office/powerpoint/2010/main" val="64794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63"/>
                                        </p:tgtEl>
                                        <p:attrNameLst>
                                          <p:attrName>style.visibility</p:attrName>
                                        </p:attrNameLst>
                                      </p:cBhvr>
                                      <p:to>
                                        <p:strVal val="visible"/>
                                      </p:to>
                                    </p:set>
                                    <p:animEffect transition="in" filter="fade">
                                      <p:cBhvr>
                                        <p:cTn id="7" dur="500"/>
                                        <p:tgtEl>
                                          <p:spTgt spid="2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176"/>
        <p:cNvGrpSpPr/>
        <p:nvPr/>
      </p:nvGrpSpPr>
      <p:grpSpPr>
        <a:xfrm>
          <a:off x="0" y="0"/>
          <a:ext cx="0" cy="0"/>
          <a:chOff x="0" y="0"/>
          <a:chExt cx="0" cy="0"/>
        </a:xfrm>
      </p:grpSpPr>
      <p:sp>
        <p:nvSpPr>
          <p:cNvPr id="2177" name="Google Shape;2177;p98"/>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178" name="Google Shape;2178;p98"/>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87</a:t>
            </a:fld>
            <a:endParaRPr sz="1200">
              <a:solidFill>
                <a:schemeClr val="lt1"/>
              </a:solidFill>
              <a:latin typeface="Calibri"/>
              <a:ea typeface="Calibri"/>
              <a:cs typeface="Calibri"/>
              <a:sym typeface="Calibri"/>
            </a:endParaRPr>
          </a:p>
        </p:txBody>
      </p:sp>
      <p:sp>
        <p:nvSpPr>
          <p:cNvPr id="2179" name="Google Shape;2179;p98"/>
          <p:cNvSpPr/>
          <p:nvPr/>
        </p:nvSpPr>
        <p:spPr>
          <a:xfrm>
            <a:off x="0" y="4800600"/>
            <a:ext cx="12188700" cy="1447800"/>
          </a:xfrm>
          <a:prstGeom prst="rect">
            <a:avLst/>
          </a:prstGeom>
          <a:solidFill>
            <a:schemeClr val="dk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80" name="Google Shape;2180;p98"/>
          <p:cNvSpPr txBox="1"/>
          <p:nvPr/>
        </p:nvSpPr>
        <p:spPr>
          <a:xfrm>
            <a:off x="267475" y="2971800"/>
            <a:ext cx="11277600" cy="27744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4000" b="1" dirty="0">
                <a:solidFill>
                  <a:schemeClr val="lt1"/>
                </a:solidFill>
                <a:latin typeface="Calibri"/>
                <a:ea typeface="Calibri"/>
                <a:cs typeface="Calibri"/>
                <a:sym typeface="Calibri"/>
              </a:rPr>
              <a:t>Say:  </a:t>
            </a:r>
            <a:br>
              <a:rPr lang="en-US" sz="4000" b="1" dirty="0">
                <a:solidFill>
                  <a:schemeClr val="lt1"/>
                </a:solidFill>
                <a:latin typeface="Calibri"/>
                <a:ea typeface="Calibri"/>
                <a:cs typeface="Calibri"/>
                <a:sym typeface="Calibri"/>
              </a:rPr>
            </a:br>
            <a:r>
              <a:rPr lang="en-US" sz="5400" b="1" dirty="0">
                <a:solidFill>
                  <a:schemeClr val="lt1"/>
                </a:solidFill>
                <a:latin typeface="Calibri"/>
                <a:ea typeface="Calibri"/>
                <a:cs typeface="Calibri"/>
                <a:sym typeface="Calibri"/>
              </a:rPr>
              <a:t>I</a:t>
            </a:r>
            <a:r>
              <a:rPr lang="en-US" sz="4000" b="1" dirty="0">
                <a:solidFill>
                  <a:schemeClr val="lt1"/>
                </a:solidFill>
                <a:latin typeface="Calibri"/>
                <a:ea typeface="Calibri"/>
                <a:cs typeface="Calibri"/>
                <a:sym typeface="Calibri"/>
              </a:rPr>
              <a:t>  </a:t>
            </a:r>
            <a:r>
              <a:rPr lang="en-US" sz="6600" b="1" dirty="0" err="1">
                <a:solidFill>
                  <a:schemeClr val="lt1"/>
                </a:solidFill>
                <a:latin typeface="Nunito"/>
                <a:ea typeface="Nunito"/>
                <a:cs typeface="Nunito"/>
                <a:sym typeface="Nunito"/>
              </a:rPr>
              <a:t>k</a:t>
            </a:r>
            <a:r>
              <a:rPr lang="en-US" sz="6600" b="1" dirty="0" err="1">
                <a:solidFill>
                  <a:srgbClr val="70E000"/>
                </a:solidFill>
                <a:latin typeface="Nunito"/>
                <a:ea typeface="Nunito"/>
                <a:cs typeface="Nunito"/>
                <a:sym typeface="Nunito"/>
              </a:rPr>
              <a:t>NO</a:t>
            </a:r>
            <a:r>
              <a:rPr lang="en-US" sz="6600" b="1" dirty="0" err="1">
                <a:solidFill>
                  <a:schemeClr val="lt1"/>
                </a:solidFill>
                <a:latin typeface="Nunito"/>
                <a:ea typeface="Nunito"/>
                <a:cs typeface="Nunito"/>
                <a:sym typeface="Nunito"/>
              </a:rPr>
              <a:t>w</a:t>
            </a:r>
            <a:r>
              <a:rPr lang="en-US" sz="7200" b="1" dirty="0">
                <a:solidFill>
                  <a:schemeClr val="lt1"/>
                </a:solidFill>
                <a:latin typeface="Nunito"/>
                <a:ea typeface="Nunito"/>
                <a:cs typeface="Nunito"/>
                <a:sym typeface="Nunito"/>
              </a:rPr>
              <a:t> </a:t>
            </a:r>
            <a:r>
              <a:rPr lang="en-US" sz="4000" b="1" dirty="0">
                <a:solidFill>
                  <a:schemeClr val="lt1"/>
                </a:solidFill>
                <a:latin typeface="Calibri"/>
                <a:ea typeface="Calibri"/>
                <a:cs typeface="Calibri"/>
                <a:sym typeface="Calibri"/>
              </a:rPr>
              <a:t> </a:t>
            </a:r>
            <a:r>
              <a:rPr lang="en-US" sz="4800" b="1" dirty="0">
                <a:solidFill>
                  <a:schemeClr val="lt1"/>
                </a:solidFill>
                <a:latin typeface="Calibri"/>
                <a:ea typeface="Calibri"/>
                <a:cs typeface="Calibri"/>
                <a:sym typeface="Calibri"/>
              </a:rPr>
              <a:t>I am a child of God.  </a:t>
            </a:r>
            <a:br>
              <a:rPr lang="en-US" sz="4000" b="1" dirty="0">
                <a:solidFill>
                  <a:schemeClr val="lt1"/>
                </a:solidFill>
                <a:latin typeface="Calibri"/>
                <a:ea typeface="Calibri"/>
                <a:cs typeface="Calibri"/>
                <a:sym typeface="Calibri"/>
              </a:rPr>
            </a:br>
            <a:r>
              <a:rPr lang="en-US" sz="5400" b="1" dirty="0">
                <a:solidFill>
                  <a:schemeClr val="lt1"/>
                </a:solidFill>
                <a:latin typeface="Calibri"/>
                <a:ea typeface="Calibri"/>
                <a:cs typeface="Calibri"/>
                <a:sym typeface="Calibri"/>
              </a:rPr>
              <a:t>I</a:t>
            </a:r>
            <a:r>
              <a:rPr lang="en-US" sz="4000" b="1" dirty="0">
                <a:solidFill>
                  <a:schemeClr val="lt1"/>
                </a:solidFill>
                <a:latin typeface="Calibri"/>
                <a:ea typeface="Calibri"/>
                <a:cs typeface="Calibri"/>
                <a:sym typeface="Calibri"/>
              </a:rPr>
              <a:t>  </a:t>
            </a:r>
            <a:r>
              <a:rPr lang="en-US" sz="6600" b="1" dirty="0" err="1">
                <a:solidFill>
                  <a:schemeClr val="lt1"/>
                </a:solidFill>
                <a:latin typeface="Nunito"/>
                <a:ea typeface="Nunito"/>
                <a:cs typeface="Nunito"/>
                <a:sym typeface="Nunito"/>
              </a:rPr>
              <a:t>k</a:t>
            </a:r>
            <a:r>
              <a:rPr lang="en-US" sz="6600" b="1" dirty="0" err="1">
                <a:solidFill>
                  <a:srgbClr val="70E000"/>
                </a:solidFill>
                <a:latin typeface="Nunito"/>
                <a:ea typeface="Nunito"/>
                <a:cs typeface="Nunito"/>
                <a:sym typeface="Nunito"/>
              </a:rPr>
              <a:t>NO</a:t>
            </a:r>
            <a:r>
              <a:rPr lang="en-US" sz="6600" b="1" dirty="0" err="1">
                <a:solidFill>
                  <a:schemeClr val="lt1"/>
                </a:solidFill>
                <a:latin typeface="Nunito"/>
                <a:ea typeface="Nunito"/>
                <a:cs typeface="Nunito"/>
                <a:sym typeface="Nunito"/>
              </a:rPr>
              <a:t>w</a:t>
            </a:r>
            <a:r>
              <a:rPr lang="en-US" sz="7200" b="1" dirty="0">
                <a:solidFill>
                  <a:schemeClr val="lt1"/>
                </a:solidFill>
                <a:latin typeface="Nunito"/>
                <a:ea typeface="Nunito"/>
                <a:cs typeface="Nunito"/>
                <a:sym typeface="Nunito"/>
              </a:rPr>
              <a:t> </a:t>
            </a:r>
            <a:r>
              <a:rPr lang="en-US" sz="4400" b="1" dirty="0">
                <a:solidFill>
                  <a:schemeClr val="lt1"/>
                </a:solidFill>
                <a:latin typeface="Calibri"/>
                <a:ea typeface="Calibri"/>
                <a:cs typeface="Calibri"/>
                <a:sym typeface="Calibri"/>
              </a:rPr>
              <a:t>I deserve to be safe and respected.</a:t>
            </a:r>
            <a:endParaRPr sz="2400" dirty="0"/>
          </a:p>
        </p:txBody>
      </p:sp>
    </p:spTree>
    <p:extLst>
      <p:ext uri="{BB962C8B-B14F-4D97-AF65-F5344CB8AC3E}">
        <p14:creationId xmlns:p14="http://schemas.microsoft.com/office/powerpoint/2010/main" val="138661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0"/>
                                        </p:tgtEl>
                                        <p:attrNameLst>
                                          <p:attrName>style.visibility</p:attrName>
                                        </p:attrNameLst>
                                      </p:cBhvr>
                                      <p:to>
                                        <p:strVal val="visible"/>
                                      </p:to>
                                    </p:set>
                                    <p:animEffect transition="in" filter="fade">
                                      <p:cBhvr>
                                        <p:cTn id="7" dur="500"/>
                                        <p:tgtEl>
                                          <p:spTgt spid="2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176"/>
        <p:cNvGrpSpPr/>
        <p:nvPr/>
      </p:nvGrpSpPr>
      <p:grpSpPr>
        <a:xfrm>
          <a:off x="0" y="0"/>
          <a:ext cx="0" cy="0"/>
          <a:chOff x="0" y="0"/>
          <a:chExt cx="0" cy="0"/>
        </a:xfrm>
      </p:grpSpPr>
      <p:sp>
        <p:nvSpPr>
          <p:cNvPr id="2177" name="Google Shape;2177;p98"/>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178" name="Google Shape;2178;p98"/>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88</a:t>
            </a:fld>
            <a:endParaRPr sz="1200">
              <a:solidFill>
                <a:schemeClr val="lt1"/>
              </a:solidFill>
              <a:latin typeface="Calibri"/>
              <a:ea typeface="Calibri"/>
              <a:cs typeface="Calibri"/>
              <a:sym typeface="Calibri"/>
            </a:endParaRPr>
          </a:p>
        </p:txBody>
      </p:sp>
      <p:sp>
        <p:nvSpPr>
          <p:cNvPr id="2179" name="Google Shape;2179;p98"/>
          <p:cNvSpPr/>
          <p:nvPr/>
        </p:nvSpPr>
        <p:spPr>
          <a:xfrm>
            <a:off x="0" y="4800600"/>
            <a:ext cx="12188700" cy="1447800"/>
          </a:xfrm>
          <a:prstGeom prst="rect">
            <a:avLst/>
          </a:prstGeom>
          <a:solidFill>
            <a:schemeClr val="dk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80" name="Google Shape;2180;p98"/>
          <p:cNvSpPr txBox="1"/>
          <p:nvPr/>
        </p:nvSpPr>
        <p:spPr>
          <a:xfrm>
            <a:off x="267475" y="2971800"/>
            <a:ext cx="11277600" cy="2774402"/>
          </a:xfrm>
          <a:prstGeom prst="rect">
            <a:avLst/>
          </a:prstGeom>
          <a:noFill/>
          <a:ln>
            <a:noFill/>
          </a:ln>
        </p:spPr>
        <p:txBody>
          <a:bodyPr spcFirstLastPara="1" wrap="square" lIns="91425" tIns="45700" rIns="91425" bIns="45700" anchor="t" anchorCtr="0">
            <a:noAutofit/>
          </a:bodyPr>
          <a:lstStyle/>
          <a:p>
            <a:pPr lvl="0">
              <a:lnSpc>
                <a:spcPct val="90000"/>
              </a:lnSpc>
            </a:pPr>
            <a:r>
              <a:rPr lang="en-US" sz="4000" b="1" dirty="0">
                <a:solidFill>
                  <a:schemeClr val="lt1"/>
                </a:solidFill>
                <a:ea typeface="Calibri"/>
                <a:cs typeface="Calibri"/>
                <a:sym typeface="Calibri"/>
              </a:rPr>
              <a:t>Say:  </a:t>
            </a:r>
            <a:br>
              <a:rPr lang="en-US" sz="4000" b="1" dirty="0">
                <a:solidFill>
                  <a:schemeClr val="lt1"/>
                </a:solidFill>
                <a:ea typeface="Calibri"/>
                <a:cs typeface="Calibri"/>
                <a:sym typeface="Calibri"/>
              </a:rPr>
            </a:br>
            <a:r>
              <a:rPr lang="en-US" sz="5400" b="1" dirty="0">
                <a:solidFill>
                  <a:schemeClr val="lt1"/>
                </a:solidFill>
                <a:ea typeface="Calibri"/>
                <a:cs typeface="Calibri"/>
                <a:sym typeface="Calibri"/>
              </a:rPr>
              <a:t>I</a:t>
            </a:r>
            <a:r>
              <a:rPr lang="en-US" sz="4000" b="1" dirty="0">
                <a:solidFill>
                  <a:schemeClr val="lt1"/>
                </a:solidFill>
                <a:ea typeface="Calibri"/>
                <a:cs typeface="Calibri"/>
                <a:sym typeface="Calibri"/>
              </a:rPr>
              <a:t> </a:t>
            </a:r>
            <a:r>
              <a:rPr lang="en-US" sz="7200" b="1" dirty="0" err="1">
                <a:solidFill>
                  <a:schemeClr val="lt1"/>
                </a:solidFill>
                <a:latin typeface="Nunito"/>
                <a:ea typeface="Nunito"/>
                <a:cs typeface="Nunito"/>
                <a:sym typeface="Nunito"/>
              </a:rPr>
              <a:t>k</a:t>
            </a:r>
            <a:r>
              <a:rPr lang="en-US" sz="7200" b="1" dirty="0" err="1">
                <a:solidFill>
                  <a:srgbClr val="70E000"/>
                </a:solidFill>
                <a:latin typeface="Nunito"/>
                <a:ea typeface="Nunito"/>
                <a:cs typeface="Nunito"/>
                <a:sym typeface="Nunito"/>
              </a:rPr>
              <a:t>NO</a:t>
            </a:r>
            <a:r>
              <a:rPr lang="en-US" sz="7200" b="1" dirty="0" err="1">
                <a:solidFill>
                  <a:schemeClr val="lt1"/>
                </a:solidFill>
                <a:latin typeface="Nunito"/>
                <a:ea typeface="Nunito"/>
                <a:cs typeface="Nunito"/>
                <a:sym typeface="Nunito"/>
              </a:rPr>
              <a:t>w</a:t>
            </a:r>
            <a:r>
              <a:rPr lang="en-US" sz="7200" b="1" dirty="0">
                <a:solidFill>
                  <a:schemeClr val="lt1"/>
                </a:solidFill>
                <a:latin typeface="Nunito"/>
                <a:ea typeface="Nunito"/>
                <a:cs typeface="Nunito"/>
                <a:sym typeface="Nunito"/>
              </a:rPr>
              <a:t> </a:t>
            </a:r>
            <a:r>
              <a:rPr lang="en-US" sz="4800" b="1" dirty="0">
                <a:solidFill>
                  <a:schemeClr val="lt1"/>
                </a:solidFill>
                <a:ea typeface="Calibri"/>
                <a:cs typeface="Calibri"/>
                <a:sym typeface="Calibri"/>
              </a:rPr>
              <a:t>my body is holy and private.</a:t>
            </a:r>
            <a:br>
              <a:rPr lang="en-US" sz="4800" b="1" dirty="0">
                <a:solidFill>
                  <a:schemeClr val="lt1"/>
                </a:solidFill>
                <a:ea typeface="Calibri"/>
                <a:cs typeface="Calibri"/>
                <a:sym typeface="Calibri"/>
              </a:rPr>
            </a:br>
            <a:r>
              <a:rPr lang="en-US" sz="7200" b="1" dirty="0">
                <a:solidFill>
                  <a:srgbClr val="70E000"/>
                </a:solidFill>
                <a:latin typeface="Nunito"/>
                <a:ea typeface="Nunito"/>
                <a:cs typeface="Nunito"/>
                <a:sym typeface="Nunito"/>
              </a:rPr>
              <a:t>NO</a:t>
            </a:r>
            <a:r>
              <a:rPr lang="en-US" sz="7200" b="1" dirty="0">
                <a:solidFill>
                  <a:srgbClr val="7030A0"/>
                </a:solidFill>
                <a:latin typeface="Nunito"/>
                <a:ea typeface="Nunito"/>
                <a:cs typeface="Nunito"/>
                <a:sym typeface="Nunito"/>
              </a:rPr>
              <a:t> </a:t>
            </a:r>
            <a:r>
              <a:rPr lang="en-US" sz="4800" b="1" dirty="0">
                <a:solidFill>
                  <a:schemeClr val="lt1"/>
                </a:solidFill>
                <a:ea typeface="Calibri"/>
                <a:cs typeface="Calibri"/>
                <a:sym typeface="Calibri"/>
              </a:rPr>
              <a:t>touching or looking.</a:t>
            </a:r>
            <a:endParaRPr lang="en-US" sz="4000" dirty="0"/>
          </a:p>
        </p:txBody>
      </p:sp>
    </p:spTree>
    <p:extLst>
      <p:ext uri="{BB962C8B-B14F-4D97-AF65-F5344CB8AC3E}">
        <p14:creationId xmlns:p14="http://schemas.microsoft.com/office/powerpoint/2010/main" val="40530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0"/>
                                        </p:tgtEl>
                                        <p:attrNameLst>
                                          <p:attrName>style.visibility</p:attrName>
                                        </p:attrNameLst>
                                      </p:cBhvr>
                                      <p:to>
                                        <p:strVal val="visible"/>
                                      </p:to>
                                    </p:set>
                                    <p:animEffect transition="in" filter="fade">
                                      <p:cBhvr>
                                        <p:cTn id="7" dur="500"/>
                                        <p:tgtEl>
                                          <p:spTgt spid="2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176"/>
        <p:cNvGrpSpPr/>
        <p:nvPr/>
      </p:nvGrpSpPr>
      <p:grpSpPr>
        <a:xfrm>
          <a:off x="0" y="0"/>
          <a:ext cx="0" cy="0"/>
          <a:chOff x="0" y="0"/>
          <a:chExt cx="0" cy="0"/>
        </a:xfrm>
      </p:grpSpPr>
      <p:sp>
        <p:nvSpPr>
          <p:cNvPr id="2177" name="Google Shape;2177;p98"/>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178" name="Google Shape;2178;p98"/>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89</a:t>
            </a:fld>
            <a:endParaRPr sz="1200">
              <a:solidFill>
                <a:schemeClr val="lt1"/>
              </a:solidFill>
              <a:latin typeface="Calibri"/>
              <a:ea typeface="Calibri"/>
              <a:cs typeface="Calibri"/>
              <a:sym typeface="Calibri"/>
            </a:endParaRPr>
          </a:p>
        </p:txBody>
      </p:sp>
      <p:sp>
        <p:nvSpPr>
          <p:cNvPr id="2179" name="Google Shape;2179;p98"/>
          <p:cNvSpPr/>
          <p:nvPr/>
        </p:nvSpPr>
        <p:spPr>
          <a:xfrm>
            <a:off x="0" y="4800600"/>
            <a:ext cx="12188700" cy="1447800"/>
          </a:xfrm>
          <a:prstGeom prst="rect">
            <a:avLst/>
          </a:prstGeom>
          <a:solidFill>
            <a:schemeClr val="dk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80" name="Google Shape;2180;p98"/>
          <p:cNvSpPr txBox="1"/>
          <p:nvPr/>
        </p:nvSpPr>
        <p:spPr>
          <a:xfrm>
            <a:off x="154242" y="3197662"/>
            <a:ext cx="11277600" cy="2644641"/>
          </a:xfrm>
          <a:prstGeom prst="rect">
            <a:avLst/>
          </a:prstGeom>
          <a:noFill/>
          <a:ln>
            <a:noFill/>
          </a:ln>
        </p:spPr>
        <p:txBody>
          <a:bodyPr spcFirstLastPara="1" wrap="square" lIns="91425" tIns="45700" rIns="91425" bIns="45700" anchor="t" anchorCtr="0">
            <a:noAutofit/>
          </a:bodyPr>
          <a:lstStyle/>
          <a:p>
            <a:pPr>
              <a:lnSpc>
                <a:spcPct val="90000"/>
              </a:lnSpc>
            </a:pPr>
            <a:r>
              <a:rPr lang="en-US" sz="4000" b="1" dirty="0">
                <a:solidFill>
                  <a:schemeClr val="lt1"/>
                </a:solidFill>
                <a:ea typeface="Calibri"/>
                <a:cs typeface="Calibri"/>
                <a:sym typeface="Calibri"/>
              </a:rPr>
              <a:t>Say:  </a:t>
            </a:r>
            <a:br>
              <a:rPr lang="en-US" sz="4000" b="1" dirty="0">
                <a:solidFill>
                  <a:schemeClr val="lt1"/>
                </a:solidFill>
                <a:ea typeface="Calibri"/>
                <a:cs typeface="Calibri"/>
              </a:rPr>
            </a:br>
            <a:r>
              <a:rPr lang="en-US" sz="4000" b="1" dirty="0">
                <a:solidFill>
                  <a:schemeClr val="lt1"/>
                </a:solidFill>
                <a:ea typeface="Calibri"/>
                <a:cs typeface="Calibri"/>
                <a:sym typeface="Calibri"/>
              </a:rPr>
              <a:t>I </a:t>
            </a:r>
            <a:r>
              <a:rPr lang="en-US" sz="7200" b="1" dirty="0" err="1">
                <a:solidFill>
                  <a:schemeClr val="lt1"/>
                </a:solidFill>
                <a:latin typeface="Nunito"/>
                <a:ea typeface="Nunito"/>
                <a:cs typeface="Nunito"/>
                <a:sym typeface="Nunito"/>
              </a:rPr>
              <a:t>k</a:t>
            </a:r>
            <a:r>
              <a:rPr lang="en-US" sz="7200" b="1" dirty="0" err="1">
                <a:solidFill>
                  <a:srgbClr val="70E000"/>
                </a:solidFill>
                <a:latin typeface="Nunito"/>
                <a:ea typeface="Nunito"/>
                <a:cs typeface="Nunito"/>
                <a:sym typeface="Nunito"/>
              </a:rPr>
              <a:t>NO</a:t>
            </a:r>
            <a:r>
              <a:rPr lang="en-US" sz="7200" b="1" dirty="0" err="1">
                <a:solidFill>
                  <a:schemeClr val="lt1"/>
                </a:solidFill>
                <a:latin typeface="Nunito"/>
                <a:ea typeface="Nunito"/>
                <a:cs typeface="Nunito"/>
                <a:sym typeface="Nunito"/>
              </a:rPr>
              <a:t>w</a:t>
            </a:r>
            <a:r>
              <a:rPr lang="en-US" sz="4000" b="1" dirty="0">
                <a:solidFill>
                  <a:schemeClr val="lt1"/>
                </a:solidFill>
                <a:ea typeface="Calibri"/>
                <a:cs typeface="Calibri"/>
                <a:sym typeface="Calibri"/>
              </a:rPr>
              <a:t> </a:t>
            </a:r>
            <a:r>
              <a:rPr lang="en-US" sz="3600" b="1" dirty="0">
                <a:solidFill>
                  <a:schemeClr val="lt1"/>
                </a:solidFill>
                <a:ea typeface="Calibri"/>
                <a:cs typeface="Calibri"/>
                <a:sym typeface="Calibri"/>
              </a:rPr>
              <a:t>other people’s bodies are holy and private.</a:t>
            </a:r>
            <a:endParaRPr lang="en-US" sz="4000" dirty="0">
              <a:solidFill>
                <a:schemeClr val="lt1"/>
              </a:solidFill>
              <a:ea typeface="Calibri"/>
              <a:cs typeface="Calibri"/>
            </a:endParaRPr>
          </a:p>
          <a:p>
            <a:pPr lvl="0">
              <a:lnSpc>
                <a:spcPct val="90000"/>
              </a:lnSpc>
            </a:pPr>
            <a:r>
              <a:rPr lang="en-US" sz="7200" b="1" dirty="0">
                <a:solidFill>
                  <a:srgbClr val="70E000"/>
                </a:solidFill>
                <a:latin typeface="Nunito"/>
                <a:ea typeface="Nunito"/>
                <a:cs typeface="Nunito"/>
                <a:sym typeface="Nunito"/>
              </a:rPr>
              <a:t>NO</a:t>
            </a:r>
            <a:r>
              <a:rPr lang="en-US" sz="4000" b="1" dirty="0">
                <a:solidFill>
                  <a:schemeClr val="lt1"/>
                </a:solidFill>
                <a:ea typeface="Calibri"/>
                <a:cs typeface="Calibri"/>
                <a:sym typeface="Calibri"/>
              </a:rPr>
              <a:t> touching, </a:t>
            </a:r>
            <a:r>
              <a:rPr lang="en-US" sz="8000" b="1" dirty="0">
                <a:solidFill>
                  <a:srgbClr val="70E000"/>
                </a:solidFill>
                <a:latin typeface="Nunito"/>
                <a:ea typeface="Nunito"/>
                <a:cs typeface="Nunito"/>
                <a:sym typeface="Nunito"/>
              </a:rPr>
              <a:t>NO</a:t>
            </a:r>
            <a:r>
              <a:rPr lang="en-US" sz="4000" b="1" dirty="0">
                <a:solidFill>
                  <a:schemeClr val="lt1"/>
                </a:solidFill>
                <a:ea typeface="Calibri"/>
                <a:cs typeface="Calibri"/>
                <a:sym typeface="Calibri"/>
              </a:rPr>
              <a:t> looking.</a:t>
            </a:r>
            <a:endParaRPr lang="en-US" sz="4000" dirty="0">
              <a:solidFill>
                <a:schemeClr val="lt1"/>
              </a:solidFill>
              <a:cs typeface="Calibri"/>
            </a:endParaRPr>
          </a:p>
        </p:txBody>
      </p:sp>
    </p:spTree>
    <p:extLst>
      <p:ext uri="{BB962C8B-B14F-4D97-AF65-F5344CB8AC3E}">
        <p14:creationId xmlns:p14="http://schemas.microsoft.com/office/powerpoint/2010/main" val="148109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0"/>
                                        </p:tgtEl>
                                        <p:attrNameLst>
                                          <p:attrName>style.visibility</p:attrName>
                                        </p:attrNameLst>
                                      </p:cBhvr>
                                      <p:to>
                                        <p:strVal val="visible"/>
                                      </p:to>
                                    </p:set>
                                    <p:animEffect transition="in" filter="fade">
                                      <p:cBhvr>
                                        <p:cTn id="7" dur="500"/>
                                        <p:tgtEl>
                                          <p:spTgt spid="2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p21"/>
          <p:cNvSpPr txBox="1"/>
          <p:nvPr/>
        </p:nvSpPr>
        <p:spPr>
          <a:xfrm>
            <a:off x="1267817" y="1277094"/>
            <a:ext cx="4953000" cy="3334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5400">
                <a:solidFill>
                  <a:schemeClr val="lt1"/>
                </a:solidFill>
                <a:latin typeface="Calibri"/>
                <a:ea typeface="Calibri"/>
                <a:cs typeface="Calibri"/>
                <a:sym typeface="Calibri"/>
              </a:rPr>
              <a:t>What Special Things Would You Do For This Little Guy If He Was Yours?</a:t>
            </a:r>
            <a:endParaRPr sz="2400">
              <a:solidFill>
                <a:schemeClr val="lt1"/>
              </a:solidFill>
            </a:endParaRPr>
          </a:p>
        </p:txBody>
      </p:sp>
      <p:sp>
        <p:nvSpPr>
          <p:cNvPr id="1452" name="Google Shape;1452;p21"/>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453" name="Google Shape;1453;p21"/>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a:t>
            </a:fld>
            <a:endParaRPr sz="1200">
              <a:solidFill>
                <a:schemeClr val="lt1"/>
              </a:solidFill>
              <a:latin typeface="Calibri"/>
              <a:ea typeface="Calibri"/>
              <a:cs typeface="Calibri"/>
              <a:sym typeface="Calibri"/>
            </a:endParaRPr>
          </a:p>
        </p:txBody>
      </p:sp>
      <p:pic>
        <p:nvPicPr>
          <p:cNvPr id="1454" name="Google Shape;1454;p21"/>
          <p:cNvPicPr preferRelativeResize="0"/>
          <p:nvPr/>
        </p:nvPicPr>
        <p:blipFill>
          <a:blip r:embed="rId3">
            <a:alphaModFix/>
          </a:blip>
          <a:stretch>
            <a:fillRect/>
          </a:stretch>
        </p:blipFill>
        <p:spPr>
          <a:xfrm>
            <a:off x="5770999" y="813221"/>
            <a:ext cx="5234351" cy="5234351"/>
          </a:xfrm>
          <a:prstGeom prst="rect">
            <a:avLst/>
          </a:prstGeom>
          <a:noFill/>
          <a:ln>
            <a:noFill/>
          </a:ln>
        </p:spPr>
      </p:pic>
    </p:spTree>
    <p:extLst>
      <p:ext uri="{BB962C8B-B14F-4D97-AF65-F5344CB8AC3E}">
        <p14:creationId xmlns:p14="http://schemas.microsoft.com/office/powerpoint/2010/main" val="324429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51">
                                            <p:txEl>
                                              <p:pRg st="0" end="0"/>
                                            </p:txEl>
                                          </p:spTgt>
                                        </p:tgtEl>
                                        <p:attrNameLst>
                                          <p:attrName>style.visibility</p:attrName>
                                        </p:attrNameLst>
                                      </p:cBhvr>
                                      <p:to>
                                        <p:strVal val="visible"/>
                                      </p:to>
                                    </p:set>
                                    <p:animEffect transition="in" filter="wipe(left)">
                                      <p:cBhvr>
                                        <p:cTn id="7" dur="500"/>
                                        <p:tgtEl>
                                          <p:spTgt spid="14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750"/>
                                  </p:stCondLst>
                                  <p:childTnLst>
                                    <p:set>
                                      <p:cBhvr>
                                        <p:cTn id="11" dur="1" fill="hold">
                                          <p:stCondLst>
                                            <p:cond delay="0"/>
                                          </p:stCondLst>
                                        </p:cTn>
                                        <p:tgtEl>
                                          <p:spTgt spid="1454"/>
                                        </p:tgtEl>
                                        <p:attrNameLst>
                                          <p:attrName>style.visibility</p:attrName>
                                        </p:attrNameLst>
                                      </p:cBhvr>
                                      <p:to>
                                        <p:strVal val="visible"/>
                                      </p:to>
                                    </p:set>
                                    <p:animEffect transition="in" filter="fade">
                                      <p:cBhvr>
                                        <p:cTn id="12" dur="500"/>
                                        <p:tgtEl>
                                          <p:spTgt spid="1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200"/>
        <p:cNvGrpSpPr/>
        <p:nvPr/>
      </p:nvGrpSpPr>
      <p:grpSpPr>
        <a:xfrm>
          <a:off x="0" y="0"/>
          <a:ext cx="0" cy="0"/>
          <a:chOff x="0" y="0"/>
          <a:chExt cx="0" cy="0"/>
        </a:xfrm>
      </p:grpSpPr>
      <p:sp>
        <p:nvSpPr>
          <p:cNvPr id="2201" name="Google Shape;2201;p101"/>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202" name="Google Shape;2202;p101"/>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90</a:t>
            </a:fld>
            <a:endParaRPr sz="1200">
              <a:solidFill>
                <a:schemeClr val="lt1"/>
              </a:solidFill>
              <a:latin typeface="Calibri"/>
              <a:ea typeface="Calibri"/>
              <a:cs typeface="Calibri"/>
              <a:sym typeface="Calibri"/>
            </a:endParaRPr>
          </a:p>
        </p:txBody>
      </p:sp>
      <p:sp>
        <p:nvSpPr>
          <p:cNvPr id="2203" name="Google Shape;2203;p101"/>
          <p:cNvSpPr/>
          <p:nvPr/>
        </p:nvSpPr>
        <p:spPr>
          <a:xfrm>
            <a:off x="0" y="4800600"/>
            <a:ext cx="12188700" cy="1447800"/>
          </a:xfrm>
          <a:prstGeom prst="rect">
            <a:avLst/>
          </a:prstGeom>
          <a:solidFill>
            <a:schemeClr val="dk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04" name="Google Shape;2204;p101"/>
          <p:cNvSpPr txBox="1"/>
          <p:nvPr/>
        </p:nvSpPr>
        <p:spPr>
          <a:xfrm>
            <a:off x="531812" y="457200"/>
            <a:ext cx="8027100" cy="5562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4800" b="1" dirty="0">
                <a:solidFill>
                  <a:schemeClr val="lt1"/>
                </a:solidFill>
                <a:latin typeface="Calibri"/>
                <a:ea typeface="Calibri"/>
                <a:cs typeface="Calibri"/>
                <a:sym typeface="Calibri"/>
              </a:rPr>
              <a:t>Say:  </a:t>
            </a:r>
            <a:br>
              <a:rPr lang="en-US" sz="4000" b="1" dirty="0">
                <a:solidFill>
                  <a:schemeClr val="lt1"/>
                </a:solidFill>
                <a:latin typeface="Calibri"/>
                <a:ea typeface="Calibri"/>
                <a:cs typeface="Calibri"/>
                <a:sym typeface="Calibri"/>
              </a:rPr>
            </a:br>
            <a:br>
              <a:rPr lang="en-US" sz="4000" b="1" dirty="0">
                <a:solidFill>
                  <a:schemeClr val="lt1"/>
                </a:solidFill>
                <a:latin typeface="Calibri"/>
                <a:ea typeface="Calibri"/>
                <a:cs typeface="Calibri"/>
                <a:sym typeface="Calibri"/>
              </a:rPr>
            </a:br>
            <a:r>
              <a:rPr lang="en-US" sz="4000" b="1" dirty="0">
                <a:solidFill>
                  <a:schemeClr val="lt1"/>
                </a:solidFill>
                <a:latin typeface="Calibri"/>
                <a:ea typeface="Calibri"/>
                <a:cs typeface="Calibri"/>
                <a:sym typeface="Calibri"/>
              </a:rPr>
              <a:t>I  </a:t>
            </a:r>
            <a:r>
              <a:rPr lang="en-US" sz="7200" b="1" dirty="0" err="1">
                <a:solidFill>
                  <a:schemeClr val="lt1"/>
                </a:solidFill>
                <a:latin typeface="Nunito"/>
                <a:ea typeface="Nunito"/>
                <a:cs typeface="Nunito"/>
                <a:sym typeface="Nunito"/>
              </a:rPr>
              <a:t>k</a:t>
            </a:r>
            <a:r>
              <a:rPr lang="en-US" sz="7200" b="1" dirty="0" err="1">
                <a:solidFill>
                  <a:srgbClr val="70E000"/>
                </a:solidFill>
                <a:latin typeface="Nunito"/>
                <a:ea typeface="Nunito"/>
                <a:cs typeface="Nunito"/>
                <a:sym typeface="Nunito"/>
              </a:rPr>
              <a:t>NO</a:t>
            </a:r>
            <a:r>
              <a:rPr lang="en-US" sz="7200" b="1" dirty="0" err="1">
                <a:solidFill>
                  <a:schemeClr val="lt1"/>
                </a:solidFill>
                <a:latin typeface="Nunito"/>
                <a:ea typeface="Nunito"/>
                <a:cs typeface="Nunito"/>
                <a:sym typeface="Nunito"/>
              </a:rPr>
              <a:t>w</a:t>
            </a:r>
            <a:r>
              <a:rPr lang="en-US" sz="7200" b="1" dirty="0">
                <a:solidFill>
                  <a:schemeClr val="lt1"/>
                </a:solidFill>
                <a:latin typeface="Nunito"/>
                <a:ea typeface="Nunito"/>
                <a:cs typeface="Nunito"/>
                <a:sym typeface="Nunito"/>
              </a:rPr>
              <a:t> </a:t>
            </a:r>
            <a:r>
              <a:rPr lang="en-US" sz="4000" b="1" dirty="0">
                <a:solidFill>
                  <a:schemeClr val="lt1"/>
                </a:solidFill>
                <a:latin typeface="Calibri"/>
                <a:ea typeface="Calibri"/>
                <a:cs typeface="Calibri"/>
                <a:sym typeface="Calibri"/>
              </a:rPr>
              <a:t> that I can say </a:t>
            </a:r>
          </a:p>
          <a:p>
            <a:pPr marL="0" marR="0" lvl="0" indent="0" algn="l" rtl="0">
              <a:lnSpc>
                <a:spcPct val="90000"/>
              </a:lnSpc>
              <a:spcBef>
                <a:spcPts val="0"/>
              </a:spcBef>
              <a:spcAft>
                <a:spcPts val="0"/>
              </a:spcAft>
              <a:buNone/>
            </a:pPr>
            <a:r>
              <a:rPr lang="en-US" sz="4000" b="1" dirty="0">
                <a:solidFill>
                  <a:schemeClr val="lt1"/>
                </a:solidFill>
                <a:latin typeface="Calibri"/>
                <a:ea typeface="Nunito"/>
                <a:cs typeface="Calibri"/>
                <a:sym typeface="Calibri"/>
              </a:rPr>
              <a:t>“</a:t>
            </a:r>
            <a:r>
              <a:rPr lang="en-US" sz="7200" b="1" dirty="0">
                <a:solidFill>
                  <a:srgbClr val="70E000"/>
                </a:solidFill>
                <a:latin typeface="Nunito"/>
                <a:ea typeface="Nunito"/>
                <a:cs typeface="Nunito"/>
                <a:sym typeface="Nunito"/>
              </a:rPr>
              <a:t>NO</a:t>
            </a:r>
            <a:r>
              <a:rPr lang="en-US" sz="7200" b="1" dirty="0">
                <a:solidFill>
                  <a:srgbClr val="7030A0"/>
                </a:solidFill>
                <a:latin typeface="Nunito"/>
                <a:ea typeface="Nunito"/>
                <a:cs typeface="Nunito"/>
                <a:sym typeface="Nunito"/>
              </a:rPr>
              <a:t> </a:t>
            </a:r>
            <a:r>
              <a:rPr lang="en-US" sz="4000" b="1" dirty="0">
                <a:solidFill>
                  <a:schemeClr val="lt1"/>
                </a:solidFill>
                <a:latin typeface="Calibri"/>
                <a:ea typeface="Calibri"/>
                <a:cs typeface="Calibri"/>
                <a:sym typeface="Calibri"/>
              </a:rPr>
              <a:t>touching.”</a:t>
            </a:r>
            <a:br>
              <a:rPr lang="en-US" sz="4000" b="1" dirty="0">
                <a:solidFill>
                  <a:schemeClr val="lt1"/>
                </a:solidFill>
                <a:latin typeface="Calibri"/>
                <a:ea typeface="Calibri"/>
                <a:cs typeface="Calibri"/>
                <a:sym typeface="Calibri"/>
              </a:rPr>
            </a:br>
            <a:r>
              <a:rPr lang="en-US" sz="4000" b="1" dirty="0">
                <a:solidFill>
                  <a:schemeClr val="lt1"/>
                </a:solidFill>
                <a:latin typeface="Calibri"/>
                <a:ea typeface="Calibri"/>
                <a:cs typeface="Calibri"/>
                <a:sym typeface="Calibri"/>
              </a:rPr>
              <a:t>“</a:t>
            </a:r>
            <a:r>
              <a:rPr lang="en-US" sz="7200" b="1" dirty="0">
                <a:solidFill>
                  <a:srgbClr val="70E000"/>
                </a:solidFill>
                <a:latin typeface="Nunito"/>
                <a:ea typeface="Nunito"/>
                <a:cs typeface="Nunito"/>
                <a:sym typeface="Nunito"/>
              </a:rPr>
              <a:t>NO</a:t>
            </a:r>
            <a:r>
              <a:rPr lang="en-US" sz="4000" b="1" dirty="0">
                <a:solidFill>
                  <a:schemeClr val="lt1"/>
                </a:solidFill>
                <a:latin typeface="Calibri"/>
                <a:ea typeface="Calibri"/>
                <a:cs typeface="Calibri"/>
                <a:sym typeface="Calibri"/>
              </a:rPr>
              <a:t> looking.” </a:t>
            </a:r>
          </a:p>
          <a:p>
            <a:pPr marL="0" marR="0" lvl="0" indent="0" algn="r" rtl="0">
              <a:lnSpc>
                <a:spcPct val="90000"/>
              </a:lnSpc>
              <a:spcBef>
                <a:spcPts val="0"/>
              </a:spcBef>
              <a:spcAft>
                <a:spcPts val="0"/>
              </a:spcAft>
              <a:buNone/>
            </a:pPr>
            <a:br>
              <a:rPr lang="en-US" sz="4800" b="1" dirty="0">
                <a:solidFill>
                  <a:schemeClr val="lt1"/>
                </a:solidFill>
                <a:latin typeface="Calibri"/>
                <a:ea typeface="Calibri"/>
                <a:cs typeface="Calibri"/>
                <a:sym typeface="Calibri"/>
              </a:rPr>
            </a:br>
            <a:r>
              <a:rPr lang="en-US" sz="4800" b="1" dirty="0">
                <a:solidFill>
                  <a:schemeClr val="lt1"/>
                </a:solidFill>
                <a:latin typeface="Calibri"/>
                <a:ea typeface="Calibri"/>
                <a:cs typeface="Calibri"/>
                <a:sym typeface="Calibri"/>
              </a:rPr>
              <a:t>I can even say it </a:t>
            </a:r>
            <a:r>
              <a:rPr lang="en-US" sz="4800" b="1" u="sng" dirty="0">
                <a:solidFill>
                  <a:schemeClr val="lt1"/>
                </a:solidFill>
                <a:latin typeface="Calibri"/>
                <a:ea typeface="Calibri"/>
                <a:cs typeface="Calibri"/>
                <a:sym typeface="Calibri"/>
              </a:rPr>
              <a:t>LOUDLY.</a:t>
            </a:r>
            <a:endParaRPr sz="3200" u="sng" dirty="0"/>
          </a:p>
        </p:txBody>
      </p:sp>
    </p:spTree>
    <p:extLst>
      <p:ext uri="{BB962C8B-B14F-4D97-AF65-F5344CB8AC3E}">
        <p14:creationId xmlns:p14="http://schemas.microsoft.com/office/powerpoint/2010/main" val="1475067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04"/>
                                        </p:tgtEl>
                                        <p:attrNameLst>
                                          <p:attrName>style.visibility</p:attrName>
                                        </p:attrNameLst>
                                      </p:cBhvr>
                                      <p:to>
                                        <p:strVal val="visible"/>
                                      </p:to>
                                    </p:set>
                                    <p:animEffect transition="in" filter="fade">
                                      <p:cBhvr>
                                        <p:cTn id="7" dur="500"/>
                                        <p:tgtEl>
                                          <p:spTgt spid="2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208"/>
        <p:cNvGrpSpPr/>
        <p:nvPr/>
      </p:nvGrpSpPr>
      <p:grpSpPr>
        <a:xfrm>
          <a:off x="0" y="0"/>
          <a:ext cx="0" cy="0"/>
          <a:chOff x="0" y="0"/>
          <a:chExt cx="0" cy="0"/>
        </a:xfrm>
      </p:grpSpPr>
      <p:sp>
        <p:nvSpPr>
          <p:cNvPr id="2209" name="Google Shape;2209;p102"/>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210" name="Google Shape;2210;p102"/>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91</a:t>
            </a:fld>
            <a:endParaRPr sz="1200">
              <a:solidFill>
                <a:schemeClr val="lt1"/>
              </a:solidFill>
              <a:latin typeface="Calibri"/>
              <a:ea typeface="Calibri"/>
              <a:cs typeface="Calibri"/>
              <a:sym typeface="Calibri"/>
            </a:endParaRPr>
          </a:p>
        </p:txBody>
      </p:sp>
      <p:sp>
        <p:nvSpPr>
          <p:cNvPr id="2211" name="Google Shape;2211;p102"/>
          <p:cNvSpPr/>
          <p:nvPr/>
        </p:nvSpPr>
        <p:spPr>
          <a:xfrm>
            <a:off x="0" y="4800600"/>
            <a:ext cx="12188700" cy="1447800"/>
          </a:xfrm>
          <a:prstGeom prst="rect">
            <a:avLst/>
          </a:prstGeom>
          <a:solidFill>
            <a:schemeClr val="dk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12" name="Google Shape;2212;p102"/>
          <p:cNvSpPr txBox="1"/>
          <p:nvPr/>
        </p:nvSpPr>
        <p:spPr>
          <a:xfrm>
            <a:off x="267474" y="3172475"/>
            <a:ext cx="10932337" cy="274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3600" b="1" dirty="0">
                <a:solidFill>
                  <a:schemeClr val="lt1"/>
                </a:solidFill>
                <a:latin typeface="Calibri"/>
                <a:ea typeface="Calibri"/>
                <a:cs typeface="Calibri"/>
                <a:sym typeface="Calibri"/>
              </a:rPr>
              <a:t>Say:  </a:t>
            </a:r>
            <a:br>
              <a:rPr lang="en-US" sz="3200" b="1" dirty="0">
                <a:solidFill>
                  <a:schemeClr val="lt1"/>
                </a:solidFill>
                <a:latin typeface="Calibri"/>
                <a:ea typeface="Calibri"/>
                <a:cs typeface="Calibri"/>
                <a:sym typeface="Calibri"/>
              </a:rPr>
            </a:br>
            <a:br>
              <a:rPr lang="en-US" sz="3200" b="1" dirty="0">
                <a:solidFill>
                  <a:schemeClr val="lt1"/>
                </a:solidFill>
                <a:latin typeface="Calibri"/>
                <a:ea typeface="Calibri"/>
                <a:cs typeface="Calibri"/>
                <a:sym typeface="Calibri"/>
              </a:rPr>
            </a:br>
            <a:r>
              <a:rPr lang="en-US" sz="3600" b="1" dirty="0">
                <a:solidFill>
                  <a:schemeClr val="lt1"/>
                </a:solidFill>
                <a:latin typeface="Calibri"/>
                <a:ea typeface="Calibri"/>
                <a:cs typeface="Calibri"/>
                <a:sym typeface="Calibri"/>
              </a:rPr>
              <a:t>I </a:t>
            </a:r>
            <a:r>
              <a:rPr lang="en-US" sz="6600" b="1" dirty="0" err="1">
                <a:solidFill>
                  <a:schemeClr val="lt1"/>
                </a:solidFill>
                <a:latin typeface="Nunito"/>
                <a:ea typeface="Nunito"/>
                <a:cs typeface="Nunito"/>
                <a:sym typeface="Nunito"/>
              </a:rPr>
              <a:t>k</a:t>
            </a:r>
            <a:r>
              <a:rPr lang="en-US" sz="6600" b="1" dirty="0" err="1">
                <a:solidFill>
                  <a:srgbClr val="70E000"/>
                </a:solidFill>
                <a:latin typeface="Nunito"/>
                <a:ea typeface="Nunito"/>
                <a:cs typeface="Nunito"/>
                <a:sym typeface="Nunito"/>
              </a:rPr>
              <a:t>NO</a:t>
            </a:r>
            <a:r>
              <a:rPr lang="en-US" sz="6600" b="1" dirty="0" err="1">
                <a:solidFill>
                  <a:schemeClr val="lt1"/>
                </a:solidFill>
                <a:latin typeface="Nunito"/>
                <a:ea typeface="Nunito"/>
                <a:cs typeface="Nunito"/>
                <a:sym typeface="Nunito"/>
              </a:rPr>
              <a:t>w</a:t>
            </a:r>
            <a:r>
              <a:rPr lang="en-US" sz="6600" b="1" dirty="0">
                <a:solidFill>
                  <a:schemeClr val="lt1"/>
                </a:solidFill>
                <a:latin typeface="Nunito"/>
                <a:ea typeface="Nunito"/>
                <a:cs typeface="Nunito"/>
                <a:sym typeface="Nunito"/>
              </a:rPr>
              <a:t> </a:t>
            </a:r>
            <a:r>
              <a:rPr lang="en-US" sz="3600" b="1" dirty="0">
                <a:solidFill>
                  <a:schemeClr val="lt1"/>
                </a:solidFill>
                <a:latin typeface="Calibri"/>
                <a:ea typeface="Calibri"/>
                <a:cs typeface="Calibri"/>
                <a:sym typeface="Calibri"/>
              </a:rPr>
              <a:t> I can ask a trusted adult to help me.  </a:t>
            </a:r>
            <a:br>
              <a:rPr lang="en-US" sz="3600" b="1" dirty="0">
                <a:solidFill>
                  <a:schemeClr val="lt1"/>
                </a:solidFill>
                <a:latin typeface="Calibri"/>
                <a:ea typeface="Calibri"/>
                <a:cs typeface="Calibri"/>
                <a:sym typeface="Calibri"/>
              </a:rPr>
            </a:br>
            <a:r>
              <a:rPr lang="en-US" sz="3600" b="1" dirty="0">
                <a:solidFill>
                  <a:schemeClr val="lt1"/>
                </a:solidFill>
                <a:latin typeface="Calibri"/>
                <a:ea typeface="Calibri"/>
                <a:cs typeface="Calibri"/>
                <a:sym typeface="Calibri"/>
              </a:rPr>
              <a:t>I </a:t>
            </a:r>
            <a:r>
              <a:rPr lang="en-US" sz="6600" b="1" dirty="0" err="1">
                <a:solidFill>
                  <a:schemeClr val="lt1"/>
                </a:solidFill>
                <a:latin typeface="Nunito"/>
                <a:ea typeface="Nunito"/>
                <a:cs typeface="Nunito"/>
                <a:sym typeface="Nunito"/>
              </a:rPr>
              <a:t>k</a:t>
            </a:r>
            <a:r>
              <a:rPr lang="en-US" sz="6600" b="1" dirty="0" err="1">
                <a:solidFill>
                  <a:srgbClr val="70E000"/>
                </a:solidFill>
                <a:latin typeface="Nunito"/>
                <a:ea typeface="Nunito"/>
                <a:cs typeface="Nunito"/>
                <a:sym typeface="Nunito"/>
              </a:rPr>
              <a:t>NO</a:t>
            </a:r>
            <a:r>
              <a:rPr lang="en-US" sz="6600" b="1" dirty="0" err="1">
                <a:solidFill>
                  <a:schemeClr val="lt1"/>
                </a:solidFill>
                <a:latin typeface="Nunito"/>
                <a:ea typeface="Nunito"/>
                <a:cs typeface="Nunito"/>
                <a:sym typeface="Nunito"/>
              </a:rPr>
              <a:t>w</a:t>
            </a:r>
            <a:r>
              <a:rPr lang="en-US" sz="6600" b="1" dirty="0">
                <a:solidFill>
                  <a:schemeClr val="lt1"/>
                </a:solidFill>
                <a:latin typeface="Nunito"/>
                <a:ea typeface="Nunito"/>
                <a:cs typeface="Nunito"/>
                <a:sym typeface="Nunito"/>
              </a:rPr>
              <a:t> </a:t>
            </a:r>
            <a:r>
              <a:rPr lang="en-US" sz="3600" b="1" dirty="0">
                <a:solidFill>
                  <a:schemeClr val="lt1"/>
                </a:solidFill>
                <a:latin typeface="Calibri"/>
                <a:ea typeface="Calibri"/>
                <a:cs typeface="Calibri"/>
                <a:sym typeface="Calibri"/>
              </a:rPr>
              <a:t>a trusted adult will help me. </a:t>
            </a:r>
            <a:endParaRPr dirty="0"/>
          </a:p>
        </p:txBody>
      </p:sp>
    </p:spTree>
    <p:extLst>
      <p:ext uri="{BB962C8B-B14F-4D97-AF65-F5344CB8AC3E}">
        <p14:creationId xmlns:p14="http://schemas.microsoft.com/office/powerpoint/2010/main" val="384736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12"/>
                                        </p:tgtEl>
                                        <p:attrNameLst>
                                          <p:attrName>style.visibility</p:attrName>
                                        </p:attrNameLst>
                                      </p:cBhvr>
                                      <p:to>
                                        <p:strVal val="visible"/>
                                      </p:to>
                                    </p:set>
                                    <p:animEffect transition="in" filter="fade">
                                      <p:cBhvr>
                                        <p:cTn id="7" dur="500"/>
                                        <p:tgtEl>
                                          <p:spTgt spid="2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216"/>
        <p:cNvGrpSpPr/>
        <p:nvPr/>
      </p:nvGrpSpPr>
      <p:grpSpPr>
        <a:xfrm>
          <a:off x="0" y="0"/>
          <a:ext cx="0" cy="0"/>
          <a:chOff x="0" y="0"/>
          <a:chExt cx="0" cy="0"/>
        </a:xfrm>
      </p:grpSpPr>
      <p:pic>
        <p:nvPicPr>
          <p:cNvPr id="2" name="Picture 1">
            <a:extLst>
              <a:ext uri="{FF2B5EF4-FFF2-40B4-BE49-F238E27FC236}">
                <a16:creationId xmlns:a16="http://schemas.microsoft.com/office/drawing/2014/main" id="{0DEF0B04-DA08-404C-9297-28D21701ACBF}"/>
              </a:ext>
            </a:extLst>
          </p:cNvPr>
          <p:cNvPicPr>
            <a:picLocks noChangeAspect="1"/>
          </p:cNvPicPr>
          <p:nvPr/>
        </p:nvPicPr>
        <p:blipFill rotWithShape="1">
          <a:blip r:embed="rId3"/>
          <a:srcRect l="20661" t="7251" b="13640"/>
          <a:stretch/>
        </p:blipFill>
        <p:spPr>
          <a:xfrm>
            <a:off x="0" y="-1"/>
            <a:ext cx="12188825" cy="6182641"/>
          </a:xfrm>
          <a:prstGeom prst="rect">
            <a:avLst/>
          </a:prstGeom>
        </p:spPr>
      </p:pic>
      <p:sp>
        <p:nvSpPr>
          <p:cNvPr id="2218" name="Google Shape;2218;p103"/>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219" name="Google Shape;2219;p103"/>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92</a:t>
            </a:fld>
            <a:endParaRPr sz="1200">
              <a:solidFill>
                <a:schemeClr val="lt1"/>
              </a:solidFill>
              <a:latin typeface="Calibri"/>
              <a:ea typeface="Calibri"/>
              <a:cs typeface="Calibri"/>
              <a:sym typeface="Calibri"/>
            </a:endParaRPr>
          </a:p>
        </p:txBody>
      </p:sp>
      <p:sp>
        <p:nvSpPr>
          <p:cNvPr id="2220" name="Google Shape;2220;p103"/>
          <p:cNvSpPr/>
          <p:nvPr/>
        </p:nvSpPr>
        <p:spPr>
          <a:xfrm>
            <a:off x="0" y="4018981"/>
            <a:ext cx="12188825" cy="2229420"/>
          </a:xfrm>
          <a:prstGeom prst="rect">
            <a:avLst/>
          </a:prstGeom>
          <a:solidFill>
            <a:schemeClr val="dk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21" name="Google Shape;2221;p103"/>
          <p:cNvSpPr txBox="1"/>
          <p:nvPr/>
        </p:nvSpPr>
        <p:spPr>
          <a:xfrm>
            <a:off x="257454" y="4166817"/>
            <a:ext cx="8525166" cy="2015823"/>
          </a:xfrm>
          <a:prstGeom prst="rect">
            <a:avLst/>
          </a:prstGeom>
          <a:noFill/>
          <a:ln>
            <a:noFill/>
          </a:ln>
        </p:spPr>
        <p:txBody>
          <a:bodyPr spcFirstLastPara="1" wrap="square" lIns="91425" tIns="45700" rIns="91425" bIns="45700" anchor="t" anchorCtr="0">
            <a:noAutofit/>
          </a:bodyPr>
          <a:lstStyle/>
          <a:p>
            <a:pPr>
              <a:lnSpc>
                <a:spcPct val="90000"/>
              </a:lnSpc>
            </a:pPr>
            <a:r>
              <a:rPr lang="en-US" sz="3600" b="1" dirty="0">
                <a:solidFill>
                  <a:schemeClr val="lt1"/>
                </a:solidFill>
                <a:latin typeface="Calibri"/>
                <a:ea typeface="Calibri"/>
                <a:cs typeface="Calibri"/>
                <a:sym typeface="Calibri"/>
              </a:rPr>
              <a:t>We pray: </a:t>
            </a:r>
            <a:br>
              <a:rPr lang="en-US" sz="3600" b="1" dirty="0">
                <a:solidFill>
                  <a:schemeClr val="lt1"/>
                </a:solidFill>
                <a:latin typeface="Calibri"/>
                <a:ea typeface="Calibri"/>
                <a:cs typeface="Calibri"/>
              </a:rPr>
            </a:br>
            <a:r>
              <a:rPr lang="en-US" sz="3600" b="1" dirty="0">
                <a:solidFill>
                  <a:schemeClr val="lt1"/>
                </a:solidFill>
                <a:latin typeface="Calibri"/>
                <a:ea typeface="Calibri"/>
                <a:cs typeface="Calibri"/>
                <a:sym typeface="Calibri"/>
              </a:rPr>
              <a:t>I thank you, Jesus for my feelings. </a:t>
            </a:r>
            <a:br>
              <a:rPr lang="en-US" sz="3600" b="1" dirty="0">
                <a:solidFill>
                  <a:schemeClr val="lt1"/>
                </a:solidFill>
                <a:latin typeface="Calibri"/>
                <a:ea typeface="Calibri"/>
                <a:cs typeface="Calibri"/>
              </a:rPr>
            </a:br>
            <a:r>
              <a:rPr lang="en-US" sz="3600" b="1" dirty="0">
                <a:solidFill>
                  <a:schemeClr val="lt1"/>
                </a:solidFill>
                <a:latin typeface="Calibri"/>
                <a:ea typeface="Calibri"/>
                <a:cs typeface="Calibri"/>
                <a:sym typeface="Calibri"/>
              </a:rPr>
              <a:t>I can listen to my feelings. </a:t>
            </a:r>
            <a:br>
              <a:rPr lang="en-US" sz="3600" b="1" dirty="0">
                <a:solidFill>
                  <a:schemeClr val="lt1"/>
                </a:solidFill>
                <a:latin typeface="Calibri"/>
                <a:ea typeface="Calibri"/>
                <a:cs typeface="Calibri"/>
              </a:rPr>
            </a:br>
            <a:r>
              <a:rPr lang="en-US" sz="3600" b="1" dirty="0">
                <a:solidFill>
                  <a:schemeClr val="lt1"/>
                </a:solidFill>
                <a:latin typeface="Calibri"/>
                <a:ea typeface="Calibri"/>
                <a:cs typeface="Calibri"/>
                <a:sym typeface="Calibri"/>
              </a:rPr>
              <a:t>I thank you that I know when I’m happy. </a:t>
            </a:r>
            <a:endParaRPr sz="2000" dirty="0">
              <a:solidFill>
                <a:schemeClr val="lt1"/>
              </a:solidFill>
            </a:endParaRPr>
          </a:p>
        </p:txBody>
      </p:sp>
    </p:spTree>
    <p:extLst>
      <p:ext uri="{BB962C8B-B14F-4D97-AF65-F5344CB8AC3E}">
        <p14:creationId xmlns:p14="http://schemas.microsoft.com/office/powerpoint/2010/main" val="379842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21"/>
                                        </p:tgtEl>
                                        <p:attrNameLst>
                                          <p:attrName>style.visibility</p:attrName>
                                        </p:attrNameLst>
                                      </p:cBhvr>
                                      <p:to>
                                        <p:strVal val="visible"/>
                                      </p:to>
                                    </p:set>
                                    <p:animEffect transition="in" filter="fade">
                                      <p:cBhvr>
                                        <p:cTn id="12" dur="500"/>
                                        <p:tgtEl>
                                          <p:spTgt spid="2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216"/>
        <p:cNvGrpSpPr/>
        <p:nvPr/>
      </p:nvGrpSpPr>
      <p:grpSpPr>
        <a:xfrm>
          <a:off x="0" y="0"/>
          <a:ext cx="0" cy="0"/>
          <a:chOff x="0" y="0"/>
          <a:chExt cx="0" cy="0"/>
        </a:xfrm>
      </p:grpSpPr>
      <p:pic>
        <p:nvPicPr>
          <p:cNvPr id="2" name="Picture 1">
            <a:extLst>
              <a:ext uri="{FF2B5EF4-FFF2-40B4-BE49-F238E27FC236}">
                <a16:creationId xmlns:a16="http://schemas.microsoft.com/office/drawing/2014/main" id="{0DEF0B04-DA08-404C-9297-28D21701ACBF}"/>
              </a:ext>
            </a:extLst>
          </p:cNvPr>
          <p:cNvPicPr>
            <a:picLocks noChangeAspect="1"/>
          </p:cNvPicPr>
          <p:nvPr/>
        </p:nvPicPr>
        <p:blipFill rotWithShape="1">
          <a:blip r:embed="rId3"/>
          <a:srcRect l="20661" t="7251" b="13640"/>
          <a:stretch/>
        </p:blipFill>
        <p:spPr>
          <a:xfrm>
            <a:off x="0" y="-1"/>
            <a:ext cx="12188825" cy="6182641"/>
          </a:xfrm>
          <a:prstGeom prst="rect">
            <a:avLst/>
          </a:prstGeom>
        </p:spPr>
      </p:pic>
      <p:sp>
        <p:nvSpPr>
          <p:cNvPr id="2218" name="Google Shape;2218;p103"/>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219" name="Google Shape;2219;p103"/>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93</a:t>
            </a:fld>
            <a:endParaRPr sz="1200">
              <a:solidFill>
                <a:schemeClr val="lt1"/>
              </a:solidFill>
              <a:latin typeface="Calibri"/>
              <a:ea typeface="Calibri"/>
              <a:cs typeface="Calibri"/>
              <a:sym typeface="Calibri"/>
            </a:endParaRPr>
          </a:p>
        </p:txBody>
      </p:sp>
      <p:sp>
        <p:nvSpPr>
          <p:cNvPr id="2220" name="Google Shape;2220;p103"/>
          <p:cNvSpPr/>
          <p:nvPr/>
        </p:nvSpPr>
        <p:spPr>
          <a:xfrm>
            <a:off x="0" y="4971707"/>
            <a:ext cx="12188825" cy="1276693"/>
          </a:xfrm>
          <a:prstGeom prst="rect">
            <a:avLst/>
          </a:prstGeom>
          <a:solidFill>
            <a:schemeClr val="dk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21" name="Google Shape;2221;p103"/>
          <p:cNvSpPr txBox="1"/>
          <p:nvPr/>
        </p:nvSpPr>
        <p:spPr>
          <a:xfrm>
            <a:off x="257454" y="5141446"/>
            <a:ext cx="10058292" cy="1041193"/>
          </a:xfrm>
          <a:prstGeom prst="rect">
            <a:avLst/>
          </a:prstGeom>
          <a:noFill/>
          <a:ln>
            <a:noFill/>
          </a:ln>
        </p:spPr>
        <p:txBody>
          <a:bodyPr spcFirstLastPara="1" wrap="square" lIns="91425" tIns="45700" rIns="91425" bIns="45700" anchor="t" anchorCtr="0">
            <a:noAutofit/>
          </a:bodyPr>
          <a:lstStyle/>
          <a:p>
            <a:pPr lvl="0">
              <a:lnSpc>
                <a:spcPct val="90000"/>
              </a:lnSpc>
            </a:pPr>
            <a:r>
              <a:rPr lang="en-US" sz="3600" b="1" dirty="0">
                <a:solidFill>
                  <a:schemeClr val="lt1"/>
                </a:solidFill>
                <a:ea typeface="Calibri"/>
                <a:cs typeface="Calibri"/>
                <a:sym typeface="Calibri"/>
              </a:rPr>
              <a:t>I know when I feel safe. </a:t>
            </a:r>
            <a:br>
              <a:rPr lang="en-US" sz="3600" b="1" dirty="0">
                <a:solidFill>
                  <a:schemeClr val="lt1"/>
                </a:solidFill>
                <a:ea typeface="Calibri"/>
                <a:cs typeface="Calibri"/>
              </a:rPr>
            </a:br>
            <a:r>
              <a:rPr lang="en-US" sz="3600" b="1" dirty="0">
                <a:solidFill>
                  <a:schemeClr val="lt1"/>
                </a:solidFill>
                <a:ea typeface="Calibri"/>
                <a:cs typeface="Calibri"/>
                <a:sym typeface="Calibri"/>
              </a:rPr>
              <a:t>Thank You, Jesus, that I can talk about my feelings.</a:t>
            </a:r>
            <a:endParaRPr sz="2000" dirty="0">
              <a:solidFill>
                <a:schemeClr val="lt1"/>
              </a:solidFill>
            </a:endParaRPr>
          </a:p>
        </p:txBody>
      </p:sp>
    </p:spTree>
    <p:extLst>
      <p:ext uri="{BB962C8B-B14F-4D97-AF65-F5344CB8AC3E}">
        <p14:creationId xmlns:p14="http://schemas.microsoft.com/office/powerpoint/2010/main" val="304127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21"/>
                                        </p:tgtEl>
                                        <p:attrNameLst>
                                          <p:attrName>style.visibility</p:attrName>
                                        </p:attrNameLst>
                                      </p:cBhvr>
                                      <p:to>
                                        <p:strVal val="visible"/>
                                      </p:to>
                                    </p:set>
                                    <p:animEffect transition="in" filter="fade">
                                      <p:cBhvr>
                                        <p:cTn id="12" dur="500"/>
                                        <p:tgtEl>
                                          <p:spTgt spid="2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216"/>
        <p:cNvGrpSpPr/>
        <p:nvPr/>
      </p:nvGrpSpPr>
      <p:grpSpPr>
        <a:xfrm>
          <a:off x="0" y="0"/>
          <a:ext cx="0" cy="0"/>
          <a:chOff x="0" y="0"/>
          <a:chExt cx="0" cy="0"/>
        </a:xfrm>
      </p:grpSpPr>
      <p:pic>
        <p:nvPicPr>
          <p:cNvPr id="2" name="Picture 1">
            <a:extLst>
              <a:ext uri="{FF2B5EF4-FFF2-40B4-BE49-F238E27FC236}">
                <a16:creationId xmlns:a16="http://schemas.microsoft.com/office/drawing/2014/main" id="{0DEF0B04-DA08-404C-9297-28D21701ACBF}"/>
              </a:ext>
            </a:extLst>
          </p:cNvPr>
          <p:cNvPicPr>
            <a:picLocks noChangeAspect="1"/>
          </p:cNvPicPr>
          <p:nvPr/>
        </p:nvPicPr>
        <p:blipFill rotWithShape="1">
          <a:blip r:embed="rId3"/>
          <a:srcRect l="20661" t="7251" b="13640"/>
          <a:stretch/>
        </p:blipFill>
        <p:spPr>
          <a:xfrm>
            <a:off x="0" y="-1"/>
            <a:ext cx="12188825" cy="6182641"/>
          </a:xfrm>
          <a:prstGeom prst="rect">
            <a:avLst/>
          </a:prstGeom>
        </p:spPr>
      </p:pic>
      <p:sp>
        <p:nvSpPr>
          <p:cNvPr id="2218" name="Google Shape;2218;p103"/>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219" name="Google Shape;2219;p103"/>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94</a:t>
            </a:fld>
            <a:endParaRPr sz="1200">
              <a:solidFill>
                <a:schemeClr val="lt1"/>
              </a:solidFill>
              <a:latin typeface="Calibri"/>
              <a:ea typeface="Calibri"/>
              <a:cs typeface="Calibri"/>
              <a:sym typeface="Calibri"/>
            </a:endParaRPr>
          </a:p>
        </p:txBody>
      </p:sp>
      <p:sp>
        <p:nvSpPr>
          <p:cNvPr id="2220" name="Google Shape;2220;p103"/>
          <p:cNvSpPr/>
          <p:nvPr/>
        </p:nvSpPr>
        <p:spPr>
          <a:xfrm>
            <a:off x="0" y="4210619"/>
            <a:ext cx="12188825" cy="2037781"/>
          </a:xfrm>
          <a:prstGeom prst="rect">
            <a:avLst/>
          </a:prstGeom>
          <a:solidFill>
            <a:schemeClr val="dk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21" name="Google Shape;2221;p103"/>
          <p:cNvSpPr txBox="1"/>
          <p:nvPr/>
        </p:nvSpPr>
        <p:spPr>
          <a:xfrm>
            <a:off x="257454" y="4352982"/>
            <a:ext cx="8525166" cy="1829658"/>
          </a:xfrm>
          <a:prstGeom prst="rect">
            <a:avLst/>
          </a:prstGeom>
          <a:noFill/>
          <a:ln>
            <a:noFill/>
          </a:ln>
        </p:spPr>
        <p:txBody>
          <a:bodyPr spcFirstLastPara="1" wrap="square" lIns="91425" tIns="45700" rIns="91425" bIns="45700" anchor="t" anchorCtr="0">
            <a:noAutofit/>
          </a:bodyPr>
          <a:lstStyle/>
          <a:p>
            <a:pPr lvl="0">
              <a:lnSpc>
                <a:spcPct val="90000"/>
              </a:lnSpc>
            </a:pPr>
            <a:r>
              <a:rPr lang="en-US" sz="3200" b="1" dirty="0">
                <a:solidFill>
                  <a:prstClr val="white"/>
                </a:solidFill>
                <a:ea typeface="Calibri"/>
                <a:cs typeface="Calibri"/>
                <a:sym typeface="Calibri"/>
              </a:rPr>
              <a:t>Thank Jesus for giving me people who love me. </a:t>
            </a:r>
            <a:br>
              <a:rPr lang="en-US" sz="3200" b="1" dirty="0">
                <a:solidFill>
                  <a:prstClr val="white"/>
                </a:solidFill>
                <a:ea typeface="Calibri"/>
                <a:cs typeface="Calibri"/>
              </a:rPr>
            </a:br>
            <a:r>
              <a:rPr lang="en-US" sz="3200" b="1" dirty="0">
                <a:solidFill>
                  <a:prstClr val="white"/>
                </a:solidFill>
                <a:ea typeface="Calibri"/>
                <a:cs typeface="Calibri"/>
                <a:sym typeface="Calibri"/>
              </a:rPr>
              <a:t>The people who love me care about my feelings. </a:t>
            </a:r>
            <a:br>
              <a:rPr lang="en-US" sz="3200" b="1" dirty="0">
                <a:solidFill>
                  <a:prstClr val="white"/>
                </a:solidFill>
                <a:ea typeface="Calibri"/>
                <a:cs typeface="Calibri"/>
              </a:rPr>
            </a:br>
            <a:r>
              <a:rPr lang="en-US" sz="3200" b="1" dirty="0">
                <a:solidFill>
                  <a:prstClr val="white"/>
                </a:solidFill>
                <a:ea typeface="Calibri"/>
                <a:cs typeface="Calibri"/>
                <a:sym typeface="Calibri"/>
              </a:rPr>
              <a:t>They care about me.  </a:t>
            </a:r>
            <a:br>
              <a:rPr lang="en-US" sz="3200" b="1" dirty="0">
                <a:solidFill>
                  <a:prstClr val="white"/>
                </a:solidFill>
                <a:ea typeface="Calibri"/>
                <a:cs typeface="Calibri"/>
              </a:rPr>
            </a:br>
            <a:r>
              <a:rPr lang="en-US" sz="3200" b="1" dirty="0">
                <a:solidFill>
                  <a:prstClr val="white"/>
                </a:solidFill>
                <a:ea typeface="Calibri"/>
                <a:cs typeface="Calibri"/>
                <a:sym typeface="Calibri"/>
              </a:rPr>
              <a:t>They work  hard to keep me and my body safe. </a:t>
            </a:r>
            <a:endParaRPr lang="en-US" sz="1100" b="1" dirty="0">
              <a:solidFill>
                <a:prstClr val="white"/>
              </a:solidFill>
              <a:ea typeface="Calibri"/>
              <a:cs typeface="Calibri"/>
              <a:sym typeface="Calibri"/>
            </a:endParaRPr>
          </a:p>
        </p:txBody>
      </p:sp>
    </p:spTree>
    <p:extLst>
      <p:ext uri="{BB962C8B-B14F-4D97-AF65-F5344CB8AC3E}">
        <p14:creationId xmlns:p14="http://schemas.microsoft.com/office/powerpoint/2010/main" val="132975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21"/>
                                        </p:tgtEl>
                                        <p:attrNameLst>
                                          <p:attrName>style.visibility</p:attrName>
                                        </p:attrNameLst>
                                      </p:cBhvr>
                                      <p:to>
                                        <p:strVal val="visible"/>
                                      </p:to>
                                    </p:set>
                                    <p:animEffect transition="in" filter="fade">
                                      <p:cBhvr>
                                        <p:cTn id="12" dur="500"/>
                                        <p:tgtEl>
                                          <p:spTgt spid="2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216"/>
        <p:cNvGrpSpPr/>
        <p:nvPr/>
      </p:nvGrpSpPr>
      <p:grpSpPr>
        <a:xfrm>
          <a:off x="0" y="0"/>
          <a:ext cx="0" cy="0"/>
          <a:chOff x="0" y="0"/>
          <a:chExt cx="0" cy="0"/>
        </a:xfrm>
      </p:grpSpPr>
      <p:pic>
        <p:nvPicPr>
          <p:cNvPr id="2" name="Picture 1">
            <a:extLst>
              <a:ext uri="{FF2B5EF4-FFF2-40B4-BE49-F238E27FC236}">
                <a16:creationId xmlns:a16="http://schemas.microsoft.com/office/drawing/2014/main" id="{0DEF0B04-DA08-404C-9297-28D21701ACBF}"/>
              </a:ext>
            </a:extLst>
          </p:cNvPr>
          <p:cNvPicPr>
            <a:picLocks noChangeAspect="1"/>
          </p:cNvPicPr>
          <p:nvPr/>
        </p:nvPicPr>
        <p:blipFill rotWithShape="1">
          <a:blip r:embed="rId3"/>
          <a:srcRect l="20661" t="7251" b="13640"/>
          <a:stretch/>
        </p:blipFill>
        <p:spPr>
          <a:xfrm>
            <a:off x="0" y="-1"/>
            <a:ext cx="12188825" cy="6182641"/>
          </a:xfrm>
          <a:prstGeom prst="rect">
            <a:avLst/>
          </a:prstGeom>
        </p:spPr>
      </p:pic>
      <p:sp>
        <p:nvSpPr>
          <p:cNvPr id="2218" name="Google Shape;2218;p103"/>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219" name="Google Shape;2219;p103"/>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95</a:t>
            </a:fld>
            <a:endParaRPr sz="1200">
              <a:solidFill>
                <a:schemeClr val="lt1"/>
              </a:solidFill>
              <a:latin typeface="Calibri"/>
              <a:ea typeface="Calibri"/>
              <a:cs typeface="Calibri"/>
              <a:sym typeface="Calibri"/>
            </a:endParaRPr>
          </a:p>
        </p:txBody>
      </p:sp>
      <p:sp>
        <p:nvSpPr>
          <p:cNvPr id="2220" name="Google Shape;2220;p103"/>
          <p:cNvSpPr/>
          <p:nvPr/>
        </p:nvSpPr>
        <p:spPr>
          <a:xfrm>
            <a:off x="0" y="4993610"/>
            <a:ext cx="12188825" cy="1254790"/>
          </a:xfrm>
          <a:prstGeom prst="rect">
            <a:avLst/>
          </a:prstGeom>
          <a:solidFill>
            <a:schemeClr val="dk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21" name="Google Shape;2221;p103"/>
          <p:cNvSpPr txBox="1"/>
          <p:nvPr/>
        </p:nvSpPr>
        <p:spPr>
          <a:xfrm>
            <a:off x="257454" y="5157872"/>
            <a:ext cx="8525166" cy="1024767"/>
          </a:xfrm>
          <a:prstGeom prst="rect">
            <a:avLst/>
          </a:prstGeom>
          <a:noFill/>
          <a:ln>
            <a:noFill/>
          </a:ln>
        </p:spPr>
        <p:txBody>
          <a:bodyPr spcFirstLastPara="1" wrap="square" lIns="91425" tIns="45700" rIns="91425" bIns="45700" anchor="t" anchorCtr="0">
            <a:noAutofit/>
          </a:bodyPr>
          <a:lstStyle/>
          <a:p>
            <a:pPr lvl="0">
              <a:lnSpc>
                <a:spcPct val="90000"/>
              </a:lnSpc>
            </a:pPr>
            <a:r>
              <a:rPr lang="en-US" sz="3200" b="1" dirty="0">
                <a:solidFill>
                  <a:prstClr val="white"/>
                </a:solidFill>
                <a:ea typeface="Calibri"/>
                <a:cs typeface="Calibri"/>
                <a:sym typeface="Calibri"/>
              </a:rPr>
              <a:t>Jesus, I have the right to work hard </a:t>
            </a:r>
            <a:br>
              <a:rPr lang="en-US" sz="3200" b="1" dirty="0">
                <a:solidFill>
                  <a:prstClr val="white"/>
                </a:solidFill>
                <a:ea typeface="Calibri"/>
                <a:cs typeface="Calibri"/>
                <a:sym typeface="Calibri"/>
              </a:rPr>
            </a:br>
            <a:r>
              <a:rPr lang="en-US" sz="3200" b="1" dirty="0">
                <a:solidFill>
                  <a:prstClr val="white"/>
                </a:solidFill>
                <a:ea typeface="Calibri"/>
                <a:cs typeface="Calibri"/>
                <a:sym typeface="Calibri"/>
              </a:rPr>
              <a:t>to keep me safe, too. </a:t>
            </a:r>
          </a:p>
        </p:txBody>
      </p:sp>
    </p:spTree>
    <p:extLst>
      <p:ext uri="{BB962C8B-B14F-4D97-AF65-F5344CB8AC3E}">
        <p14:creationId xmlns:p14="http://schemas.microsoft.com/office/powerpoint/2010/main" val="379113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21"/>
                                        </p:tgtEl>
                                        <p:attrNameLst>
                                          <p:attrName>style.visibility</p:attrName>
                                        </p:attrNameLst>
                                      </p:cBhvr>
                                      <p:to>
                                        <p:strVal val="visible"/>
                                      </p:to>
                                    </p:set>
                                    <p:animEffect transition="in" filter="fade">
                                      <p:cBhvr>
                                        <p:cTn id="12" dur="500"/>
                                        <p:tgtEl>
                                          <p:spTgt spid="2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216"/>
        <p:cNvGrpSpPr/>
        <p:nvPr/>
      </p:nvGrpSpPr>
      <p:grpSpPr>
        <a:xfrm>
          <a:off x="0" y="0"/>
          <a:ext cx="0" cy="0"/>
          <a:chOff x="0" y="0"/>
          <a:chExt cx="0" cy="0"/>
        </a:xfrm>
      </p:grpSpPr>
      <p:pic>
        <p:nvPicPr>
          <p:cNvPr id="2" name="Picture 1">
            <a:extLst>
              <a:ext uri="{FF2B5EF4-FFF2-40B4-BE49-F238E27FC236}">
                <a16:creationId xmlns:a16="http://schemas.microsoft.com/office/drawing/2014/main" id="{0DEF0B04-DA08-404C-9297-28D21701ACBF}"/>
              </a:ext>
            </a:extLst>
          </p:cNvPr>
          <p:cNvPicPr>
            <a:picLocks noChangeAspect="1"/>
          </p:cNvPicPr>
          <p:nvPr/>
        </p:nvPicPr>
        <p:blipFill rotWithShape="1">
          <a:blip r:embed="rId3"/>
          <a:srcRect l="20661" t="7251" b="13640"/>
          <a:stretch/>
        </p:blipFill>
        <p:spPr>
          <a:xfrm>
            <a:off x="0" y="-1"/>
            <a:ext cx="12188825" cy="6182641"/>
          </a:xfrm>
          <a:prstGeom prst="rect">
            <a:avLst/>
          </a:prstGeom>
        </p:spPr>
      </p:pic>
      <p:sp>
        <p:nvSpPr>
          <p:cNvPr id="2218" name="Google Shape;2218;p103"/>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219" name="Google Shape;2219;p103"/>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96</a:t>
            </a:fld>
            <a:endParaRPr sz="1200">
              <a:solidFill>
                <a:schemeClr val="lt1"/>
              </a:solidFill>
              <a:latin typeface="Calibri"/>
              <a:ea typeface="Calibri"/>
              <a:cs typeface="Calibri"/>
              <a:sym typeface="Calibri"/>
            </a:endParaRPr>
          </a:p>
        </p:txBody>
      </p:sp>
      <p:sp>
        <p:nvSpPr>
          <p:cNvPr id="2220" name="Google Shape;2220;p103"/>
          <p:cNvSpPr/>
          <p:nvPr/>
        </p:nvSpPr>
        <p:spPr>
          <a:xfrm>
            <a:off x="0" y="4834822"/>
            <a:ext cx="12188825" cy="1413578"/>
          </a:xfrm>
          <a:prstGeom prst="rect">
            <a:avLst/>
          </a:prstGeom>
          <a:solidFill>
            <a:schemeClr val="dk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21" name="Google Shape;2221;p103"/>
          <p:cNvSpPr txBox="1"/>
          <p:nvPr/>
        </p:nvSpPr>
        <p:spPr>
          <a:xfrm>
            <a:off x="257454" y="4977183"/>
            <a:ext cx="8525166" cy="1205456"/>
          </a:xfrm>
          <a:prstGeom prst="rect">
            <a:avLst/>
          </a:prstGeom>
          <a:noFill/>
          <a:ln>
            <a:noFill/>
          </a:ln>
        </p:spPr>
        <p:txBody>
          <a:bodyPr spcFirstLastPara="1" wrap="square" lIns="91425" tIns="45700" rIns="91425" bIns="45700" anchor="t" anchorCtr="0">
            <a:noAutofit/>
          </a:bodyPr>
          <a:lstStyle/>
          <a:p>
            <a:pPr lvl="0">
              <a:lnSpc>
                <a:spcPct val="90000"/>
              </a:lnSpc>
            </a:pPr>
            <a:r>
              <a:rPr lang="en-US" sz="4000" b="1" dirty="0">
                <a:solidFill>
                  <a:prstClr val="white"/>
                </a:solidFill>
                <a:ea typeface="Calibri"/>
                <a:cs typeface="Calibri"/>
                <a:sym typeface="Calibri"/>
              </a:rPr>
              <a:t>Thank you, Jesus.  You love me</a:t>
            </a:r>
            <a:r>
              <a:rPr lang="en-US" sz="4000" b="1">
                <a:solidFill>
                  <a:prstClr val="white"/>
                </a:solidFill>
                <a:ea typeface="Calibri"/>
                <a:cs typeface="Calibri"/>
                <a:sym typeface="Calibri"/>
              </a:rPr>
              <a:t>.  </a:t>
            </a:r>
          </a:p>
          <a:p>
            <a:pPr lvl="0">
              <a:lnSpc>
                <a:spcPct val="90000"/>
              </a:lnSpc>
            </a:pPr>
            <a:r>
              <a:rPr lang="en-US" sz="4000" b="1">
                <a:solidFill>
                  <a:prstClr val="white"/>
                </a:solidFill>
                <a:ea typeface="Calibri"/>
                <a:cs typeface="Calibri"/>
                <a:sym typeface="Calibri"/>
              </a:rPr>
              <a:t>You </a:t>
            </a:r>
            <a:r>
              <a:rPr lang="en-US" sz="4000" b="1" dirty="0">
                <a:solidFill>
                  <a:prstClr val="white"/>
                </a:solidFill>
                <a:ea typeface="Calibri"/>
                <a:cs typeface="Calibri"/>
                <a:sym typeface="Calibri"/>
              </a:rPr>
              <a:t>care for me. Amen.</a:t>
            </a:r>
            <a:endParaRPr lang="en-US" dirty="0">
              <a:solidFill>
                <a:prstClr val="white"/>
              </a:solidFill>
            </a:endParaRPr>
          </a:p>
        </p:txBody>
      </p:sp>
    </p:spTree>
    <p:extLst>
      <p:ext uri="{BB962C8B-B14F-4D97-AF65-F5344CB8AC3E}">
        <p14:creationId xmlns:p14="http://schemas.microsoft.com/office/powerpoint/2010/main" val="301039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21"/>
                                        </p:tgtEl>
                                        <p:attrNameLst>
                                          <p:attrName>style.visibility</p:attrName>
                                        </p:attrNameLst>
                                      </p:cBhvr>
                                      <p:to>
                                        <p:strVal val="visible"/>
                                      </p:to>
                                    </p:set>
                                    <p:animEffect transition="in" filter="fade">
                                      <p:cBhvr>
                                        <p:cTn id="12" dur="500"/>
                                        <p:tgtEl>
                                          <p:spTgt spid="2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1"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lkboard 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thm15="http://schemas.microsoft.com/office/thememl/2012/main" name="TF00001018.potx" id="{D19C2884-2C55-4C1A-A5C2-5D03FF1F35A4}" vid="{5F7A9C6A-558C-4654-B762-2F22BC904FAE}"/>
    </a:ext>
  </a:extLst>
</a:theme>
</file>

<file path=ppt/theme/theme2.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Chalkboard education presentation (widescreen)</Template>
  <TotalTime>72</TotalTime>
  <Words>2654</Words>
  <Application>Microsoft Macintosh PowerPoint</Application>
  <PresentationFormat>Custom</PresentationFormat>
  <Paragraphs>433</Paragraphs>
  <Slides>96</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96</vt:i4>
      </vt:variant>
    </vt:vector>
  </HeadingPairs>
  <TitlesOfParts>
    <vt:vector size="104" baseType="lpstr">
      <vt:lpstr>Arial</vt:lpstr>
      <vt:lpstr>Arial Rounded MT Bold</vt:lpstr>
      <vt:lpstr>Calibri</vt:lpstr>
      <vt:lpstr>Consolas</vt:lpstr>
      <vt:lpstr>Corbel</vt:lpstr>
      <vt:lpstr>Nunito</vt:lpstr>
      <vt:lpstr>Segoe UI</vt:lpstr>
      <vt:lpstr>Chalkboard 16x9</vt:lpstr>
      <vt:lpstr>The  kNOw Program</vt:lpstr>
      <vt:lpstr>The  kNOw Program will help you to be safe and respected. </vt:lpstr>
      <vt:lpstr>People Take Very Good Care of Things That Are Special.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You Can Do A Lot Of Awesome Things With Your Body. </vt:lpstr>
      <vt:lpstr>    You Can Do A Lot Of Awesome Things With Your Body. </vt:lpstr>
      <vt:lpstr>    You Can Do A Lot Of Awesome Things With Your Body. </vt:lpstr>
      <vt:lpstr>    You Can Do A Lot Of Awesome Things With Your Body. </vt:lpstr>
      <vt:lpstr>    You Can Do A Lot Of Awesome Things With Your Body. </vt:lpstr>
      <vt:lpstr>    You Can Do A Lot Of Awesome Things With Your Body. </vt:lpstr>
      <vt:lpstr>PowerPoint Presentation</vt:lpstr>
      <vt:lpstr>PowerPoint Presentation</vt:lpstr>
      <vt:lpstr>PowerPoint Presentation</vt:lpstr>
      <vt:lpstr>PowerPoint Presentation</vt:lpstr>
      <vt:lpstr>Let's Talk About Your Special, Holy Body.</vt:lpstr>
      <vt:lpstr>Let's Talk About Your Special, Holy Body.</vt:lpstr>
      <vt:lpstr>Let's Talk About Your Special, Holy Body.</vt:lpstr>
      <vt:lpstr>Let's Talk About Your Special, Holy Body.</vt:lpstr>
      <vt:lpstr>Let's Talk About Your Special, Holy Body.</vt:lpstr>
      <vt:lpstr>Let's Talk About Your Special, Holy Body.</vt:lpstr>
      <vt:lpstr>Let's Talk About Your Special, Holy Body.</vt:lpstr>
      <vt:lpstr>Let's Talk About Your Special, Holy Body.</vt:lpstr>
      <vt:lpstr>You Can Say: </vt:lpstr>
      <vt:lpstr>You Can Say: </vt:lpstr>
      <vt:lpstr>PowerPoint Presentation</vt:lpstr>
      <vt:lpstr>PowerPoint Presentation</vt:lpstr>
      <vt:lpstr>PowerPoint Presentation</vt:lpstr>
      <vt:lpstr>PowerPoint Presentation</vt:lpstr>
      <vt:lpstr>PowerPoint Presentation</vt:lpstr>
      <vt:lpstr>Maybe Someone Wants To Show You Pictures of Private, Holy Body Parts.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Chris Fiebelkorn</dc:creator>
  <cp:lastModifiedBy>Michelle Hildebrandt</cp:lastModifiedBy>
  <cp:revision>26</cp:revision>
  <dcterms:created xsi:type="dcterms:W3CDTF">2018-10-09T13:00:51Z</dcterms:created>
  <dcterms:modified xsi:type="dcterms:W3CDTF">2019-11-06T18:09:42Z</dcterms:modified>
</cp:coreProperties>
</file>