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95"/>
  </p:notesMasterIdLst>
  <p:handoutMasterIdLst>
    <p:handoutMasterId r:id="rId96"/>
  </p:handoutMasterIdLst>
  <p:sldIdLst>
    <p:sldId id="256" r:id="rId2"/>
    <p:sldId id="386" r:id="rId3"/>
    <p:sldId id="270" r:id="rId4"/>
    <p:sldId id="260" r:id="rId5"/>
    <p:sldId id="258" r:id="rId6"/>
    <p:sldId id="262" r:id="rId7"/>
    <p:sldId id="273" r:id="rId8"/>
    <p:sldId id="263" r:id="rId9"/>
    <p:sldId id="264" r:id="rId10"/>
    <p:sldId id="396" r:id="rId11"/>
    <p:sldId id="275" r:id="rId12"/>
    <p:sldId id="341" r:id="rId13"/>
    <p:sldId id="276" r:id="rId14"/>
    <p:sldId id="277" r:id="rId15"/>
    <p:sldId id="278" r:id="rId16"/>
    <p:sldId id="388" r:id="rId17"/>
    <p:sldId id="279" r:id="rId18"/>
    <p:sldId id="280" r:id="rId19"/>
    <p:sldId id="281" r:id="rId20"/>
    <p:sldId id="343" r:id="rId21"/>
    <p:sldId id="342" r:id="rId22"/>
    <p:sldId id="344" r:id="rId23"/>
    <p:sldId id="397" r:id="rId24"/>
    <p:sldId id="285" r:id="rId25"/>
    <p:sldId id="286" r:id="rId26"/>
    <p:sldId id="288" r:id="rId27"/>
    <p:sldId id="345" r:id="rId28"/>
    <p:sldId id="385" r:id="rId29"/>
    <p:sldId id="289" r:id="rId30"/>
    <p:sldId id="389" r:id="rId31"/>
    <p:sldId id="290" r:id="rId32"/>
    <p:sldId id="292" r:id="rId33"/>
    <p:sldId id="293" r:id="rId34"/>
    <p:sldId id="294" r:id="rId35"/>
    <p:sldId id="295" r:id="rId36"/>
    <p:sldId id="291" r:id="rId37"/>
    <p:sldId id="297" r:id="rId38"/>
    <p:sldId id="298" r:id="rId39"/>
    <p:sldId id="349" r:id="rId40"/>
    <p:sldId id="350" r:id="rId41"/>
    <p:sldId id="351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91" r:id="rId52"/>
    <p:sldId id="310" r:id="rId53"/>
    <p:sldId id="311" r:id="rId54"/>
    <p:sldId id="393" r:id="rId55"/>
    <p:sldId id="394" r:id="rId56"/>
    <p:sldId id="395" r:id="rId57"/>
    <p:sldId id="313" r:id="rId58"/>
    <p:sldId id="392" r:id="rId59"/>
    <p:sldId id="315" r:id="rId60"/>
    <p:sldId id="364" r:id="rId61"/>
    <p:sldId id="316" r:id="rId62"/>
    <p:sldId id="365" r:id="rId63"/>
    <p:sldId id="317" r:id="rId64"/>
    <p:sldId id="366" r:id="rId65"/>
    <p:sldId id="319" r:id="rId66"/>
    <p:sldId id="368" r:id="rId67"/>
    <p:sldId id="320" r:id="rId68"/>
    <p:sldId id="330" r:id="rId69"/>
    <p:sldId id="321" r:id="rId70"/>
    <p:sldId id="335" r:id="rId71"/>
    <p:sldId id="333" r:id="rId72"/>
    <p:sldId id="369" r:id="rId73"/>
    <p:sldId id="329" r:id="rId74"/>
    <p:sldId id="370" r:id="rId75"/>
    <p:sldId id="334" r:id="rId76"/>
    <p:sldId id="323" r:id="rId77"/>
    <p:sldId id="322" r:id="rId78"/>
    <p:sldId id="338" r:id="rId79"/>
    <p:sldId id="339" r:id="rId80"/>
    <p:sldId id="337" r:id="rId81"/>
    <p:sldId id="379" r:id="rId82"/>
    <p:sldId id="380" r:id="rId83"/>
    <p:sldId id="382" r:id="rId84"/>
    <p:sldId id="371" r:id="rId85"/>
    <p:sldId id="383" r:id="rId86"/>
    <p:sldId id="384" r:id="rId87"/>
    <p:sldId id="374" r:id="rId88"/>
    <p:sldId id="375" r:id="rId89"/>
    <p:sldId id="376" r:id="rId90"/>
    <p:sldId id="347" r:id="rId91"/>
    <p:sldId id="348" r:id="rId92"/>
    <p:sldId id="377" r:id="rId93"/>
    <p:sldId id="378" r:id="rId94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E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99A114-CAB8-4939-A467-B64C80014A11}" v="137" dt="2018-11-19T05:35:34.379"/>
  </p1510:revLst>
</p1510:revInfo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599" autoAdjust="0"/>
  </p:normalViewPr>
  <p:slideViewPr>
    <p:cSldViewPr>
      <p:cViewPr varScale="1">
        <p:scale>
          <a:sx n="116" d="100"/>
          <a:sy n="116" d="100"/>
        </p:scale>
        <p:origin x="102" y="108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52" d="100"/>
          <a:sy n="52" d="100"/>
        </p:scale>
        <p:origin x="2664" y="3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10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 Fiebelkorn" userId="8264ad7cae1ebfb8" providerId="LiveId" clId="{67214373-A307-4982-A64E-14D62DBD84BC}"/>
    <pc:docChg chg="delSld modSld">
      <pc:chgData name="Chris Fiebelkorn" userId="8264ad7cae1ebfb8" providerId="LiveId" clId="{67214373-A307-4982-A64E-14D62DBD84BC}" dt="2018-10-10T05:40:02.973" v="6" actId="2696"/>
      <pc:docMkLst>
        <pc:docMk/>
      </pc:docMkLst>
      <pc:sldChg chg="modTransition">
        <pc:chgData name="Chris Fiebelkorn" userId="8264ad7cae1ebfb8" providerId="LiveId" clId="{67214373-A307-4982-A64E-14D62DBD84BC}" dt="2018-10-10T05:39:55.631" v="0"/>
        <pc:sldMkLst>
          <pc:docMk/>
          <pc:sldMk cId="1900357081" sldId="303"/>
        </pc:sldMkLst>
      </pc:sldChg>
      <pc:sldChg chg="modTransition">
        <pc:chgData name="Chris Fiebelkorn" userId="8264ad7cae1ebfb8" providerId="LiveId" clId="{67214373-A307-4982-A64E-14D62DBD84BC}" dt="2018-10-10T05:39:55.631" v="0"/>
        <pc:sldMkLst>
          <pc:docMk/>
          <pc:sldMk cId="50429370" sldId="304"/>
        </pc:sldMkLst>
      </pc:sldChg>
      <pc:sldChg chg="modTransition">
        <pc:chgData name="Chris Fiebelkorn" userId="8264ad7cae1ebfb8" providerId="LiveId" clId="{67214373-A307-4982-A64E-14D62DBD84BC}" dt="2018-10-10T05:39:55.631" v="0"/>
        <pc:sldMkLst>
          <pc:docMk/>
          <pc:sldMk cId="501236720" sldId="305"/>
        </pc:sldMkLst>
      </pc:sldChg>
      <pc:sldChg chg="modTransition">
        <pc:chgData name="Chris Fiebelkorn" userId="8264ad7cae1ebfb8" providerId="LiveId" clId="{67214373-A307-4982-A64E-14D62DBD84BC}" dt="2018-10-10T05:39:55.631" v="0"/>
        <pc:sldMkLst>
          <pc:docMk/>
          <pc:sldMk cId="1562958037" sldId="306"/>
        </pc:sldMkLst>
      </pc:sldChg>
      <pc:sldChg chg="modTransition">
        <pc:chgData name="Chris Fiebelkorn" userId="8264ad7cae1ebfb8" providerId="LiveId" clId="{67214373-A307-4982-A64E-14D62DBD84BC}" dt="2018-10-10T05:39:55.631" v="0"/>
        <pc:sldMkLst>
          <pc:docMk/>
          <pc:sldMk cId="2236836796" sldId="307"/>
        </pc:sldMkLst>
      </pc:sldChg>
    </pc:docChg>
  </pc:docChgLst>
  <pc:docChgLst>
    <pc:chgData name="Chris Fiebelkorn" userId="8264ad7cae1ebfb8" providerId="LiveId" clId="{0A923B6E-2E39-404F-A8F2-52CB708D73D3}"/>
    <pc:docChg chg="undo custSel delSld modSld">
      <pc:chgData name="Chris Fiebelkorn" userId="8264ad7cae1ebfb8" providerId="LiveId" clId="{0A923B6E-2E39-404F-A8F2-52CB708D73D3}" dt="2018-11-13T12:29:31.848" v="171" actId="207"/>
      <pc:docMkLst>
        <pc:docMk/>
      </pc:docMkLst>
      <pc:sldChg chg="modAnim">
        <pc:chgData name="Chris Fiebelkorn" userId="8264ad7cae1ebfb8" providerId="LiveId" clId="{0A923B6E-2E39-404F-A8F2-52CB708D73D3}" dt="2018-11-13T12:16:41.140" v="17"/>
        <pc:sldMkLst>
          <pc:docMk/>
          <pc:sldMk cId="1994281808" sldId="291"/>
        </pc:sldMkLst>
      </pc:sldChg>
      <pc:sldChg chg="modAnim">
        <pc:chgData name="Chris Fiebelkorn" userId="8264ad7cae1ebfb8" providerId="LiveId" clId="{0A923B6E-2E39-404F-A8F2-52CB708D73D3}" dt="2018-11-13T12:15:49.084" v="9"/>
        <pc:sldMkLst>
          <pc:docMk/>
          <pc:sldMk cId="3924927325" sldId="292"/>
        </pc:sldMkLst>
      </pc:sldChg>
      <pc:sldChg chg="modAnim">
        <pc:chgData name="Chris Fiebelkorn" userId="8264ad7cae1ebfb8" providerId="LiveId" clId="{0A923B6E-2E39-404F-A8F2-52CB708D73D3}" dt="2018-11-13T12:16:00.377" v="11"/>
        <pc:sldMkLst>
          <pc:docMk/>
          <pc:sldMk cId="1877153618" sldId="293"/>
        </pc:sldMkLst>
      </pc:sldChg>
      <pc:sldChg chg="modAnim">
        <pc:chgData name="Chris Fiebelkorn" userId="8264ad7cae1ebfb8" providerId="LiveId" clId="{0A923B6E-2E39-404F-A8F2-52CB708D73D3}" dt="2018-11-13T12:16:10.593" v="13"/>
        <pc:sldMkLst>
          <pc:docMk/>
          <pc:sldMk cId="362077408" sldId="294"/>
        </pc:sldMkLst>
      </pc:sldChg>
      <pc:sldChg chg="modAnim">
        <pc:chgData name="Chris Fiebelkorn" userId="8264ad7cae1ebfb8" providerId="LiveId" clId="{0A923B6E-2E39-404F-A8F2-52CB708D73D3}" dt="2018-11-13T12:16:34.785" v="16"/>
        <pc:sldMkLst>
          <pc:docMk/>
          <pc:sldMk cId="256563632" sldId="295"/>
        </pc:sldMkLst>
      </pc:sldChg>
      <pc:sldChg chg="modSp modAnim">
        <pc:chgData name="Chris Fiebelkorn" userId="8264ad7cae1ebfb8" providerId="LiveId" clId="{0A923B6E-2E39-404F-A8F2-52CB708D73D3}" dt="2018-11-13T12:17:14.600" v="22" actId="20577"/>
        <pc:sldMkLst>
          <pc:docMk/>
          <pc:sldMk cId="3859995723" sldId="297"/>
        </pc:sldMkLst>
        <pc:spChg chg="mod">
          <ac:chgData name="Chris Fiebelkorn" userId="8264ad7cae1ebfb8" providerId="LiveId" clId="{0A923B6E-2E39-404F-A8F2-52CB708D73D3}" dt="2018-11-13T12:16:57.387" v="19" actId="20577"/>
          <ac:spMkLst>
            <pc:docMk/>
            <pc:sldMk cId="3859995723" sldId="297"/>
            <ac:spMk id="2" creationId="{D697CC80-4C0E-4F26-BBAC-AF6E05874D14}"/>
          </ac:spMkLst>
        </pc:spChg>
        <pc:spChg chg="mod">
          <ac:chgData name="Chris Fiebelkorn" userId="8264ad7cae1ebfb8" providerId="LiveId" clId="{0A923B6E-2E39-404F-A8F2-52CB708D73D3}" dt="2018-11-13T12:17:14.600" v="22" actId="20577"/>
          <ac:spMkLst>
            <pc:docMk/>
            <pc:sldMk cId="3859995723" sldId="297"/>
            <ac:spMk id="4" creationId="{9D37E513-296A-4D45-B4CD-64CACB3E3A62}"/>
          </ac:spMkLst>
        </pc:spChg>
      </pc:sldChg>
      <pc:sldChg chg="modAnim">
        <pc:chgData name="Chris Fiebelkorn" userId="8264ad7cae1ebfb8" providerId="LiveId" clId="{0A923B6E-2E39-404F-A8F2-52CB708D73D3}" dt="2018-11-13T12:17:43.179" v="25"/>
        <pc:sldMkLst>
          <pc:docMk/>
          <pc:sldMk cId="3070633473" sldId="300"/>
        </pc:sldMkLst>
      </pc:sldChg>
      <pc:sldChg chg="modAnim">
        <pc:chgData name="Chris Fiebelkorn" userId="8264ad7cae1ebfb8" providerId="LiveId" clId="{0A923B6E-2E39-404F-A8F2-52CB708D73D3}" dt="2018-11-13T12:17:54.890" v="26"/>
        <pc:sldMkLst>
          <pc:docMk/>
          <pc:sldMk cId="3195107340" sldId="301"/>
        </pc:sldMkLst>
      </pc:sldChg>
      <pc:sldChg chg="modAnim">
        <pc:chgData name="Chris Fiebelkorn" userId="8264ad7cae1ebfb8" providerId="LiveId" clId="{0A923B6E-2E39-404F-A8F2-52CB708D73D3}" dt="2018-11-13T12:18:01.879" v="27"/>
        <pc:sldMkLst>
          <pc:docMk/>
          <pc:sldMk cId="1953217945" sldId="302"/>
        </pc:sldMkLst>
      </pc:sldChg>
      <pc:sldChg chg="addSp modSp modAnim">
        <pc:chgData name="Chris Fiebelkorn" userId="8264ad7cae1ebfb8" providerId="LiveId" clId="{0A923B6E-2E39-404F-A8F2-52CB708D73D3}" dt="2018-11-13T12:19:27.589" v="38"/>
        <pc:sldMkLst>
          <pc:docMk/>
          <pc:sldMk cId="1900357081" sldId="303"/>
        </pc:sldMkLst>
        <pc:picChg chg="add mod">
          <ac:chgData name="Chris Fiebelkorn" userId="8264ad7cae1ebfb8" providerId="LiveId" clId="{0A923B6E-2E39-404F-A8F2-52CB708D73D3}" dt="2018-11-13T12:19:06.105" v="35" actId="1038"/>
          <ac:picMkLst>
            <pc:docMk/>
            <pc:sldMk cId="1900357081" sldId="303"/>
            <ac:picMk id="7" creationId="{C6644DE9-0640-4884-9704-6AD01A5D72C5}"/>
          </ac:picMkLst>
        </pc:picChg>
        <pc:picChg chg="mod">
          <ac:chgData name="Chris Fiebelkorn" userId="8264ad7cae1ebfb8" providerId="LiveId" clId="{0A923B6E-2E39-404F-A8F2-52CB708D73D3}" dt="2018-11-13T12:19:08.384" v="36" actId="1037"/>
          <ac:picMkLst>
            <pc:docMk/>
            <pc:sldMk cId="1900357081" sldId="303"/>
            <ac:picMk id="8" creationId="{4C41000B-467D-48BB-B27B-ACADCBE54EFE}"/>
          </ac:picMkLst>
        </pc:picChg>
      </pc:sldChg>
      <pc:sldChg chg="addSp delSp modSp modAnim">
        <pc:chgData name="Chris Fiebelkorn" userId="8264ad7cae1ebfb8" providerId="LiveId" clId="{0A923B6E-2E39-404F-A8F2-52CB708D73D3}" dt="2018-11-13T12:19:57.070" v="41"/>
        <pc:sldMkLst>
          <pc:docMk/>
          <pc:sldMk cId="50429370" sldId="304"/>
        </pc:sldMkLst>
        <pc:spChg chg="add del mod">
          <ac:chgData name="Chris Fiebelkorn" userId="8264ad7cae1ebfb8" providerId="LiveId" clId="{0A923B6E-2E39-404F-A8F2-52CB708D73D3}" dt="2018-11-13T12:19:46.219" v="40"/>
          <ac:spMkLst>
            <pc:docMk/>
            <pc:sldMk cId="50429370" sldId="304"/>
            <ac:spMk id="7" creationId="{3E9051DA-AC02-4642-AED7-630DA8A53C33}"/>
          </ac:spMkLst>
        </pc:spChg>
        <pc:picChg chg="del">
          <ac:chgData name="Chris Fiebelkorn" userId="8264ad7cae1ebfb8" providerId="LiveId" clId="{0A923B6E-2E39-404F-A8F2-52CB708D73D3}" dt="2018-11-13T12:19:44.145" v="39" actId="478"/>
          <ac:picMkLst>
            <pc:docMk/>
            <pc:sldMk cId="50429370" sldId="304"/>
            <ac:picMk id="8" creationId="{4C41000B-467D-48BB-B27B-ACADCBE54EFE}"/>
          </ac:picMkLst>
        </pc:picChg>
        <pc:picChg chg="add mod">
          <ac:chgData name="Chris Fiebelkorn" userId="8264ad7cae1ebfb8" providerId="LiveId" clId="{0A923B6E-2E39-404F-A8F2-52CB708D73D3}" dt="2018-11-13T12:19:46.219" v="40"/>
          <ac:picMkLst>
            <pc:docMk/>
            <pc:sldMk cId="50429370" sldId="304"/>
            <ac:picMk id="9" creationId="{54637D26-5CD4-4D4B-800A-BF86793BB215}"/>
          </ac:picMkLst>
        </pc:picChg>
      </pc:sldChg>
      <pc:sldChg chg="addSp delSp modSp modAnim">
        <pc:chgData name="Chris Fiebelkorn" userId="8264ad7cae1ebfb8" providerId="LiveId" clId="{0A923B6E-2E39-404F-A8F2-52CB708D73D3}" dt="2018-11-13T12:20:11.527" v="44"/>
        <pc:sldMkLst>
          <pc:docMk/>
          <pc:sldMk cId="501236720" sldId="305"/>
        </pc:sldMkLst>
        <pc:spChg chg="add del mod">
          <ac:chgData name="Chris Fiebelkorn" userId="8264ad7cae1ebfb8" providerId="LiveId" clId="{0A923B6E-2E39-404F-A8F2-52CB708D73D3}" dt="2018-11-13T12:20:11.527" v="44"/>
          <ac:spMkLst>
            <pc:docMk/>
            <pc:sldMk cId="501236720" sldId="305"/>
            <ac:spMk id="7" creationId="{407644D5-4D56-4949-B807-19A9341106C9}"/>
          </ac:spMkLst>
        </pc:spChg>
        <pc:picChg chg="del">
          <ac:chgData name="Chris Fiebelkorn" userId="8264ad7cae1ebfb8" providerId="LiveId" clId="{0A923B6E-2E39-404F-A8F2-52CB708D73D3}" dt="2018-11-13T12:20:09.464" v="43" actId="478"/>
          <ac:picMkLst>
            <pc:docMk/>
            <pc:sldMk cId="501236720" sldId="305"/>
            <ac:picMk id="8" creationId="{4C41000B-467D-48BB-B27B-ACADCBE54EFE}"/>
          </ac:picMkLst>
        </pc:picChg>
        <pc:picChg chg="add mod">
          <ac:chgData name="Chris Fiebelkorn" userId="8264ad7cae1ebfb8" providerId="LiveId" clId="{0A923B6E-2E39-404F-A8F2-52CB708D73D3}" dt="2018-11-13T12:20:11.527" v="44"/>
          <ac:picMkLst>
            <pc:docMk/>
            <pc:sldMk cId="501236720" sldId="305"/>
            <ac:picMk id="9" creationId="{B6F4543A-FBEF-4E86-B201-0D8C6398545B}"/>
          </ac:picMkLst>
        </pc:picChg>
      </pc:sldChg>
      <pc:sldChg chg="addSp delSp modSp">
        <pc:chgData name="Chris Fiebelkorn" userId="8264ad7cae1ebfb8" providerId="LiveId" clId="{0A923B6E-2E39-404F-A8F2-52CB708D73D3}" dt="2018-11-13T12:20:19.972" v="46"/>
        <pc:sldMkLst>
          <pc:docMk/>
          <pc:sldMk cId="1562958037" sldId="306"/>
        </pc:sldMkLst>
        <pc:spChg chg="add del mod">
          <ac:chgData name="Chris Fiebelkorn" userId="8264ad7cae1ebfb8" providerId="LiveId" clId="{0A923B6E-2E39-404F-A8F2-52CB708D73D3}" dt="2018-11-13T12:20:19.972" v="46"/>
          <ac:spMkLst>
            <pc:docMk/>
            <pc:sldMk cId="1562958037" sldId="306"/>
            <ac:spMk id="9" creationId="{2971F349-34F8-4B5D-A9B7-6AF7EFE4F5C2}"/>
          </ac:spMkLst>
        </pc:spChg>
        <pc:picChg chg="del">
          <ac:chgData name="Chris Fiebelkorn" userId="8264ad7cae1ebfb8" providerId="LiveId" clId="{0A923B6E-2E39-404F-A8F2-52CB708D73D3}" dt="2018-11-13T12:20:17.314" v="45" actId="478"/>
          <ac:picMkLst>
            <pc:docMk/>
            <pc:sldMk cId="1562958037" sldId="306"/>
            <ac:picMk id="8" creationId="{4C41000B-467D-48BB-B27B-ACADCBE54EFE}"/>
          </ac:picMkLst>
        </pc:picChg>
        <pc:picChg chg="add mod">
          <ac:chgData name="Chris Fiebelkorn" userId="8264ad7cae1ebfb8" providerId="LiveId" clId="{0A923B6E-2E39-404F-A8F2-52CB708D73D3}" dt="2018-11-13T12:20:19.972" v="46"/>
          <ac:picMkLst>
            <pc:docMk/>
            <pc:sldMk cId="1562958037" sldId="306"/>
            <ac:picMk id="10" creationId="{B4419C95-AE78-4741-AEE0-61E240AA3879}"/>
          </ac:picMkLst>
        </pc:picChg>
      </pc:sldChg>
      <pc:sldChg chg="addSp delSp modSp">
        <pc:chgData name="Chris Fiebelkorn" userId="8264ad7cae1ebfb8" providerId="LiveId" clId="{0A923B6E-2E39-404F-A8F2-52CB708D73D3}" dt="2018-11-13T12:20:25.372" v="48"/>
        <pc:sldMkLst>
          <pc:docMk/>
          <pc:sldMk cId="2236836796" sldId="307"/>
        </pc:sldMkLst>
        <pc:spChg chg="add del mod">
          <ac:chgData name="Chris Fiebelkorn" userId="8264ad7cae1ebfb8" providerId="LiveId" clId="{0A923B6E-2E39-404F-A8F2-52CB708D73D3}" dt="2018-11-13T12:20:25.372" v="48"/>
          <ac:spMkLst>
            <pc:docMk/>
            <pc:sldMk cId="2236836796" sldId="307"/>
            <ac:spMk id="7" creationId="{FF6F6340-EA7A-43D9-A247-2CA8E8871541}"/>
          </ac:spMkLst>
        </pc:spChg>
        <pc:picChg chg="del">
          <ac:chgData name="Chris Fiebelkorn" userId="8264ad7cae1ebfb8" providerId="LiveId" clId="{0A923B6E-2E39-404F-A8F2-52CB708D73D3}" dt="2018-11-13T12:20:23.224" v="47" actId="478"/>
          <ac:picMkLst>
            <pc:docMk/>
            <pc:sldMk cId="2236836796" sldId="307"/>
            <ac:picMk id="8" creationId="{4C41000B-467D-48BB-B27B-ACADCBE54EFE}"/>
          </ac:picMkLst>
        </pc:picChg>
        <pc:picChg chg="add mod">
          <ac:chgData name="Chris Fiebelkorn" userId="8264ad7cae1ebfb8" providerId="LiveId" clId="{0A923B6E-2E39-404F-A8F2-52CB708D73D3}" dt="2018-11-13T12:20:25.372" v="48"/>
          <ac:picMkLst>
            <pc:docMk/>
            <pc:sldMk cId="2236836796" sldId="307"/>
            <ac:picMk id="9" creationId="{0BC94C1E-FEDE-4C19-8785-CBE5F308B555}"/>
          </ac:picMkLst>
        </pc:picChg>
      </pc:sldChg>
      <pc:sldChg chg="modAnim">
        <pc:chgData name="Chris Fiebelkorn" userId="8264ad7cae1ebfb8" providerId="LiveId" clId="{0A923B6E-2E39-404F-A8F2-52CB708D73D3}" dt="2018-11-13T12:20:35.311" v="49"/>
        <pc:sldMkLst>
          <pc:docMk/>
          <pc:sldMk cId="4000111984" sldId="311"/>
        </pc:sldMkLst>
      </pc:sldChg>
      <pc:sldChg chg="addSp delSp modSp addAnim delAnim modAnim">
        <pc:chgData name="Chris Fiebelkorn" userId="8264ad7cae1ebfb8" providerId="LiveId" clId="{0A923B6E-2E39-404F-A8F2-52CB708D73D3}" dt="2018-11-13T12:21:17.099" v="60"/>
        <pc:sldMkLst>
          <pc:docMk/>
          <pc:sldMk cId="3743275937" sldId="313"/>
        </pc:sldMkLst>
        <pc:spChg chg="add del mod">
          <ac:chgData name="Chris Fiebelkorn" userId="8264ad7cae1ebfb8" providerId="LiveId" clId="{0A923B6E-2E39-404F-A8F2-52CB708D73D3}" dt="2018-11-13T12:20:56.892" v="54" actId="478"/>
          <ac:spMkLst>
            <pc:docMk/>
            <pc:sldMk cId="3743275937" sldId="313"/>
            <ac:spMk id="6" creationId="{D167590B-59A4-4871-A7FB-849F8C32FF38}"/>
          </ac:spMkLst>
        </pc:spChg>
        <pc:spChg chg="add del mod">
          <ac:chgData name="Chris Fiebelkorn" userId="8264ad7cae1ebfb8" providerId="LiveId" clId="{0A923B6E-2E39-404F-A8F2-52CB708D73D3}" dt="2018-11-13T12:21:06.424" v="57"/>
          <ac:spMkLst>
            <pc:docMk/>
            <pc:sldMk cId="3743275937" sldId="313"/>
            <ac:spMk id="10" creationId="{E0064E5F-2958-4AA7-8B81-CC3DE6122D39}"/>
          </ac:spMkLst>
        </pc:spChg>
        <pc:picChg chg="add del">
          <ac:chgData name="Chris Fiebelkorn" userId="8264ad7cae1ebfb8" providerId="LiveId" clId="{0A923B6E-2E39-404F-A8F2-52CB708D73D3}" dt="2018-11-13T12:21:04.605" v="56" actId="478"/>
          <ac:picMkLst>
            <pc:docMk/>
            <pc:sldMk cId="3743275937" sldId="313"/>
            <ac:picMk id="7" creationId="{70DFD150-3F95-40D8-B0D1-E5DD6A2AA73B}"/>
          </ac:picMkLst>
        </pc:picChg>
        <pc:picChg chg="add del mod">
          <ac:chgData name="Chris Fiebelkorn" userId="8264ad7cae1ebfb8" providerId="LiveId" clId="{0A923B6E-2E39-404F-A8F2-52CB708D73D3}" dt="2018-11-13T12:20:55.997" v="53"/>
          <ac:picMkLst>
            <pc:docMk/>
            <pc:sldMk cId="3743275937" sldId="313"/>
            <ac:picMk id="8" creationId="{F5CB9B11-E304-46CE-9B8F-70C38B4DD387}"/>
          </ac:picMkLst>
        </pc:picChg>
        <pc:picChg chg="add mod">
          <ac:chgData name="Chris Fiebelkorn" userId="8264ad7cae1ebfb8" providerId="LiveId" clId="{0A923B6E-2E39-404F-A8F2-52CB708D73D3}" dt="2018-11-13T12:21:13.849" v="59" actId="1076"/>
          <ac:picMkLst>
            <pc:docMk/>
            <pc:sldMk cId="3743275937" sldId="313"/>
            <ac:picMk id="11" creationId="{BC418377-C1D9-425E-8445-06E4822F8FDC}"/>
          </ac:picMkLst>
        </pc:picChg>
      </pc:sldChg>
      <pc:sldChg chg="delSp modSp delAnim">
        <pc:chgData name="Chris Fiebelkorn" userId="8264ad7cae1ebfb8" providerId="LiveId" clId="{0A923B6E-2E39-404F-A8F2-52CB708D73D3}" dt="2018-11-13T12:24:16.924" v="98" actId="1038"/>
        <pc:sldMkLst>
          <pc:docMk/>
          <pc:sldMk cId="3012526303" sldId="315"/>
        </pc:sldMkLst>
        <pc:picChg chg="mod">
          <ac:chgData name="Chris Fiebelkorn" userId="8264ad7cae1ebfb8" providerId="LiveId" clId="{0A923B6E-2E39-404F-A8F2-52CB708D73D3}" dt="2018-11-13T12:24:16.924" v="98" actId="1038"/>
          <ac:picMkLst>
            <pc:docMk/>
            <pc:sldMk cId="3012526303" sldId="315"/>
            <ac:picMk id="6" creationId="{02BA1DBA-DBC5-47CC-A840-76BE411CC4A3}"/>
          </ac:picMkLst>
        </pc:picChg>
        <pc:picChg chg="del">
          <ac:chgData name="Chris Fiebelkorn" userId="8264ad7cae1ebfb8" providerId="LiveId" clId="{0A923B6E-2E39-404F-A8F2-52CB708D73D3}" dt="2018-11-13T12:22:04.881" v="71" actId="478"/>
          <ac:picMkLst>
            <pc:docMk/>
            <pc:sldMk cId="3012526303" sldId="315"/>
            <ac:picMk id="8" creationId="{2E36A635-5707-4BFF-A5A6-0733A82AAA3C}"/>
          </ac:picMkLst>
        </pc:picChg>
      </pc:sldChg>
      <pc:sldChg chg="modSp">
        <pc:chgData name="Chris Fiebelkorn" userId="8264ad7cae1ebfb8" providerId="LiveId" clId="{0A923B6E-2E39-404F-A8F2-52CB708D73D3}" dt="2018-11-13T12:25:27.432" v="107" actId="1036"/>
        <pc:sldMkLst>
          <pc:docMk/>
          <pc:sldMk cId="2016582882" sldId="317"/>
        </pc:sldMkLst>
        <pc:picChg chg="mod">
          <ac:chgData name="Chris Fiebelkorn" userId="8264ad7cae1ebfb8" providerId="LiveId" clId="{0A923B6E-2E39-404F-A8F2-52CB708D73D3}" dt="2018-11-13T12:25:27.432" v="107" actId="1036"/>
          <ac:picMkLst>
            <pc:docMk/>
            <pc:sldMk cId="2016582882" sldId="317"/>
            <ac:picMk id="7" creationId="{61FAD3AF-967F-4C3F-B7CA-DFB198629DE8}"/>
          </ac:picMkLst>
        </pc:picChg>
      </pc:sldChg>
      <pc:sldChg chg="modAnim">
        <pc:chgData name="Chris Fiebelkorn" userId="8264ad7cae1ebfb8" providerId="LiveId" clId="{0A923B6E-2E39-404F-A8F2-52CB708D73D3}" dt="2018-11-13T12:26:09.728" v="116"/>
        <pc:sldMkLst>
          <pc:docMk/>
          <pc:sldMk cId="4004775819" sldId="329"/>
        </pc:sldMkLst>
      </pc:sldChg>
      <pc:sldChg chg="modAnim">
        <pc:chgData name="Chris Fiebelkorn" userId="8264ad7cae1ebfb8" providerId="LiveId" clId="{0A923B6E-2E39-404F-A8F2-52CB708D73D3}" dt="2018-11-13T12:25:57.163" v="112"/>
        <pc:sldMkLst>
          <pc:docMk/>
          <pc:sldMk cId="4068129697" sldId="330"/>
        </pc:sldMkLst>
      </pc:sldChg>
      <pc:sldChg chg="modAnim">
        <pc:chgData name="Chris Fiebelkorn" userId="8264ad7cae1ebfb8" providerId="LiveId" clId="{0A923B6E-2E39-404F-A8F2-52CB708D73D3}" dt="2018-11-13T12:26:06.569" v="114"/>
        <pc:sldMkLst>
          <pc:docMk/>
          <pc:sldMk cId="1172828729" sldId="333"/>
        </pc:sldMkLst>
      </pc:sldChg>
      <pc:sldChg chg="modSp modAnim">
        <pc:chgData name="Chris Fiebelkorn" userId="8264ad7cae1ebfb8" providerId="LiveId" clId="{0A923B6E-2E39-404F-A8F2-52CB708D73D3}" dt="2018-11-13T12:26:26.754" v="124"/>
        <pc:sldMkLst>
          <pc:docMk/>
          <pc:sldMk cId="2347990391" sldId="334"/>
        </pc:sldMkLst>
        <pc:spChg chg="mod">
          <ac:chgData name="Chris Fiebelkorn" userId="8264ad7cae1ebfb8" providerId="LiveId" clId="{0A923B6E-2E39-404F-A8F2-52CB708D73D3}" dt="2018-11-13T12:26:19.730" v="122" actId="20577"/>
          <ac:spMkLst>
            <pc:docMk/>
            <pc:sldMk cId="2347990391" sldId="334"/>
            <ac:spMk id="4" creationId="{9AD3AF26-24F5-434C-9614-3648FD26DDB1}"/>
          </ac:spMkLst>
        </pc:spChg>
        <pc:spChg chg="mod">
          <ac:chgData name="Chris Fiebelkorn" userId="8264ad7cae1ebfb8" providerId="LiveId" clId="{0A923B6E-2E39-404F-A8F2-52CB708D73D3}" dt="2018-11-13T12:26:24.334" v="123" actId="14100"/>
          <ac:spMkLst>
            <pc:docMk/>
            <pc:sldMk cId="2347990391" sldId="334"/>
            <ac:spMk id="5" creationId="{5F139B29-DEEF-44B4-A328-84EF8173372E}"/>
          </ac:spMkLst>
        </pc:spChg>
      </pc:sldChg>
      <pc:sldChg chg="modAnim">
        <pc:chgData name="Chris Fiebelkorn" userId="8264ad7cae1ebfb8" providerId="LiveId" clId="{0A923B6E-2E39-404F-A8F2-52CB708D73D3}" dt="2018-11-13T12:26:04.204" v="113"/>
        <pc:sldMkLst>
          <pc:docMk/>
          <pc:sldMk cId="919840697" sldId="335"/>
        </pc:sldMkLst>
      </pc:sldChg>
      <pc:sldChg chg="modAnim">
        <pc:chgData name="Chris Fiebelkorn" userId="8264ad7cae1ebfb8" providerId="LiveId" clId="{0A923B6E-2E39-404F-A8F2-52CB708D73D3}" dt="2018-11-13T12:26:33.310" v="125"/>
        <pc:sldMkLst>
          <pc:docMk/>
          <pc:sldMk cId="1494548771" sldId="338"/>
        </pc:sldMkLst>
      </pc:sldChg>
      <pc:sldChg chg="modAnim">
        <pc:chgData name="Chris Fiebelkorn" userId="8264ad7cae1ebfb8" providerId="LiveId" clId="{0A923B6E-2E39-404F-A8F2-52CB708D73D3}" dt="2018-11-13T12:26:34.440" v="126"/>
        <pc:sldMkLst>
          <pc:docMk/>
          <pc:sldMk cId="2081096036" sldId="339"/>
        </pc:sldMkLst>
      </pc:sldChg>
      <pc:sldChg chg="modAnim">
        <pc:chgData name="Chris Fiebelkorn" userId="8264ad7cae1ebfb8" providerId="LiveId" clId="{0A923B6E-2E39-404F-A8F2-52CB708D73D3}" dt="2018-11-13T12:14:46.875" v="1"/>
        <pc:sldMkLst>
          <pc:docMk/>
          <pc:sldMk cId="2866981419" sldId="342"/>
        </pc:sldMkLst>
      </pc:sldChg>
      <pc:sldChg chg="modAnim">
        <pc:chgData name="Chris Fiebelkorn" userId="8264ad7cae1ebfb8" providerId="LiveId" clId="{0A923B6E-2E39-404F-A8F2-52CB708D73D3}" dt="2018-11-13T12:15:12.167" v="5"/>
        <pc:sldMkLst>
          <pc:docMk/>
          <pc:sldMk cId="1035652762" sldId="344"/>
        </pc:sldMkLst>
      </pc:sldChg>
      <pc:sldChg chg="modSp">
        <pc:chgData name="Chris Fiebelkorn" userId="8264ad7cae1ebfb8" providerId="LiveId" clId="{0A923B6E-2E39-404F-A8F2-52CB708D73D3}" dt="2018-11-13T12:27:25.881" v="150" actId="20577"/>
        <pc:sldMkLst>
          <pc:docMk/>
          <pc:sldMk cId="2669581739" sldId="347"/>
        </pc:sldMkLst>
        <pc:spChg chg="mod">
          <ac:chgData name="Chris Fiebelkorn" userId="8264ad7cae1ebfb8" providerId="LiveId" clId="{0A923B6E-2E39-404F-A8F2-52CB708D73D3}" dt="2018-11-13T12:27:25.881" v="150" actId="20577"/>
          <ac:spMkLst>
            <pc:docMk/>
            <pc:sldMk cId="2669581739" sldId="347"/>
            <ac:spMk id="2230" creationId="{00000000-0000-0000-0000-000000000000}"/>
          </ac:spMkLst>
        </pc:spChg>
      </pc:sldChg>
      <pc:sldChg chg="addSp delSp modSp">
        <pc:chgData name="Chris Fiebelkorn" userId="8264ad7cae1ebfb8" providerId="LiveId" clId="{0A923B6E-2E39-404F-A8F2-52CB708D73D3}" dt="2018-11-13T12:24:53.412" v="101" actId="1038"/>
        <pc:sldMkLst>
          <pc:docMk/>
          <pc:sldMk cId="1380654029" sldId="364"/>
        </pc:sldMkLst>
        <pc:picChg chg="add mod">
          <ac:chgData name="Chris Fiebelkorn" userId="8264ad7cae1ebfb8" providerId="LiveId" clId="{0A923B6E-2E39-404F-A8F2-52CB708D73D3}" dt="2018-11-13T12:24:53.412" v="101" actId="1038"/>
          <ac:picMkLst>
            <pc:docMk/>
            <pc:sldMk cId="1380654029" sldId="364"/>
            <ac:picMk id="5" creationId="{652FF1AF-ABF8-43CC-8C83-FE080B998A5C}"/>
          </ac:picMkLst>
        </pc:picChg>
        <pc:picChg chg="del mod">
          <ac:chgData name="Chris Fiebelkorn" userId="8264ad7cae1ebfb8" providerId="LiveId" clId="{0A923B6E-2E39-404F-A8F2-52CB708D73D3}" dt="2018-11-13T12:23:02.229" v="83" actId="478"/>
          <ac:picMkLst>
            <pc:docMk/>
            <pc:sldMk cId="1380654029" sldId="364"/>
            <ac:picMk id="6" creationId="{02BA1DBA-DBC5-47CC-A840-76BE411CC4A3}"/>
          </ac:picMkLst>
        </pc:picChg>
        <pc:picChg chg="del">
          <ac:chgData name="Chris Fiebelkorn" userId="8264ad7cae1ebfb8" providerId="LiveId" clId="{0A923B6E-2E39-404F-A8F2-52CB708D73D3}" dt="2018-11-13T12:22:07.323" v="72" actId="478"/>
          <ac:picMkLst>
            <pc:docMk/>
            <pc:sldMk cId="1380654029" sldId="364"/>
            <ac:picMk id="8" creationId="{2E36A635-5707-4BFF-A5A6-0733A82AAA3C}"/>
          </ac:picMkLst>
        </pc:picChg>
      </pc:sldChg>
      <pc:sldChg chg="modAnim">
        <pc:chgData name="Chris Fiebelkorn" userId="8264ad7cae1ebfb8" providerId="LiveId" clId="{0A923B6E-2E39-404F-A8F2-52CB708D73D3}" dt="2018-11-13T12:25:01.551" v="102"/>
        <pc:sldMkLst>
          <pc:docMk/>
          <pc:sldMk cId="3803541746" sldId="365"/>
        </pc:sldMkLst>
      </pc:sldChg>
      <pc:sldChg chg="modSp modAnim">
        <pc:chgData name="Chris Fiebelkorn" userId="8264ad7cae1ebfb8" providerId="LiveId" clId="{0A923B6E-2E39-404F-A8F2-52CB708D73D3}" dt="2018-11-13T12:25:38.194" v="109" actId="1036"/>
        <pc:sldMkLst>
          <pc:docMk/>
          <pc:sldMk cId="1570227774" sldId="366"/>
        </pc:sldMkLst>
        <pc:picChg chg="mod">
          <ac:chgData name="Chris Fiebelkorn" userId="8264ad7cae1ebfb8" providerId="LiveId" clId="{0A923B6E-2E39-404F-A8F2-52CB708D73D3}" dt="2018-11-13T12:25:38.194" v="109" actId="1036"/>
          <ac:picMkLst>
            <pc:docMk/>
            <pc:sldMk cId="1570227774" sldId="366"/>
            <ac:picMk id="7" creationId="{61FAD3AF-967F-4C3F-B7CA-DFB198629DE8}"/>
          </ac:picMkLst>
        </pc:picChg>
      </pc:sldChg>
      <pc:sldChg chg="modAnim">
        <pc:chgData name="Chris Fiebelkorn" userId="8264ad7cae1ebfb8" providerId="LiveId" clId="{0A923B6E-2E39-404F-A8F2-52CB708D73D3}" dt="2018-11-13T12:26:07.848" v="115"/>
        <pc:sldMkLst>
          <pc:docMk/>
          <pc:sldMk cId="1601797730" sldId="369"/>
        </pc:sldMkLst>
      </pc:sldChg>
      <pc:sldChg chg="modAnim">
        <pc:chgData name="Chris Fiebelkorn" userId="8264ad7cae1ebfb8" providerId="LiveId" clId="{0A923B6E-2E39-404F-A8F2-52CB708D73D3}" dt="2018-11-13T12:26:11.478" v="117"/>
        <pc:sldMkLst>
          <pc:docMk/>
          <pc:sldMk cId="544871435" sldId="370"/>
        </pc:sldMkLst>
      </pc:sldChg>
      <pc:sldChg chg="modSp">
        <pc:chgData name="Chris Fiebelkorn" userId="8264ad7cae1ebfb8" providerId="LiveId" clId="{0A923B6E-2E39-404F-A8F2-52CB708D73D3}" dt="2018-11-13T12:28:37.512" v="157" actId="207"/>
        <pc:sldMkLst>
          <pc:docMk/>
          <pc:sldMk cId="1386615580" sldId="371"/>
        </pc:sldMkLst>
        <pc:spChg chg="mod">
          <ac:chgData name="Chris Fiebelkorn" userId="8264ad7cae1ebfb8" providerId="LiveId" clId="{0A923B6E-2E39-404F-A8F2-52CB708D73D3}" dt="2018-11-13T12:28:37.512" v="157" actId="207"/>
          <ac:spMkLst>
            <pc:docMk/>
            <pc:sldMk cId="1386615580" sldId="371"/>
            <ac:spMk id="2180" creationId="{00000000-0000-0000-0000-000000000000}"/>
          </ac:spMkLst>
        </pc:spChg>
      </pc:sldChg>
      <pc:sldChg chg="modSp">
        <pc:chgData name="Chris Fiebelkorn" userId="8264ad7cae1ebfb8" providerId="LiveId" clId="{0A923B6E-2E39-404F-A8F2-52CB708D73D3}" dt="2018-11-13T12:29:23.377" v="169"/>
        <pc:sldMkLst>
          <pc:docMk/>
          <pc:sldMk cId="1475067737" sldId="374"/>
        </pc:sldMkLst>
        <pc:spChg chg="mod">
          <ac:chgData name="Chris Fiebelkorn" userId="8264ad7cae1ebfb8" providerId="LiveId" clId="{0A923B6E-2E39-404F-A8F2-52CB708D73D3}" dt="2018-11-13T12:29:23.377" v="169"/>
          <ac:spMkLst>
            <pc:docMk/>
            <pc:sldMk cId="1475067737" sldId="374"/>
            <ac:spMk id="2204" creationId="{00000000-0000-0000-0000-000000000000}"/>
          </ac:spMkLst>
        </pc:spChg>
      </pc:sldChg>
      <pc:sldChg chg="modSp">
        <pc:chgData name="Chris Fiebelkorn" userId="8264ad7cae1ebfb8" providerId="LiveId" clId="{0A923B6E-2E39-404F-A8F2-52CB708D73D3}" dt="2018-11-13T12:29:31.848" v="171" actId="207"/>
        <pc:sldMkLst>
          <pc:docMk/>
          <pc:sldMk cId="384736187" sldId="375"/>
        </pc:sldMkLst>
        <pc:spChg chg="mod">
          <ac:chgData name="Chris Fiebelkorn" userId="8264ad7cae1ebfb8" providerId="LiveId" clId="{0A923B6E-2E39-404F-A8F2-52CB708D73D3}" dt="2018-11-13T12:29:31.848" v="171" actId="207"/>
          <ac:spMkLst>
            <pc:docMk/>
            <pc:sldMk cId="384736187" sldId="375"/>
            <ac:spMk id="2212" creationId="{00000000-0000-0000-0000-000000000000}"/>
          </ac:spMkLst>
        </pc:spChg>
      </pc:sldChg>
      <pc:sldChg chg="modSp">
        <pc:chgData name="Chris Fiebelkorn" userId="8264ad7cae1ebfb8" providerId="LiveId" clId="{0A923B6E-2E39-404F-A8F2-52CB708D73D3}" dt="2018-11-13T12:27:17.725" v="147" actId="14100"/>
        <pc:sldMkLst>
          <pc:docMk/>
          <pc:sldMk cId="2666617486" sldId="378"/>
        </pc:sldMkLst>
        <pc:spChg chg="mod">
          <ac:chgData name="Chris Fiebelkorn" userId="8264ad7cae1ebfb8" providerId="LiveId" clId="{0A923B6E-2E39-404F-A8F2-52CB708D73D3}" dt="2018-11-13T12:27:17.725" v="147" actId="14100"/>
          <ac:spMkLst>
            <pc:docMk/>
            <pc:sldMk cId="2666617486" sldId="378"/>
            <ac:spMk id="2258" creationId="{00000000-0000-0000-0000-000000000000}"/>
          </ac:spMkLst>
        </pc:spChg>
      </pc:sldChg>
      <pc:sldChg chg="modSp">
        <pc:chgData name="Chris Fiebelkorn" userId="8264ad7cae1ebfb8" providerId="LiveId" clId="{0A923B6E-2E39-404F-A8F2-52CB708D73D3}" dt="2018-11-13T12:28:10.314" v="151" actId="207"/>
        <pc:sldMkLst>
          <pc:docMk/>
          <pc:sldMk cId="2172468707" sldId="379"/>
        </pc:sldMkLst>
        <pc:spChg chg="mod">
          <ac:chgData name="Chris Fiebelkorn" userId="8264ad7cae1ebfb8" providerId="LiveId" clId="{0A923B6E-2E39-404F-A8F2-52CB708D73D3}" dt="2018-11-13T12:28:10.314" v="151" actId="207"/>
          <ac:spMkLst>
            <pc:docMk/>
            <pc:sldMk cId="2172468707" sldId="379"/>
            <ac:spMk id="2154" creationId="{00000000-0000-0000-0000-000000000000}"/>
          </ac:spMkLst>
        </pc:spChg>
      </pc:sldChg>
      <pc:sldChg chg="modSp">
        <pc:chgData name="Chris Fiebelkorn" userId="8264ad7cae1ebfb8" providerId="LiveId" clId="{0A923B6E-2E39-404F-A8F2-52CB708D73D3}" dt="2018-11-13T12:28:19.293" v="152" actId="207"/>
        <pc:sldMkLst>
          <pc:docMk/>
          <pc:sldMk cId="3472032327" sldId="380"/>
        </pc:sldMkLst>
        <pc:spChg chg="mod">
          <ac:chgData name="Chris Fiebelkorn" userId="8264ad7cae1ebfb8" providerId="LiveId" clId="{0A923B6E-2E39-404F-A8F2-52CB708D73D3}" dt="2018-11-13T12:28:19.293" v="152" actId="207"/>
          <ac:spMkLst>
            <pc:docMk/>
            <pc:sldMk cId="3472032327" sldId="380"/>
            <ac:spMk id="2163" creationId="{00000000-0000-0000-0000-000000000000}"/>
          </ac:spMkLst>
        </pc:spChg>
      </pc:sldChg>
      <pc:sldChg chg="modSp">
        <pc:chgData name="Chris Fiebelkorn" userId="8264ad7cae1ebfb8" providerId="LiveId" clId="{0A923B6E-2E39-404F-A8F2-52CB708D73D3}" dt="2018-11-13T12:28:27.183" v="154" actId="207"/>
        <pc:sldMkLst>
          <pc:docMk/>
          <pc:sldMk cId="647947238" sldId="382"/>
        </pc:sldMkLst>
        <pc:spChg chg="mod">
          <ac:chgData name="Chris Fiebelkorn" userId="8264ad7cae1ebfb8" providerId="LiveId" clId="{0A923B6E-2E39-404F-A8F2-52CB708D73D3}" dt="2018-11-13T12:28:27.183" v="154" actId="207"/>
          <ac:spMkLst>
            <pc:docMk/>
            <pc:sldMk cId="647947238" sldId="382"/>
            <ac:spMk id="2163" creationId="{00000000-0000-0000-0000-000000000000}"/>
          </ac:spMkLst>
        </pc:spChg>
      </pc:sldChg>
      <pc:sldChg chg="modSp">
        <pc:chgData name="Chris Fiebelkorn" userId="8264ad7cae1ebfb8" providerId="LiveId" clId="{0A923B6E-2E39-404F-A8F2-52CB708D73D3}" dt="2018-11-13T12:28:46.454" v="159" actId="207"/>
        <pc:sldMkLst>
          <pc:docMk/>
          <pc:sldMk cId="405308557" sldId="383"/>
        </pc:sldMkLst>
        <pc:spChg chg="mod">
          <ac:chgData name="Chris Fiebelkorn" userId="8264ad7cae1ebfb8" providerId="LiveId" clId="{0A923B6E-2E39-404F-A8F2-52CB708D73D3}" dt="2018-11-13T12:28:46.454" v="159" actId="207"/>
          <ac:spMkLst>
            <pc:docMk/>
            <pc:sldMk cId="405308557" sldId="383"/>
            <ac:spMk id="2180" creationId="{00000000-0000-0000-0000-000000000000}"/>
          </ac:spMkLst>
        </pc:spChg>
      </pc:sldChg>
      <pc:sldChg chg="modSp">
        <pc:chgData name="Chris Fiebelkorn" userId="8264ad7cae1ebfb8" providerId="LiveId" clId="{0A923B6E-2E39-404F-A8F2-52CB708D73D3}" dt="2018-11-13T12:28:56.941" v="162" actId="207"/>
        <pc:sldMkLst>
          <pc:docMk/>
          <pc:sldMk cId="1481090786" sldId="384"/>
        </pc:sldMkLst>
        <pc:spChg chg="mod">
          <ac:chgData name="Chris Fiebelkorn" userId="8264ad7cae1ebfb8" providerId="LiveId" clId="{0A923B6E-2E39-404F-A8F2-52CB708D73D3}" dt="2018-11-13T12:28:56.941" v="162" actId="207"/>
          <ac:spMkLst>
            <pc:docMk/>
            <pc:sldMk cId="1481090786" sldId="384"/>
            <ac:spMk id="2180" creationId="{00000000-0000-0000-0000-000000000000}"/>
          </ac:spMkLst>
        </pc:spChg>
      </pc:sldChg>
    </pc:docChg>
  </pc:docChgLst>
  <pc:docChgLst>
    <pc:chgData name="Monica Pope" userId="f452de3445d0aa3f" providerId="Windows Live" clId="Web-{9AC976F0-B257-4D13-A2F9-AEBC743BF065}"/>
    <pc:docChg chg="modSld">
      <pc:chgData name="Monica Pope" userId="f452de3445d0aa3f" providerId="Windows Live" clId="Web-{9AC976F0-B257-4D13-A2F9-AEBC743BF065}" dt="2018-11-19T18:14:32.354" v="96" actId="1076"/>
      <pc:docMkLst>
        <pc:docMk/>
      </pc:docMkLst>
      <pc:sldChg chg="modSp">
        <pc:chgData name="Monica Pope" userId="f452de3445d0aa3f" providerId="Windows Live" clId="Web-{9AC976F0-B257-4D13-A2F9-AEBC743BF065}" dt="2018-11-19T18:07:06.521" v="2" actId="1076"/>
        <pc:sldMkLst>
          <pc:docMk/>
          <pc:sldMk cId="473290828" sldId="260"/>
        </pc:sldMkLst>
        <pc:spChg chg="mod">
          <ac:chgData name="Monica Pope" userId="f452de3445d0aa3f" providerId="Windows Live" clId="Web-{9AC976F0-B257-4D13-A2F9-AEBC743BF065}" dt="2018-11-19T18:07:06.521" v="2" actId="1076"/>
          <ac:spMkLst>
            <pc:docMk/>
            <pc:sldMk cId="473290828" sldId="260"/>
            <ac:spMk id="1419" creationId="{00000000-0000-0000-0000-000000000000}"/>
          </ac:spMkLst>
        </pc:spChg>
        <pc:picChg chg="mod">
          <ac:chgData name="Monica Pope" userId="f452de3445d0aa3f" providerId="Windows Live" clId="Web-{9AC976F0-B257-4D13-A2F9-AEBC743BF065}" dt="2018-11-19T18:07:03.880" v="1" actId="1076"/>
          <ac:picMkLst>
            <pc:docMk/>
            <pc:sldMk cId="473290828" sldId="260"/>
            <ac:picMk id="5" creationId="{9ABF5B20-2B23-4866-8F3B-BC30247928F5}"/>
          </ac:picMkLst>
        </pc:picChg>
      </pc:sldChg>
      <pc:sldChg chg="modSp">
        <pc:chgData name="Monica Pope" userId="f452de3445d0aa3f" providerId="Windows Live" clId="Web-{9AC976F0-B257-4D13-A2F9-AEBC743BF065}" dt="2018-11-19T18:09:23.746" v="21" actId="1076"/>
        <pc:sldMkLst>
          <pc:docMk/>
          <pc:sldMk cId="3214731225" sldId="321"/>
        </pc:sldMkLst>
        <pc:spChg chg="mod">
          <ac:chgData name="Monica Pope" userId="f452de3445d0aa3f" providerId="Windows Live" clId="Web-{9AC976F0-B257-4D13-A2F9-AEBC743BF065}" dt="2018-11-19T18:09:23.746" v="21" actId="1076"/>
          <ac:spMkLst>
            <pc:docMk/>
            <pc:sldMk cId="3214731225" sldId="321"/>
            <ac:spMk id="4" creationId="{9AD3AF26-24F5-434C-9614-3648FD26DDB1}"/>
          </ac:spMkLst>
        </pc:spChg>
      </pc:sldChg>
      <pc:sldChg chg="modSp">
        <pc:chgData name="Monica Pope" userId="f452de3445d0aa3f" providerId="Windows Live" clId="Web-{9AC976F0-B257-4D13-A2F9-AEBC743BF065}" dt="2018-11-19T18:11:02.594" v="61" actId="1076"/>
        <pc:sldMkLst>
          <pc:docMk/>
          <pc:sldMk cId="2754380824" sldId="322"/>
        </pc:sldMkLst>
        <pc:spChg chg="mod">
          <ac:chgData name="Monica Pope" userId="f452de3445d0aa3f" providerId="Windows Live" clId="Web-{9AC976F0-B257-4D13-A2F9-AEBC743BF065}" dt="2018-11-19T18:11:02.594" v="61" actId="1076"/>
          <ac:spMkLst>
            <pc:docMk/>
            <pc:sldMk cId="2754380824" sldId="322"/>
            <ac:spMk id="4" creationId="{9AD3AF26-24F5-434C-9614-3648FD26DDB1}"/>
          </ac:spMkLst>
        </pc:spChg>
      </pc:sldChg>
      <pc:sldChg chg="modSp">
        <pc:chgData name="Monica Pope" userId="f452de3445d0aa3f" providerId="Windows Live" clId="Web-{9AC976F0-B257-4D13-A2F9-AEBC743BF065}" dt="2018-11-19T18:10:51.594" v="60" actId="1076"/>
        <pc:sldMkLst>
          <pc:docMk/>
          <pc:sldMk cId="1068742405" sldId="323"/>
        </pc:sldMkLst>
        <pc:spChg chg="mod">
          <ac:chgData name="Monica Pope" userId="f452de3445d0aa3f" providerId="Windows Live" clId="Web-{9AC976F0-B257-4D13-A2F9-AEBC743BF065}" dt="2018-11-19T18:10:51.594" v="60" actId="1076"/>
          <ac:spMkLst>
            <pc:docMk/>
            <pc:sldMk cId="1068742405" sldId="323"/>
            <ac:spMk id="9" creationId="{0045875F-A4F9-4545-8EAD-ADE514945173}"/>
          </ac:spMkLst>
        </pc:spChg>
      </pc:sldChg>
      <pc:sldChg chg="modSp">
        <pc:chgData name="Monica Pope" userId="f452de3445d0aa3f" providerId="Windows Live" clId="Web-{9AC976F0-B257-4D13-A2F9-AEBC743BF065}" dt="2018-11-19T18:11:24.001" v="65" actId="20577"/>
        <pc:sldMkLst>
          <pc:docMk/>
          <pc:sldMk cId="2081096036" sldId="339"/>
        </pc:sldMkLst>
        <pc:spChg chg="mod">
          <ac:chgData name="Monica Pope" userId="f452de3445d0aa3f" providerId="Windows Live" clId="Web-{9AC976F0-B257-4D13-A2F9-AEBC743BF065}" dt="2018-11-19T18:11:24.001" v="65" actId="20577"/>
          <ac:spMkLst>
            <pc:docMk/>
            <pc:sldMk cId="2081096036" sldId="339"/>
            <ac:spMk id="4" creationId="{9AD3AF26-24F5-434C-9614-3648FD26DDB1}"/>
          </ac:spMkLst>
        </pc:spChg>
      </pc:sldChg>
      <pc:sldChg chg="modSp">
        <pc:chgData name="Monica Pope" userId="f452de3445d0aa3f" providerId="Windows Live" clId="Web-{9AC976F0-B257-4D13-A2F9-AEBC743BF065}" dt="2018-11-19T18:13:09.772" v="84" actId="1076"/>
        <pc:sldMkLst>
          <pc:docMk/>
          <pc:sldMk cId="2669581739" sldId="347"/>
        </pc:sldMkLst>
        <pc:spChg chg="mod">
          <ac:chgData name="Monica Pope" userId="f452de3445d0aa3f" providerId="Windows Live" clId="Web-{9AC976F0-B257-4D13-A2F9-AEBC743BF065}" dt="2018-11-19T18:13:09.772" v="84" actId="1076"/>
          <ac:spMkLst>
            <pc:docMk/>
            <pc:sldMk cId="2669581739" sldId="347"/>
            <ac:spMk id="2230" creationId="{00000000-0000-0000-0000-000000000000}"/>
          </ac:spMkLst>
        </pc:spChg>
      </pc:sldChg>
      <pc:sldChg chg="modSp">
        <pc:chgData name="Monica Pope" userId="f452de3445d0aa3f" providerId="Windows Live" clId="Web-{9AC976F0-B257-4D13-A2F9-AEBC743BF065}" dt="2018-11-19T18:13:54.274" v="90" actId="20577"/>
        <pc:sldMkLst>
          <pc:docMk/>
          <pc:sldMk cId="3950085649" sldId="348"/>
        </pc:sldMkLst>
        <pc:spChg chg="mod">
          <ac:chgData name="Monica Pope" userId="f452de3445d0aa3f" providerId="Windows Live" clId="Web-{9AC976F0-B257-4D13-A2F9-AEBC743BF065}" dt="2018-11-19T18:13:54.274" v="90" actId="20577"/>
          <ac:spMkLst>
            <pc:docMk/>
            <pc:sldMk cId="3950085649" sldId="348"/>
            <ac:spMk id="2239" creationId="{00000000-0000-0000-0000-000000000000}"/>
          </ac:spMkLst>
        </pc:spChg>
      </pc:sldChg>
      <pc:sldChg chg="modSp">
        <pc:chgData name="Monica Pope" userId="f452de3445d0aa3f" providerId="Windows Live" clId="Web-{9AC976F0-B257-4D13-A2F9-AEBC743BF065}" dt="2018-11-19T18:08:46.885" v="19" actId="1076"/>
        <pc:sldMkLst>
          <pc:docMk/>
          <pc:sldMk cId="3803541746" sldId="365"/>
        </pc:sldMkLst>
        <pc:spChg chg="mod">
          <ac:chgData name="Monica Pope" userId="f452de3445d0aa3f" providerId="Windows Live" clId="Web-{9AC976F0-B257-4D13-A2F9-AEBC743BF065}" dt="2018-11-19T18:08:46.885" v="19" actId="1076"/>
          <ac:spMkLst>
            <pc:docMk/>
            <pc:sldMk cId="3803541746" sldId="365"/>
            <ac:spMk id="4" creationId="{A2233B4B-A49B-456D-ACD5-1870FC562542}"/>
          </ac:spMkLst>
        </pc:spChg>
      </pc:sldChg>
      <pc:sldChg chg="modSp">
        <pc:chgData name="Monica Pope" userId="f452de3445d0aa3f" providerId="Windows Live" clId="Web-{9AC976F0-B257-4D13-A2F9-AEBC743BF065}" dt="2018-11-19T18:08:59.573" v="20" actId="1076"/>
        <pc:sldMkLst>
          <pc:docMk/>
          <pc:sldMk cId="1570227774" sldId="366"/>
        </pc:sldMkLst>
        <pc:spChg chg="mod">
          <ac:chgData name="Monica Pope" userId="f452de3445d0aa3f" providerId="Windows Live" clId="Web-{9AC976F0-B257-4D13-A2F9-AEBC743BF065}" dt="2018-11-19T18:08:59.573" v="20" actId="1076"/>
          <ac:spMkLst>
            <pc:docMk/>
            <pc:sldMk cId="1570227774" sldId="366"/>
            <ac:spMk id="6" creationId="{D690E1B8-E2A0-4CF2-A157-5ED0C898BE55}"/>
          </ac:spMkLst>
        </pc:spChg>
      </pc:sldChg>
      <pc:sldChg chg="modSp">
        <pc:chgData name="Monica Pope" userId="f452de3445d0aa3f" providerId="Windows Live" clId="Web-{9AC976F0-B257-4D13-A2F9-AEBC743BF065}" dt="2018-11-19T18:13:03.697" v="83" actId="20577"/>
        <pc:sldMkLst>
          <pc:docMk/>
          <pc:sldMk cId="3798420360" sldId="376"/>
        </pc:sldMkLst>
        <pc:spChg chg="mod">
          <ac:chgData name="Monica Pope" userId="f452de3445d0aa3f" providerId="Windows Live" clId="Web-{9AC976F0-B257-4D13-A2F9-AEBC743BF065}" dt="2018-11-19T18:13:03.697" v="83" actId="20577"/>
          <ac:spMkLst>
            <pc:docMk/>
            <pc:sldMk cId="3798420360" sldId="376"/>
            <ac:spMk id="2221" creationId="{00000000-0000-0000-0000-000000000000}"/>
          </ac:spMkLst>
        </pc:spChg>
      </pc:sldChg>
      <pc:sldChg chg="modSp">
        <pc:chgData name="Monica Pope" userId="f452de3445d0aa3f" providerId="Windows Live" clId="Web-{9AC976F0-B257-4D13-A2F9-AEBC743BF065}" dt="2018-11-19T18:14:22.385" v="95" actId="20577"/>
        <pc:sldMkLst>
          <pc:docMk/>
          <pc:sldMk cId="3302747643" sldId="377"/>
        </pc:sldMkLst>
        <pc:spChg chg="mod">
          <ac:chgData name="Monica Pope" userId="f452de3445d0aa3f" providerId="Windows Live" clId="Web-{9AC976F0-B257-4D13-A2F9-AEBC743BF065}" dt="2018-11-19T18:14:22.385" v="95" actId="20577"/>
          <ac:spMkLst>
            <pc:docMk/>
            <pc:sldMk cId="3302747643" sldId="377"/>
            <ac:spMk id="2248" creationId="{00000000-0000-0000-0000-000000000000}"/>
          </ac:spMkLst>
        </pc:spChg>
      </pc:sldChg>
      <pc:sldChg chg="modSp">
        <pc:chgData name="Monica Pope" userId="f452de3445d0aa3f" providerId="Windows Live" clId="Web-{9AC976F0-B257-4D13-A2F9-AEBC743BF065}" dt="2018-11-19T18:14:32.354" v="96" actId="1076"/>
        <pc:sldMkLst>
          <pc:docMk/>
          <pc:sldMk cId="2666617486" sldId="378"/>
        </pc:sldMkLst>
        <pc:spChg chg="mod">
          <ac:chgData name="Monica Pope" userId="f452de3445d0aa3f" providerId="Windows Live" clId="Web-{9AC976F0-B257-4D13-A2F9-AEBC743BF065}" dt="2018-11-19T18:14:32.354" v="96" actId="1076"/>
          <ac:spMkLst>
            <pc:docMk/>
            <pc:sldMk cId="2666617486" sldId="378"/>
            <ac:spMk id="2258" creationId="{00000000-0000-0000-0000-000000000000}"/>
          </ac:spMkLst>
        </pc:spChg>
      </pc:sldChg>
      <pc:sldChg chg="modSp">
        <pc:chgData name="Monica Pope" userId="f452de3445d0aa3f" providerId="Windows Live" clId="Web-{9AC976F0-B257-4D13-A2F9-AEBC743BF065}" dt="2018-11-19T18:12:02.831" v="73" actId="1076"/>
        <pc:sldMkLst>
          <pc:docMk/>
          <pc:sldMk cId="2172468707" sldId="379"/>
        </pc:sldMkLst>
        <pc:spChg chg="mod">
          <ac:chgData name="Monica Pope" userId="f452de3445d0aa3f" providerId="Windows Live" clId="Web-{9AC976F0-B257-4D13-A2F9-AEBC743BF065}" dt="2018-11-19T18:12:02.831" v="73" actId="1076"/>
          <ac:spMkLst>
            <pc:docMk/>
            <pc:sldMk cId="2172468707" sldId="379"/>
            <ac:spMk id="2154" creationId="{00000000-0000-0000-0000-000000000000}"/>
          </ac:spMkLst>
        </pc:spChg>
      </pc:sldChg>
      <pc:sldChg chg="modSp">
        <pc:chgData name="Monica Pope" userId="f452de3445d0aa3f" providerId="Windows Live" clId="Web-{9AC976F0-B257-4D13-A2F9-AEBC743BF065}" dt="2018-11-19T18:12:16.785" v="76" actId="1076"/>
        <pc:sldMkLst>
          <pc:docMk/>
          <pc:sldMk cId="3472032327" sldId="380"/>
        </pc:sldMkLst>
        <pc:spChg chg="mod">
          <ac:chgData name="Monica Pope" userId="f452de3445d0aa3f" providerId="Windows Live" clId="Web-{9AC976F0-B257-4D13-A2F9-AEBC743BF065}" dt="2018-11-19T18:12:16.785" v="76" actId="1076"/>
          <ac:spMkLst>
            <pc:docMk/>
            <pc:sldMk cId="3472032327" sldId="380"/>
            <ac:spMk id="2163" creationId="{00000000-0000-0000-0000-000000000000}"/>
          </ac:spMkLst>
        </pc:spChg>
      </pc:sldChg>
      <pc:sldChg chg="modSp">
        <pc:chgData name="Monica Pope" userId="f452de3445d0aa3f" providerId="Windows Live" clId="Web-{9AC976F0-B257-4D13-A2F9-AEBC743BF065}" dt="2018-11-19T18:12:35.114" v="81" actId="1076"/>
        <pc:sldMkLst>
          <pc:docMk/>
          <pc:sldMk cId="647947238" sldId="382"/>
        </pc:sldMkLst>
        <pc:spChg chg="mod">
          <ac:chgData name="Monica Pope" userId="f452de3445d0aa3f" providerId="Windows Live" clId="Web-{9AC976F0-B257-4D13-A2F9-AEBC743BF065}" dt="2018-11-19T18:12:35.114" v="81" actId="1076"/>
          <ac:spMkLst>
            <pc:docMk/>
            <pc:sldMk cId="647947238" sldId="382"/>
            <ac:spMk id="2163" creationId="{00000000-0000-0000-0000-000000000000}"/>
          </ac:spMkLst>
        </pc:spChg>
      </pc:sldChg>
    </pc:docChg>
  </pc:docChgLst>
  <pc:docChgLst>
    <pc:chgData name="Monica Pope" userId="f452de3445d0aa3f" providerId="Windows Live" clId="Web-{C6229F80-7D08-488E-89B3-F87B37ECC4A6}"/>
    <pc:docChg chg="addSld delSld modSld sldOrd">
      <pc:chgData name="Monica Pope" userId="f452de3445d0aa3f" providerId="Windows Live" clId="Web-{C6229F80-7D08-488E-89B3-F87B37ECC4A6}" dt="2018-11-18T04:49:54.489" v="998" actId="20577"/>
      <pc:docMkLst>
        <pc:docMk/>
      </pc:docMkLst>
      <pc:sldChg chg="modSp">
        <pc:chgData name="Monica Pope" userId="f452de3445d0aa3f" providerId="Windows Live" clId="Web-{C6229F80-7D08-488E-89B3-F87B37ECC4A6}" dt="2018-11-18T04:06:02.249" v="4" actId="1076"/>
        <pc:sldMkLst>
          <pc:docMk/>
          <pc:sldMk cId="465021443" sldId="262"/>
        </pc:sldMkLst>
        <pc:spChg chg="mod">
          <ac:chgData name="Monica Pope" userId="f452de3445d0aa3f" providerId="Windows Live" clId="Web-{C6229F80-7D08-488E-89B3-F87B37ECC4A6}" dt="2018-11-18T04:05:50.483" v="1" actId="1076"/>
          <ac:spMkLst>
            <pc:docMk/>
            <pc:sldMk cId="465021443" sldId="262"/>
            <ac:spMk id="4" creationId="{A9E38059-1645-4724-9F1F-E543833BAFD8}"/>
          </ac:spMkLst>
        </pc:spChg>
        <pc:picChg chg="mod">
          <ac:chgData name="Monica Pope" userId="f452de3445d0aa3f" providerId="Windows Live" clId="Web-{C6229F80-7D08-488E-89B3-F87B37ECC4A6}" dt="2018-11-18T04:06:02.249" v="4" actId="1076"/>
          <ac:picMkLst>
            <pc:docMk/>
            <pc:sldMk cId="465021443" sldId="262"/>
            <ac:picMk id="3" creationId="{324E5B6F-6988-43EC-8BF0-B788EB562710}"/>
          </ac:picMkLst>
        </pc:picChg>
      </pc:sldChg>
      <pc:sldChg chg="modSp">
        <pc:chgData name="Monica Pope" userId="f452de3445d0aa3f" providerId="Windows Live" clId="Web-{C6229F80-7D08-488E-89B3-F87B37ECC4A6}" dt="2018-11-18T04:07:01.892" v="22" actId="1076"/>
        <pc:sldMkLst>
          <pc:docMk/>
          <pc:sldMk cId="3409034834" sldId="263"/>
        </pc:sldMkLst>
        <pc:spChg chg="mod">
          <ac:chgData name="Monica Pope" userId="f452de3445d0aa3f" providerId="Windows Live" clId="Web-{C6229F80-7D08-488E-89B3-F87B37ECC4A6}" dt="2018-11-18T04:07:01.892" v="22" actId="1076"/>
          <ac:spMkLst>
            <pc:docMk/>
            <pc:sldMk cId="3409034834" sldId="263"/>
            <ac:spMk id="1443" creationId="{00000000-0000-0000-0000-000000000000}"/>
          </ac:spMkLst>
        </pc:spChg>
        <pc:picChg chg="mod">
          <ac:chgData name="Monica Pope" userId="f452de3445d0aa3f" providerId="Windows Live" clId="Web-{C6229F80-7D08-488E-89B3-F87B37ECC4A6}" dt="2018-11-18T04:06:57.985" v="21" actId="1076"/>
          <ac:picMkLst>
            <pc:docMk/>
            <pc:sldMk cId="3409034834" sldId="263"/>
            <ac:picMk id="1446" creationId="{00000000-0000-0000-0000-000000000000}"/>
          </ac:picMkLst>
        </pc:picChg>
      </pc:sldChg>
      <pc:sldChg chg="modSp">
        <pc:chgData name="Monica Pope" userId="f452de3445d0aa3f" providerId="Windows Live" clId="Web-{C6229F80-7D08-488E-89B3-F87B37ECC4A6}" dt="2018-11-18T04:07:23.518" v="27" actId="1076"/>
        <pc:sldMkLst>
          <pc:docMk/>
          <pc:sldMk cId="3244291076" sldId="264"/>
        </pc:sldMkLst>
        <pc:spChg chg="mod">
          <ac:chgData name="Monica Pope" userId="f452de3445d0aa3f" providerId="Windows Live" clId="Web-{C6229F80-7D08-488E-89B3-F87B37ECC4A6}" dt="2018-11-18T04:07:23.518" v="27" actId="1076"/>
          <ac:spMkLst>
            <pc:docMk/>
            <pc:sldMk cId="3244291076" sldId="264"/>
            <ac:spMk id="1451" creationId="{00000000-0000-0000-0000-000000000000}"/>
          </ac:spMkLst>
        </pc:spChg>
      </pc:sldChg>
      <pc:sldChg chg="modSp">
        <pc:chgData name="Monica Pope" userId="f452de3445d0aa3f" providerId="Windows Live" clId="Web-{C6229F80-7D08-488E-89B3-F87B37ECC4A6}" dt="2018-11-18T04:06:34.406" v="11" actId="1076"/>
        <pc:sldMkLst>
          <pc:docMk/>
          <pc:sldMk cId="3297870441" sldId="273"/>
        </pc:sldMkLst>
        <pc:spChg chg="mod">
          <ac:chgData name="Monica Pope" userId="f452de3445d0aa3f" providerId="Windows Live" clId="Web-{C6229F80-7D08-488E-89B3-F87B37ECC4A6}" dt="2018-11-18T04:06:34.406" v="11" actId="1076"/>
          <ac:spMkLst>
            <pc:docMk/>
            <pc:sldMk cId="3297870441" sldId="273"/>
            <ac:spMk id="4" creationId="{A9E38059-1645-4724-9F1F-E543833BAFD8}"/>
          </ac:spMkLst>
        </pc:spChg>
        <pc:picChg chg="mod">
          <ac:chgData name="Monica Pope" userId="f452de3445d0aa3f" providerId="Windows Live" clId="Web-{C6229F80-7D08-488E-89B3-F87B37ECC4A6}" dt="2018-11-18T04:06:25.422" v="9" actId="14100"/>
          <ac:picMkLst>
            <pc:docMk/>
            <pc:sldMk cId="3297870441" sldId="273"/>
            <ac:picMk id="3" creationId="{324E5B6F-6988-43EC-8BF0-B788EB562710}"/>
          </ac:picMkLst>
        </pc:picChg>
      </pc:sldChg>
      <pc:sldChg chg="modSp">
        <pc:chgData name="Monica Pope" userId="f452de3445d0aa3f" providerId="Windows Live" clId="Web-{C6229F80-7D08-488E-89B3-F87B37ECC4A6}" dt="2018-11-18T04:07:41.003" v="32" actId="20577"/>
        <pc:sldMkLst>
          <pc:docMk/>
          <pc:sldMk cId="3325750996" sldId="274"/>
        </pc:sldMkLst>
        <pc:spChg chg="mod">
          <ac:chgData name="Monica Pope" userId="f452de3445d0aa3f" providerId="Windows Live" clId="Web-{C6229F80-7D08-488E-89B3-F87B37ECC4A6}" dt="2018-11-18T04:07:41.003" v="32" actId="20577"/>
          <ac:spMkLst>
            <pc:docMk/>
            <pc:sldMk cId="3325750996" sldId="274"/>
            <ac:spMk id="2" creationId="{5BC0F1FB-E239-4AFE-B7BC-58B6B170887D}"/>
          </ac:spMkLst>
        </pc:spChg>
      </pc:sldChg>
      <pc:sldChg chg="modSp">
        <pc:chgData name="Monica Pope" userId="f452de3445d0aa3f" providerId="Windows Live" clId="Web-{C6229F80-7D08-488E-89B3-F87B37ECC4A6}" dt="2018-11-18T04:07:57.019" v="39" actId="1076"/>
        <pc:sldMkLst>
          <pc:docMk/>
          <pc:sldMk cId="2999795396" sldId="275"/>
        </pc:sldMkLst>
        <pc:spChg chg="mod">
          <ac:chgData name="Monica Pope" userId="f452de3445d0aa3f" providerId="Windows Live" clId="Web-{C6229F80-7D08-488E-89B3-F87B37ECC4A6}" dt="2018-11-18T04:07:51.644" v="37" actId="20577"/>
          <ac:spMkLst>
            <pc:docMk/>
            <pc:sldMk cId="2999795396" sldId="275"/>
            <ac:spMk id="6" creationId="{13F424D0-B018-46C6-A123-E6F0E7B9375C}"/>
          </ac:spMkLst>
        </pc:spChg>
        <pc:picChg chg="mod">
          <ac:chgData name="Monica Pope" userId="f452de3445d0aa3f" providerId="Windows Live" clId="Web-{C6229F80-7D08-488E-89B3-F87B37ECC4A6}" dt="2018-11-18T04:07:57.019" v="39" actId="1076"/>
          <ac:picMkLst>
            <pc:docMk/>
            <pc:sldMk cId="2999795396" sldId="275"/>
            <ac:picMk id="5" creationId="{83B4D06F-33A7-42DA-A3E6-5490953A4A1B}"/>
          </ac:picMkLst>
        </pc:picChg>
      </pc:sldChg>
      <pc:sldChg chg="modSp">
        <pc:chgData name="Monica Pope" userId="f452de3445d0aa3f" providerId="Windows Live" clId="Web-{C6229F80-7D08-488E-89B3-F87B37ECC4A6}" dt="2018-11-18T04:11:25.858" v="151" actId="1076"/>
        <pc:sldMkLst>
          <pc:docMk/>
          <pc:sldMk cId="1097033473" sldId="276"/>
        </pc:sldMkLst>
        <pc:spChg chg="mod">
          <ac:chgData name="Monica Pope" userId="f452de3445d0aa3f" providerId="Windows Live" clId="Web-{C6229F80-7D08-488E-89B3-F87B37ECC4A6}" dt="2018-11-18T04:11:18.545" v="150" actId="1076"/>
          <ac:spMkLst>
            <pc:docMk/>
            <pc:sldMk cId="1097033473" sldId="276"/>
            <ac:spMk id="6" creationId="{9C6B011C-CD5E-4E72-A6EA-CA313D4727AC}"/>
          </ac:spMkLst>
        </pc:spChg>
        <pc:spChg chg="mod">
          <ac:chgData name="Monica Pope" userId="f452de3445d0aa3f" providerId="Windows Live" clId="Web-{C6229F80-7D08-488E-89B3-F87B37ECC4A6}" dt="2018-11-18T04:11:25.858" v="151" actId="1076"/>
          <ac:spMkLst>
            <pc:docMk/>
            <pc:sldMk cId="1097033473" sldId="276"/>
            <ac:spMk id="7" creationId="{C61E7E3E-3AEB-43D6-BB46-043C9870169C}"/>
          </ac:spMkLst>
        </pc:spChg>
      </pc:sldChg>
      <pc:sldChg chg="delSp modSp">
        <pc:chgData name="Monica Pope" userId="f452de3445d0aa3f" providerId="Windows Live" clId="Web-{C6229F80-7D08-488E-89B3-F87B37ECC4A6}" dt="2018-11-18T04:11:59.859" v="156"/>
        <pc:sldMkLst>
          <pc:docMk/>
          <pc:sldMk cId="1736597463" sldId="277"/>
        </pc:sldMkLst>
        <pc:spChg chg="del">
          <ac:chgData name="Monica Pope" userId="f452de3445d0aa3f" providerId="Windows Live" clId="Web-{C6229F80-7D08-488E-89B3-F87B37ECC4A6}" dt="2018-11-18T04:11:59.859" v="156"/>
          <ac:spMkLst>
            <pc:docMk/>
            <pc:sldMk cId="1736597463" sldId="277"/>
            <ac:spMk id="4" creationId="{7BBAECAE-F064-4D32-BEA7-BFE935494A5D}"/>
          </ac:spMkLst>
        </pc:spChg>
        <pc:spChg chg="mod">
          <ac:chgData name="Monica Pope" userId="f452de3445d0aa3f" providerId="Windows Live" clId="Web-{C6229F80-7D08-488E-89B3-F87B37ECC4A6}" dt="2018-11-18T04:11:42.984" v="153" actId="1076"/>
          <ac:spMkLst>
            <pc:docMk/>
            <pc:sldMk cId="1736597463" sldId="277"/>
            <ac:spMk id="6" creationId="{9C6B011C-CD5E-4E72-A6EA-CA313D4727AC}"/>
          </ac:spMkLst>
        </pc:spChg>
        <pc:spChg chg="mod">
          <ac:chgData name="Monica Pope" userId="f452de3445d0aa3f" providerId="Windows Live" clId="Web-{C6229F80-7D08-488E-89B3-F87B37ECC4A6}" dt="2018-11-18T04:11:54.437" v="155" actId="1076"/>
          <ac:spMkLst>
            <pc:docMk/>
            <pc:sldMk cId="1736597463" sldId="277"/>
            <ac:spMk id="7" creationId="{C61E7E3E-3AEB-43D6-BB46-043C9870169C}"/>
          </ac:spMkLst>
        </pc:spChg>
      </pc:sldChg>
      <pc:sldChg chg="modSp">
        <pc:chgData name="Monica Pope" userId="f452de3445d0aa3f" providerId="Windows Live" clId="Web-{C6229F80-7D08-488E-89B3-F87B37ECC4A6}" dt="2018-11-18T04:16:25.229" v="183" actId="20577"/>
        <pc:sldMkLst>
          <pc:docMk/>
          <pc:sldMk cId="3615439040" sldId="282"/>
        </pc:sldMkLst>
        <pc:spChg chg="mod">
          <ac:chgData name="Monica Pope" userId="f452de3445d0aa3f" providerId="Windows Live" clId="Web-{C6229F80-7D08-488E-89B3-F87B37ECC4A6}" dt="2018-11-18T04:15:59.306" v="175" actId="14100"/>
          <ac:spMkLst>
            <pc:docMk/>
            <pc:sldMk cId="3615439040" sldId="282"/>
            <ac:spMk id="6" creationId="{9C6B011C-CD5E-4E72-A6EA-CA313D4727AC}"/>
          </ac:spMkLst>
        </pc:spChg>
        <pc:spChg chg="mod">
          <ac:chgData name="Monica Pope" userId="f452de3445d0aa3f" providerId="Windows Live" clId="Web-{C6229F80-7D08-488E-89B3-F87B37ECC4A6}" dt="2018-11-18T04:16:25.229" v="183" actId="20577"/>
          <ac:spMkLst>
            <pc:docMk/>
            <pc:sldMk cId="3615439040" sldId="282"/>
            <ac:spMk id="7" creationId="{605C4B34-1630-48CD-B14F-C43E7CF1E8C6}"/>
          </ac:spMkLst>
        </pc:spChg>
        <pc:spChg chg="mod">
          <ac:chgData name="Monica Pope" userId="f452de3445d0aa3f" providerId="Windows Live" clId="Web-{C6229F80-7D08-488E-89B3-F87B37ECC4A6}" dt="2018-11-18T04:15:39.852" v="161" actId="1076"/>
          <ac:spMkLst>
            <pc:docMk/>
            <pc:sldMk cId="3615439040" sldId="282"/>
            <ac:spMk id="8" creationId="{932A3DF9-6439-462D-B95B-E8552FBAA897}"/>
          </ac:spMkLst>
        </pc:spChg>
      </pc:sldChg>
      <pc:sldChg chg="modSp">
        <pc:chgData name="Monica Pope" userId="f452de3445d0aa3f" providerId="Windows Live" clId="Web-{C6229F80-7D08-488E-89B3-F87B37ECC4A6}" dt="2018-11-18T04:21:18.240" v="368" actId="20577"/>
        <pc:sldMkLst>
          <pc:docMk/>
          <pc:sldMk cId="2546999578" sldId="286"/>
        </pc:sldMkLst>
        <pc:spChg chg="mod">
          <ac:chgData name="Monica Pope" userId="f452de3445d0aa3f" providerId="Windows Live" clId="Web-{C6229F80-7D08-488E-89B3-F87B37ECC4A6}" dt="2018-11-18T04:21:18.240" v="368" actId="20577"/>
          <ac:spMkLst>
            <pc:docMk/>
            <pc:sldMk cId="2546999578" sldId="286"/>
            <ac:spMk id="6" creationId="{9C6B011C-CD5E-4E72-A6EA-CA313D4727AC}"/>
          </ac:spMkLst>
        </pc:spChg>
        <pc:spChg chg="mod">
          <ac:chgData name="Monica Pope" userId="f452de3445d0aa3f" providerId="Windows Live" clId="Web-{C6229F80-7D08-488E-89B3-F87B37ECC4A6}" dt="2018-11-18T04:21:07.458" v="357" actId="20577"/>
          <ac:spMkLst>
            <pc:docMk/>
            <pc:sldMk cId="2546999578" sldId="286"/>
            <ac:spMk id="8" creationId="{932A3DF9-6439-462D-B95B-E8552FBAA897}"/>
          </ac:spMkLst>
        </pc:spChg>
      </pc:sldChg>
      <pc:sldChg chg="modSp">
        <pc:chgData name="Monica Pope" userId="f452de3445d0aa3f" providerId="Windows Live" clId="Web-{C6229F80-7D08-488E-89B3-F87B37ECC4A6}" dt="2018-11-18T04:22:23.055" v="374" actId="1076"/>
        <pc:sldMkLst>
          <pc:docMk/>
          <pc:sldMk cId="912469669" sldId="288"/>
        </pc:sldMkLst>
        <pc:spChg chg="mod">
          <ac:chgData name="Monica Pope" userId="f452de3445d0aa3f" providerId="Windows Live" clId="Web-{C6229F80-7D08-488E-89B3-F87B37ECC4A6}" dt="2018-11-18T04:22:17.695" v="373" actId="1076"/>
          <ac:spMkLst>
            <pc:docMk/>
            <pc:sldMk cId="912469669" sldId="288"/>
            <ac:spMk id="6" creationId="{9C6B011C-CD5E-4E72-A6EA-CA313D4727AC}"/>
          </ac:spMkLst>
        </pc:spChg>
        <pc:spChg chg="mod">
          <ac:chgData name="Monica Pope" userId="f452de3445d0aa3f" providerId="Windows Live" clId="Web-{C6229F80-7D08-488E-89B3-F87B37ECC4A6}" dt="2018-11-18T04:22:11.961" v="371" actId="20577"/>
          <ac:spMkLst>
            <pc:docMk/>
            <pc:sldMk cId="912469669" sldId="288"/>
            <ac:spMk id="7" creationId="{605C4B34-1630-48CD-B14F-C43E7CF1E8C6}"/>
          </ac:spMkLst>
        </pc:spChg>
        <pc:spChg chg="mod">
          <ac:chgData name="Monica Pope" userId="f452de3445d0aa3f" providerId="Windows Live" clId="Web-{C6229F80-7D08-488E-89B3-F87B37ECC4A6}" dt="2018-11-18T04:22:23.055" v="374" actId="1076"/>
          <ac:spMkLst>
            <pc:docMk/>
            <pc:sldMk cId="912469669" sldId="288"/>
            <ac:spMk id="8" creationId="{932A3DF9-6439-462D-B95B-E8552FBAA897}"/>
          </ac:spMkLst>
        </pc:spChg>
      </pc:sldChg>
      <pc:sldChg chg="modSp">
        <pc:chgData name="Monica Pope" userId="f452de3445d0aa3f" providerId="Windows Live" clId="Web-{C6229F80-7D08-488E-89B3-F87B37ECC4A6}" dt="2018-11-18T04:25:10.155" v="408" actId="20577"/>
        <pc:sldMkLst>
          <pc:docMk/>
          <pc:sldMk cId="4183622581" sldId="289"/>
        </pc:sldMkLst>
        <pc:spChg chg="mod">
          <ac:chgData name="Monica Pope" userId="f452de3445d0aa3f" providerId="Windows Live" clId="Web-{C6229F80-7D08-488E-89B3-F87B37ECC4A6}" dt="2018-11-18T04:25:10.155" v="408" actId="20577"/>
          <ac:spMkLst>
            <pc:docMk/>
            <pc:sldMk cId="4183622581" sldId="289"/>
            <ac:spMk id="8" creationId="{932A3DF9-6439-462D-B95B-E8552FBAA897}"/>
          </ac:spMkLst>
        </pc:spChg>
      </pc:sldChg>
      <pc:sldChg chg="modSp">
        <pc:chgData name="Monica Pope" userId="f452de3445d0aa3f" providerId="Windows Live" clId="Web-{C6229F80-7D08-488E-89B3-F87B37ECC4A6}" dt="2018-11-18T04:29:18.044" v="446" actId="20577"/>
        <pc:sldMkLst>
          <pc:docMk/>
          <pc:sldMk cId="148421000" sldId="290"/>
        </pc:sldMkLst>
        <pc:spChg chg="mod">
          <ac:chgData name="Monica Pope" userId="f452de3445d0aa3f" providerId="Windows Live" clId="Web-{C6229F80-7D08-488E-89B3-F87B37ECC4A6}" dt="2018-11-18T04:28:37.705" v="430" actId="20577"/>
          <ac:spMkLst>
            <pc:docMk/>
            <pc:sldMk cId="148421000" sldId="290"/>
            <ac:spMk id="4" creationId="{80647124-7395-475B-A0D2-88F1D22A7085}"/>
          </ac:spMkLst>
        </pc:spChg>
        <pc:spChg chg="mod">
          <ac:chgData name="Monica Pope" userId="f452de3445d0aa3f" providerId="Windows Live" clId="Web-{C6229F80-7D08-488E-89B3-F87B37ECC4A6}" dt="2018-11-18T04:29:18.044" v="446" actId="20577"/>
          <ac:spMkLst>
            <pc:docMk/>
            <pc:sldMk cId="148421000" sldId="290"/>
            <ac:spMk id="8" creationId="{9A4A0621-1C56-41E4-AF03-B7C3849EFE54}"/>
          </ac:spMkLst>
        </pc:spChg>
      </pc:sldChg>
      <pc:sldChg chg="modSp">
        <pc:chgData name="Monica Pope" userId="f452de3445d0aa3f" providerId="Windows Live" clId="Web-{C6229F80-7D08-488E-89B3-F87B37ECC4A6}" dt="2018-11-18T04:30:15.047" v="455" actId="1076"/>
        <pc:sldMkLst>
          <pc:docMk/>
          <pc:sldMk cId="3924927325" sldId="292"/>
        </pc:sldMkLst>
        <pc:spChg chg="mod">
          <ac:chgData name="Monica Pope" userId="f452de3445d0aa3f" providerId="Windows Live" clId="Web-{C6229F80-7D08-488E-89B3-F87B37ECC4A6}" dt="2018-11-18T04:29:47.748" v="451" actId="1076"/>
          <ac:spMkLst>
            <pc:docMk/>
            <pc:sldMk cId="3924927325" sldId="292"/>
            <ac:spMk id="2" creationId="{D697CC80-4C0E-4F26-BBAC-AF6E05874D14}"/>
          </ac:spMkLst>
        </pc:spChg>
        <pc:spChg chg="mod">
          <ac:chgData name="Monica Pope" userId="f452de3445d0aa3f" providerId="Windows Live" clId="Web-{C6229F80-7D08-488E-89B3-F87B37ECC4A6}" dt="2018-11-18T04:30:15.047" v="455" actId="1076"/>
          <ac:spMkLst>
            <pc:docMk/>
            <pc:sldMk cId="3924927325" sldId="292"/>
            <ac:spMk id="4" creationId="{9D37E513-296A-4D45-B4CD-64CACB3E3A62}"/>
          </ac:spMkLst>
        </pc:spChg>
        <pc:picChg chg="mod">
          <ac:chgData name="Monica Pope" userId="f452de3445d0aa3f" providerId="Windows Live" clId="Web-{C6229F80-7D08-488E-89B3-F87B37ECC4A6}" dt="2018-11-18T04:30:06.577" v="453" actId="14100"/>
          <ac:picMkLst>
            <pc:docMk/>
            <pc:sldMk cId="3924927325" sldId="292"/>
            <ac:picMk id="8" creationId="{45AC3FF5-15EA-4DEB-9B4F-BCCBBC1FFE15}"/>
          </ac:picMkLst>
        </pc:picChg>
      </pc:sldChg>
      <pc:sldChg chg="addSp delSp modSp addAnim">
        <pc:chgData name="Monica Pope" userId="f452de3445d0aa3f" providerId="Windows Live" clId="Web-{C6229F80-7D08-488E-89B3-F87B37ECC4A6}" dt="2018-11-18T04:30:35.282" v="459" actId="1076"/>
        <pc:sldMkLst>
          <pc:docMk/>
          <pc:sldMk cId="1877153618" sldId="293"/>
        </pc:sldMkLst>
        <pc:spChg chg="del">
          <ac:chgData name="Monica Pope" userId="f452de3445d0aa3f" providerId="Windows Live" clId="Web-{C6229F80-7D08-488E-89B3-F87B37ECC4A6}" dt="2018-11-18T04:30:24.938" v="456"/>
          <ac:spMkLst>
            <pc:docMk/>
            <pc:sldMk cId="1877153618" sldId="293"/>
            <ac:spMk id="2" creationId="{D697CC80-4C0E-4F26-BBAC-AF6E05874D14}"/>
          </ac:spMkLst>
        </pc:spChg>
        <pc:spChg chg="mod">
          <ac:chgData name="Monica Pope" userId="f452de3445d0aa3f" providerId="Windows Live" clId="Web-{C6229F80-7D08-488E-89B3-F87B37ECC4A6}" dt="2018-11-18T04:30:35.282" v="459" actId="1076"/>
          <ac:spMkLst>
            <pc:docMk/>
            <pc:sldMk cId="1877153618" sldId="293"/>
            <ac:spMk id="4" creationId="{9D37E513-296A-4D45-B4CD-64CACB3E3A62}"/>
          </ac:spMkLst>
        </pc:spChg>
        <pc:spChg chg="add del mod">
          <ac:chgData name="Monica Pope" userId="f452de3445d0aa3f" providerId="Windows Live" clId="Web-{C6229F80-7D08-488E-89B3-F87B37ECC4A6}" dt="2018-11-18T04:30:27.908" v="457"/>
          <ac:spMkLst>
            <pc:docMk/>
            <pc:sldMk cId="1877153618" sldId="293"/>
            <ac:spMk id="7" creationId="{E98ADFA3-2ECE-4DE3-930D-F43AF0A161DB}"/>
          </ac:spMkLst>
        </pc:spChg>
        <pc:spChg chg="add mod">
          <ac:chgData name="Monica Pope" userId="f452de3445d0aa3f" providerId="Windows Live" clId="Web-{C6229F80-7D08-488E-89B3-F87B37ECC4A6}" dt="2018-11-18T04:30:30.251" v="458"/>
          <ac:spMkLst>
            <pc:docMk/>
            <pc:sldMk cId="1877153618" sldId="293"/>
            <ac:spMk id="10" creationId="{A46A544F-25E4-4502-8C2D-64A783BBE586}"/>
          </ac:spMkLst>
        </pc:spChg>
      </pc:sldChg>
      <pc:sldChg chg="addSp delSp modSp addAnim">
        <pc:chgData name="Monica Pope" userId="f452de3445d0aa3f" providerId="Windows Live" clId="Web-{C6229F80-7D08-488E-89B3-F87B37ECC4A6}" dt="2018-11-18T04:31:03.502" v="464" actId="1076"/>
        <pc:sldMkLst>
          <pc:docMk/>
          <pc:sldMk cId="362077408" sldId="294"/>
        </pc:sldMkLst>
        <pc:spChg chg="del">
          <ac:chgData name="Monica Pope" userId="f452de3445d0aa3f" providerId="Windows Live" clId="Web-{C6229F80-7D08-488E-89B3-F87B37ECC4A6}" dt="2018-11-18T04:30:43.189" v="460"/>
          <ac:spMkLst>
            <pc:docMk/>
            <pc:sldMk cId="362077408" sldId="294"/>
            <ac:spMk id="2" creationId="{D697CC80-4C0E-4F26-BBAC-AF6E05874D14}"/>
          </ac:spMkLst>
        </pc:spChg>
        <pc:spChg chg="mod">
          <ac:chgData name="Monica Pope" userId="f452de3445d0aa3f" providerId="Windows Live" clId="Web-{C6229F80-7D08-488E-89B3-F87B37ECC4A6}" dt="2018-11-18T04:31:03.502" v="464" actId="1076"/>
          <ac:spMkLst>
            <pc:docMk/>
            <pc:sldMk cId="362077408" sldId="294"/>
            <ac:spMk id="4" creationId="{9D37E513-296A-4D45-B4CD-64CACB3E3A62}"/>
          </ac:spMkLst>
        </pc:spChg>
        <pc:spChg chg="add del mod">
          <ac:chgData name="Monica Pope" userId="f452de3445d0aa3f" providerId="Windows Live" clId="Web-{C6229F80-7D08-488E-89B3-F87B37ECC4A6}" dt="2018-11-18T04:30:46.048" v="461"/>
          <ac:spMkLst>
            <pc:docMk/>
            <pc:sldMk cId="362077408" sldId="294"/>
            <ac:spMk id="7" creationId="{52FE5E94-AC8E-4F4C-87EB-59D097D9DC0B}"/>
          </ac:spMkLst>
        </pc:spChg>
        <pc:spChg chg="add mod">
          <ac:chgData name="Monica Pope" userId="f452de3445d0aa3f" providerId="Windows Live" clId="Web-{C6229F80-7D08-488E-89B3-F87B37ECC4A6}" dt="2018-11-18T04:30:54.408" v="463" actId="1076"/>
          <ac:spMkLst>
            <pc:docMk/>
            <pc:sldMk cId="362077408" sldId="294"/>
            <ac:spMk id="10" creationId="{36C3A546-0B7C-4D24-BA13-9F652EBB4D13}"/>
          </ac:spMkLst>
        </pc:spChg>
      </pc:sldChg>
      <pc:sldChg chg="addSp delSp modSp addAnim delAnim">
        <pc:chgData name="Monica Pope" userId="f452de3445d0aa3f" providerId="Windows Live" clId="Web-{C6229F80-7D08-488E-89B3-F87B37ECC4A6}" dt="2018-11-18T04:32:46.850" v="474" actId="14100"/>
        <pc:sldMkLst>
          <pc:docMk/>
          <pc:sldMk cId="256563632" sldId="295"/>
        </pc:sldMkLst>
        <pc:spChg chg="del">
          <ac:chgData name="Monica Pope" userId="f452de3445d0aa3f" providerId="Windows Live" clId="Web-{C6229F80-7D08-488E-89B3-F87B37ECC4A6}" dt="2018-11-18T04:31:11.893" v="465"/>
          <ac:spMkLst>
            <pc:docMk/>
            <pc:sldMk cId="256563632" sldId="295"/>
            <ac:spMk id="2" creationId="{D697CC80-4C0E-4F26-BBAC-AF6E05874D14}"/>
          </ac:spMkLst>
        </pc:spChg>
        <pc:spChg chg="add del mod">
          <ac:chgData name="Monica Pope" userId="f452de3445d0aa3f" providerId="Windows Live" clId="Web-{C6229F80-7D08-488E-89B3-F87B37ECC4A6}" dt="2018-11-18T04:31:17.940" v="466"/>
          <ac:spMkLst>
            <pc:docMk/>
            <pc:sldMk cId="256563632" sldId="295"/>
            <ac:spMk id="7" creationId="{0C0FC126-A8C6-42D4-9212-121A6F2C7CB2}"/>
          </ac:spMkLst>
        </pc:spChg>
        <pc:spChg chg="add mod">
          <ac:chgData name="Monica Pope" userId="f452de3445d0aa3f" providerId="Windows Live" clId="Web-{C6229F80-7D08-488E-89B3-F87B37ECC4A6}" dt="2018-11-18T04:31:26.503" v="468" actId="1076"/>
          <ac:spMkLst>
            <pc:docMk/>
            <pc:sldMk cId="256563632" sldId="295"/>
            <ac:spMk id="10" creationId="{642E7BA4-1E55-4CEE-96A8-26C1623ECC38}"/>
          </ac:spMkLst>
        </pc:spChg>
        <pc:picChg chg="del">
          <ac:chgData name="Monica Pope" userId="f452de3445d0aa3f" providerId="Windows Live" clId="Web-{C6229F80-7D08-488E-89B3-F87B37ECC4A6}" dt="2018-11-18T04:31:28.987" v="469"/>
          <ac:picMkLst>
            <pc:docMk/>
            <pc:sldMk cId="256563632" sldId="295"/>
            <ac:picMk id="8" creationId="{45AC3FF5-15EA-4DEB-9B4F-BCCBBC1FFE15}"/>
          </ac:picMkLst>
        </pc:picChg>
        <pc:picChg chg="add mod">
          <ac:chgData name="Monica Pope" userId="f452de3445d0aa3f" providerId="Windows Live" clId="Web-{C6229F80-7D08-488E-89B3-F87B37ECC4A6}" dt="2018-11-18T04:32:46.850" v="474" actId="14100"/>
          <ac:picMkLst>
            <pc:docMk/>
            <pc:sldMk cId="256563632" sldId="295"/>
            <ac:picMk id="11" creationId="{1177912D-DE32-4CBA-95C3-AC9F9F647B8C}"/>
          </ac:picMkLst>
        </pc:picChg>
      </pc:sldChg>
      <pc:sldChg chg="modSp">
        <pc:chgData name="Monica Pope" userId="f452de3445d0aa3f" providerId="Windows Live" clId="Web-{C6229F80-7D08-488E-89B3-F87B37ECC4A6}" dt="2018-11-18T04:33:24.851" v="477" actId="1076"/>
        <pc:sldMkLst>
          <pc:docMk/>
          <pc:sldMk cId="3859995723" sldId="297"/>
        </pc:sldMkLst>
        <pc:spChg chg="mod">
          <ac:chgData name="Monica Pope" userId="f452de3445d0aa3f" providerId="Windows Live" clId="Web-{C6229F80-7D08-488E-89B3-F87B37ECC4A6}" dt="2018-11-18T04:33:24.851" v="477" actId="1076"/>
          <ac:spMkLst>
            <pc:docMk/>
            <pc:sldMk cId="3859995723" sldId="297"/>
            <ac:spMk id="4" creationId="{9D37E513-296A-4D45-B4CD-64CACB3E3A62}"/>
          </ac:spMkLst>
        </pc:spChg>
        <pc:picChg chg="mod">
          <ac:chgData name="Monica Pope" userId="f452de3445d0aa3f" providerId="Windows Live" clId="Web-{C6229F80-7D08-488E-89B3-F87B37ECC4A6}" dt="2018-11-18T04:33:20.195" v="476" actId="14100"/>
          <ac:picMkLst>
            <pc:docMk/>
            <pc:sldMk cId="3859995723" sldId="297"/>
            <ac:picMk id="8" creationId="{45AC3FF5-15EA-4DEB-9B4F-BCCBBC1FFE15}"/>
          </ac:picMkLst>
        </pc:picChg>
      </pc:sldChg>
      <pc:sldChg chg="modSp">
        <pc:chgData name="Monica Pope" userId="f452de3445d0aa3f" providerId="Windows Live" clId="Web-{C6229F80-7D08-488E-89B3-F87B37ECC4A6}" dt="2018-11-18T04:33:45.431" v="479" actId="1076"/>
        <pc:sldMkLst>
          <pc:docMk/>
          <pc:sldMk cId="2604689813" sldId="298"/>
        </pc:sldMkLst>
        <pc:spChg chg="mod">
          <ac:chgData name="Monica Pope" userId="f452de3445d0aa3f" providerId="Windows Live" clId="Web-{C6229F80-7D08-488E-89B3-F87B37ECC4A6}" dt="2018-11-18T04:33:45.431" v="479" actId="1076"/>
          <ac:spMkLst>
            <pc:docMk/>
            <pc:sldMk cId="2604689813" sldId="298"/>
            <ac:spMk id="4" creationId="{EDE8B5EB-A319-4EA0-817C-EC0DFECBAC94}"/>
          </ac:spMkLst>
        </pc:spChg>
        <pc:picChg chg="mod">
          <ac:chgData name="Monica Pope" userId="f452de3445d0aa3f" providerId="Windows Live" clId="Web-{C6229F80-7D08-488E-89B3-F87B37ECC4A6}" dt="2018-11-18T04:33:37.337" v="478" actId="1076"/>
          <ac:picMkLst>
            <pc:docMk/>
            <pc:sldMk cId="2604689813" sldId="298"/>
            <ac:picMk id="6" creationId="{4322D33C-ABF9-4BDD-9F13-74BD56DC57D3}"/>
          </ac:picMkLst>
        </pc:picChg>
      </pc:sldChg>
      <pc:sldChg chg="modSp">
        <pc:chgData name="Monica Pope" userId="f452de3445d0aa3f" providerId="Windows Live" clId="Web-{C6229F80-7D08-488E-89B3-F87B37ECC4A6}" dt="2018-11-18T04:35:29.372" v="483" actId="1076"/>
        <pc:sldMkLst>
          <pc:docMk/>
          <pc:sldMk cId="3070633473" sldId="300"/>
        </pc:sldMkLst>
        <pc:spChg chg="mod">
          <ac:chgData name="Monica Pope" userId="f452de3445d0aa3f" providerId="Windows Live" clId="Web-{C6229F80-7D08-488E-89B3-F87B37ECC4A6}" dt="2018-11-18T04:35:29.372" v="483" actId="1076"/>
          <ac:spMkLst>
            <pc:docMk/>
            <pc:sldMk cId="3070633473" sldId="300"/>
            <ac:spMk id="3" creationId="{9C24D0E7-3389-4976-9053-695257771E8B}"/>
          </ac:spMkLst>
        </pc:spChg>
      </pc:sldChg>
      <pc:sldChg chg="modSp">
        <pc:chgData name="Monica Pope" userId="f452de3445d0aa3f" providerId="Windows Live" clId="Web-{C6229F80-7D08-488E-89B3-F87B37ECC4A6}" dt="2018-11-18T04:36:02.983" v="499" actId="20577"/>
        <pc:sldMkLst>
          <pc:docMk/>
          <pc:sldMk cId="3195107340" sldId="301"/>
        </pc:sldMkLst>
        <pc:spChg chg="mod">
          <ac:chgData name="Monica Pope" userId="f452de3445d0aa3f" providerId="Windows Live" clId="Web-{C6229F80-7D08-488E-89B3-F87B37ECC4A6}" dt="2018-11-18T04:36:02.983" v="499" actId="20577"/>
          <ac:spMkLst>
            <pc:docMk/>
            <pc:sldMk cId="3195107340" sldId="301"/>
            <ac:spMk id="3" creationId="{9C24D0E7-3389-4976-9053-695257771E8B}"/>
          </ac:spMkLst>
        </pc:spChg>
      </pc:sldChg>
      <pc:sldChg chg="modSp">
        <pc:chgData name="Monica Pope" userId="f452de3445d0aa3f" providerId="Windows Live" clId="Web-{C6229F80-7D08-488E-89B3-F87B37ECC4A6}" dt="2018-11-18T04:36:27.593" v="504" actId="20577"/>
        <pc:sldMkLst>
          <pc:docMk/>
          <pc:sldMk cId="1953217945" sldId="302"/>
        </pc:sldMkLst>
        <pc:spChg chg="mod">
          <ac:chgData name="Monica Pope" userId="f452de3445d0aa3f" providerId="Windows Live" clId="Web-{C6229F80-7D08-488E-89B3-F87B37ECC4A6}" dt="2018-11-18T04:36:27.593" v="504" actId="20577"/>
          <ac:spMkLst>
            <pc:docMk/>
            <pc:sldMk cId="1953217945" sldId="302"/>
            <ac:spMk id="3" creationId="{9C24D0E7-3389-4976-9053-695257771E8B}"/>
          </ac:spMkLst>
        </pc:spChg>
      </pc:sldChg>
      <pc:sldChg chg="modSp">
        <pc:chgData name="Monica Pope" userId="f452de3445d0aa3f" providerId="Windows Live" clId="Web-{C6229F80-7D08-488E-89B3-F87B37ECC4A6}" dt="2018-11-18T04:36:49.688" v="518" actId="20577"/>
        <pc:sldMkLst>
          <pc:docMk/>
          <pc:sldMk cId="1900357081" sldId="303"/>
        </pc:sldMkLst>
        <pc:spChg chg="mod">
          <ac:chgData name="Monica Pope" userId="f452de3445d0aa3f" providerId="Windows Live" clId="Web-{C6229F80-7D08-488E-89B3-F87B37ECC4A6}" dt="2018-11-18T04:36:49.688" v="518" actId="20577"/>
          <ac:spMkLst>
            <pc:docMk/>
            <pc:sldMk cId="1900357081" sldId="303"/>
            <ac:spMk id="3" creationId="{9C24D0E7-3389-4976-9053-695257771E8B}"/>
          </ac:spMkLst>
        </pc:spChg>
      </pc:sldChg>
      <pc:sldChg chg="modSp">
        <pc:chgData name="Monica Pope" userId="f452de3445d0aa3f" providerId="Windows Live" clId="Web-{C6229F80-7D08-488E-89B3-F87B37ECC4A6}" dt="2018-11-18T04:37:40.862" v="574" actId="20577"/>
        <pc:sldMkLst>
          <pc:docMk/>
          <pc:sldMk cId="50429370" sldId="304"/>
        </pc:sldMkLst>
        <pc:spChg chg="mod">
          <ac:chgData name="Monica Pope" userId="f452de3445d0aa3f" providerId="Windows Live" clId="Web-{C6229F80-7D08-488E-89B3-F87B37ECC4A6}" dt="2018-11-18T04:37:40.862" v="574" actId="20577"/>
          <ac:spMkLst>
            <pc:docMk/>
            <pc:sldMk cId="50429370" sldId="304"/>
            <ac:spMk id="3" creationId="{9C24D0E7-3389-4976-9053-695257771E8B}"/>
          </ac:spMkLst>
        </pc:spChg>
      </pc:sldChg>
      <pc:sldChg chg="modSp">
        <pc:chgData name="Monica Pope" userId="f452de3445d0aa3f" providerId="Windows Live" clId="Web-{C6229F80-7D08-488E-89B3-F87B37ECC4A6}" dt="2018-11-18T04:38:01.708" v="587" actId="20577"/>
        <pc:sldMkLst>
          <pc:docMk/>
          <pc:sldMk cId="501236720" sldId="305"/>
        </pc:sldMkLst>
        <pc:spChg chg="mod">
          <ac:chgData name="Monica Pope" userId="f452de3445d0aa3f" providerId="Windows Live" clId="Web-{C6229F80-7D08-488E-89B3-F87B37ECC4A6}" dt="2018-11-18T04:38:01.708" v="587" actId="20577"/>
          <ac:spMkLst>
            <pc:docMk/>
            <pc:sldMk cId="501236720" sldId="305"/>
            <ac:spMk id="3" creationId="{9C24D0E7-3389-4976-9053-695257771E8B}"/>
          </ac:spMkLst>
        </pc:spChg>
      </pc:sldChg>
      <pc:sldChg chg="modSp">
        <pc:chgData name="Monica Pope" userId="f452de3445d0aa3f" providerId="Windows Live" clId="Web-{C6229F80-7D08-488E-89B3-F87B37ECC4A6}" dt="2018-11-18T04:39:50.992" v="636" actId="1076"/>
        <pc:sldMkLst>
          <pc:docMk/>
          <pc:sldMk cId="1562958037" sldId="306"/>
        </pc:sldMkLst>
        <pc:spChg chg="mod">
          <ac:chgData name="Monica Pope" userId="f452de3445d0aa3f" providerId="Windows Live" clId="Web-{C6229F80-7D08-488E-89B3-F87B37ECC4A6}" dt="2018-11-18T04:39:44.741" v="635" actId="1076"/>
          <ac:spMkLst>
            <pc:docMk/>
            <pc:sldMk cId="1562958037" sldId="306"/>
            <ac:spMk id="3" creationId="{9C24D0E7-3389-4976-9053-695257771E8B}"/>
          </ac:spMkLst>
        </pc:spChg>
        <pc:spChg chg="mod">
          <ac:chgData name="Monica Pope" userId="f452de3445d0aa3f" providerId="Windows Live" clId="Web-{C6229F80-7D08-488E-89B3-F87B37ECC4A6}" dt="2018-11-18T04:39:50.992" v="636" actId="1076"/>
          <ac:spMkLst>
            <pc:docMk/>
            <pc:sldMk cId="1562958037" sldId="306"/>
            <ac:spMk id="4" creationId="{3A93930A-4ABB-4073-85F3-FD834A51290B}"/>
          </ac:spMkLst>
        </pc:spChg>
      </pc:sldChg>
      <pc:sldChg chg="modSp">
        <pc:chgData name="Monica Pope" userId="f452de3445d0aa3f" providerId="Windows Live" clId="Web-{C6229F80-7D08-488E-89B3-F87B37ECC4A6}" dt="2018-11-18T04:41:40.402" v="810" actId="1076"/>
        <pc:sldMkLst>
          <pc:docMk/>
          <pc:sldMk cId="2236836796" sldId="307"/>
        </pc:sldMkLst>
        <pc:spChg chg="mod">
          <ac:chgData name="Monica Pope" userId="f452de3445d0aa3f" providerId="Windows Live" clId="Web-{C6229F80-7D08-488E-89B3-F87B37ECC4A6}" dt="2018-11-18T04:41:40.402" v="810" actId="1076"/>
          <ac:spMkLst>
            <pc:docMk/>
            <pc:sldMk cId="2236836796" sldId="307"/>
            <ac:spMk id="3" creationId="{9C24D0E7-3389-4976-9053-695257771E8B}"/>
          </ac:spMkLst>
        </pc:spChg>
      </pc:sldChg>
      <pc:sldChg chg="modSp">
        <pc:chgData name="Monica Pope" userId="f452de3445d0aa3f" providerId="Windows Live" clId="Web-{C6229F80-7D08-488E-89B3-F87B37ECC4A6}" dt="2018-11-18T04:43:29.719" v="887" actId="1076"/>
        <pc:sldMkLst>
          <pc:docMk/>
          <pc:sldMk cId="3105751390" sldId="308"/>
        </pc:sldMkLst>
        <pc:spChg chg="mod">
          <ac:chgData name="Monica Pope" userId="f452de3445d0aa3f" providerId="Windows Live" clId="Web-{C6229F80-7D08-488E-89B3-F87B37ECC4A6}" dt="2018-11-18T04:42:51.420" v="873" actId="1076"/>
          <ac:spMkLst>
            <pc:docMk/>
            <pc:sldMk cId="3105751390" sldId="308"/>
            <ac:spMk id="2" creationId="{8C444B38-0716-4F56-AACF-B7F3ED59C425}"/>
          </ac:spMkLst>
        </pc:spChg>
        <pc:spChg chg="mod">
          <ac:chgData name="Monica Pope" userId="f452de3445d0aa3f" providerId="Windows Live" clId="Web-{C6229F80-7D08-488E-89B3-F87B37ECC4A6}" dt="2018-11-18T04:43:20.171" v="885" actId="1076"/>
          <ac:spMkLst>
            <pc:docMk/>
            <pc:sldMk cId="3105751390" sldId="308"/>
            <ac:spMk id="9" creationId="{56038542-F656-453A-91A4-97002CCE05B5}"/>
          </ac:spMkLst>
        </pc:spChg>
        <pc:spChg chg="mod">
          <ac:chgData name="Monica Pope" userId="f452de3445d0aa3f" providerId="Windows Live" clId="Web-{C6229F80-7D08-488E-89B3-F87B37ECC4A6}" dt="2018-11-18T04:43:29.719" v="887" actId="1076"/>
          <ac:spMkLst>
            <pc:docMk/>
            <pc:sldMk cId="3105751390" sldId="308"/>
            <ac:spMk id="10" creationId="{46D144A1-9D7B-4D7E-BC58-B27C635AAA44}"/>
          </ac:spMkLst>
        </pc:spChg>
      </pc:sldChg>
      <pc:sldChg chg="del">
        <pc:chgData name="Monica Pope" userId="f452de3445d0aa3f" providerId="Windows Live" clId="Web-{C6229F80-7D08-488E-89B3-F87B37ECC4A6}" dt="2018-11-18T04:47:51.250" v="925"/>
        <pc:sldMkLst>
          <pc:docMk/>
          <pc:sldMk cId="2567613817" sldId="309"/>
        </pc:sldMkLst>
      </pc:sldChg>
      <pc:sldChg chg="modSp">
        <pc:chgData name="Monica Pope" userId="f452de3445d0aa3f" providerId="Windows Live" clId="Web-{C6229F80-7D08-488E-89B3-F87B37ECC4A6}" dt="2018-11-18T04:48:42.220" v="947" actId="20577"/>
        <pc:sldMkLst>
          <pc:docMk/>
          <pc:sldMk cId="4269302318" sldId="310"/>
        </pc:sldMkLst>
        <pc:spChg chg="mod">
          <ac:chgData name="Monica Pope" userId="f452de3445d0aa3f" providerId="Windows Live" clId="Web-{C6229F80-7D08-488E-89B3-F87B37ECC4A6}" dt="2018-11-18T04:48:42.220" v="947" actId="20577"/>
          <ac:spMkLst>
            <pc:docMk/>
            <pc:sldMk cId="4269302318" sldId="310"/>
            <ac:spMk id="4" creationId="{EDE8B5EB-A319-4EA0-817C-EC0DFECBAC94}"/>
          </ac:spMkLst>
        </pc:spChg>
      </pc:sldChg>
      <pc:sldChg chg="modSp">
        <pc:chgData name="Monica Pope" userId="f452de3445d0aa3f" providerId="Windows Live" clId="Web-{C6229F80-7D08-488E-89B3-F87B37ECC4A6}" dt="2018-11-18T04:49:54.489" v="997" actId="20577"/>
        <pc:sldMkLst>
          <pc:docMk/>
          <pc:sldMk cId="4000111984" sldId="311"/>
        </pc:sldMkLst>
        <pc:spChg chg="mod">
          <ac:chgData name="Monica Pope" userId="f452de3445d0aa3f" providerId="Windows Live" clId="Web-{C6229F80-7D08-488E-89B3-F87B37ECC4A6}" dt="2018-11-18T04:49:54.489" v="997" actId="20577"/>
          <ac:spMkLst>
            <pc:docMk/>
            <pc:sldMk cId="4000111984" sldId="311"/>
            <ac:spMk id="4" creationId="{EDE8B5EB-A319-4EA0-817C-EC0DFECBAC94}"/>
          </ac:spMkLst>
        </pc:spChg>
      </pc:sldChg>
      <pc:sldChg chg="modSp">
        <pc:chgData name="Monica Pope" userId="f452de3445d0aa3f" providerId="Windows Live" clId="Web-{C6229F80-7D08-488E-89B3-F87B37ECC4A6}" dt="2018-11-18T04:09:11.647" v="63" actId="20577"/>
        <pc:sldMkLst>
          <pc:docMk/>
          <pc:sldMk cId="841274590" sldId="341"/>
        </pc:sldMkLst>
        <pc:spChg chg="mod">
          <ac:chgData name="Monica Pope" userId="f452de3445d0aa3f" providerId="Windows Live" clId="Web-{C6229F80-7D08-488E-89B3-F87B37ECC4A6}" dt="2018-11-18T04:08:41.083" v="41" actId="1076"/>
          <ac:spMkLst>
            <pc:docMk/>
            <pc:sldMk cId="841274590" sldId="341"/>
            <ac:spMk id="7" creationId="{3DEC2472-CE7D-424C-9193-6C463FC8F96E}"/>
          </ac:spMkLst>
        </pc:spChg>
        <pc:spChg chg="mod">
          <ac:chgData name="Monica Pope" userId="f452de3445d0aa3f" providerId="Windows Live" clId="Web-{C6229F80-7D08-488E-89B3-F87B37ECC4A6}" dt="2018-11-18T04:09:11.647" v="63" actId="20577"/>
          <ac:spMkLst>
            <pc:docMk/>
            <pc:sldMk cId="841274590" sldId="341"/>
            <ac:spMk id="8" creationId="{5BD99CE0-E145-4A80-82BA-57263D893CEF}"/>
          </ac:spMkLst>
        </pc:spChg>
        <pc:picChg chg="mod">
          <ac:chgData name="Monica Pope" userId="f452de3445d0aa3f" providerId="Windows Live" clId="Web-{C6229F80-7D08-488E-89B3-F87B37ECC4A6}" dt="2018-11-18T04:08:04.285" v="40" actId="1076"/>
          <ac:picMkLst>
            <pc:docMk/>
            <pc:sldMk cId="841274590" sldId="341"/>
            <ac:picMk id="5" creationId="{83B4D06F-33A7-42DA-A3E6-5490953A4A1B}"/>
          </ac:picMkLst>
        </pc:picChg>
      </pc:sldChg>
      <pc:sldChg chg="modSp">
        <pc:chgData name="Monica Pope" userId="f452de3445d0aa3f" providerId="Windows Live" clId="Web-{C6229F80-7D08-488E-89B3-F87B37ECC4A6}" dt="2018-11-18T04:20:26.207" v="353" actId="20577"/>
        <pc:sldMkLst>
          <pc:docMk/>
          <pc:sldMk cId="1035652762" sldId="344"/>
        </pc:sldMkLst>
        <pc:spChg chg="mod">
          <ac:chgData name="Monica Pope" userId="f452de3445d0aa3f" providerId="Windows Live" clId="Web-{C6229F80-7D08-488E-89B3-F87B37ECC4A6}" dt="2018-11-18T04:20:26.207" v="353" actId="20577"/>
          <ac:spMkLst>
            <pc:docMk/>
            <pc:sldMk cId="1035652762" sldId="344"/>
            <ac:spMk id="10" creationId="{59D5827D-2EEC-4728-B4F6-1B9B5631DEED}"/>
          </ac:spMkLst>
        </pc:spChg>
        <pc:spChg chg="mod">
          <ac:chgData name="Monica Pope" userId="f452de3445d0aa3f" providerId="Windows Live" clId="Web-{C6229F80-7D08-488E-89B3-F87B37ECC4A6}" dt="2018-11-18T04:17:24.590" v="244" actId="1076"/>
          <ac:spMkLst>
            <pc:docMk/>
            <pc:sldMk cId="1035652762" sldId="344"/>
            <ac:spMk id="11" creationId="{687E207D-9A1C-4F60-A64A-4675ABEC315A}"/>
          </ac:spMkLst>
        </pc:spChg>
      </pc:sldChg>
      <pc:sldChg chg="modSp ord">
        <pc:chgData name="Monica Pope" userId="f452de3445d0aa3f" providerId="Windows Live" clId="Web-{C6229F80-7D08-488E-89B3-F87B37ECC4A6}" dt="2018-11-18T04:23:02.479" v="378" actId="20577"/>
        <pc:sldMkLst>
          <pc:docMk/>
          <pc:sldMk cId="2729952139" sldId="345"/>
        </pc:sldMkLst>
        <pc:spChg chg="mod">
          <ac:chgData name="Monica Pope" userId="f452de3445d0aa3f" providerId="Windows Live" clId="Web-{C6229F80-7D08-488E-89B3-F87B37ECC4A6}" dt="2018-11-18T04:23:02.479" v="378" actId="20577"/>
          <ac:spMkLst>
            <pc:docMk/>
            <pc:sldMk cId="2729952139" sldId="345"/>
            <ac:spMk id="1647" creationId="{00000000-0000-0000-0000-000000000000}"/>
          </ac:spMkLst>
        </pc:spChg>
      </pc:sldChg>
      <pc:sldChg chg="modSp">
        <pc:chgData name="Monica Pope" userId="f452de3445d0aa3f" providerId="Windows Live" clId="Web-{C6229F80-7D08-488E-89B3-F87B37ECC4A6}" dt="2018-11-18T04:35:02.871" v="480" actId="1076"/>
        <pc:sldMkLst>
          <pc:docMk/>
          <pc:sldMk cId="3954925569" sldId="349"/>
        </pc:sldMkLst>
        <pc:picChg chg="mod">
          <ac:chgData name="Monica Pope" userId="f452de3445d0aa3f" providerId="Windows Live" clId="Web-{C6229F80-7D08-488E-89B3-F87B37ECC4A6}" dt="2018-11-18T04:35:02.871" v="480" actId="1076"/>
          <ac:picMkLst>
            <pc:docMk/>
            <pc:sldMk cId="3954925569" sldId="349"/>
            <ac:picMk id="1752" creationId="{00000000-0000-0000-0000-000000000000}"/>
          </ac:picMkLst>
        </pc:picChg>
      </pc:sldChg>
      <pc:sldChg chg="modSp">
        <pc:chgData name="Monica Pope" userId="f452de3445d0aa3f" providerId="Windows Live" clId="Web-{C6229F80-7D08-488E-89B3-F87B37ECC4A6}" dt="2018-11-18T04:35:14.075" v="482" actId="1076"/>
        <pc:sldMkLst>
          <pc:docMk/>
          <pc:sldMk cId="2617803923" sldId="350"/>
        </pc:sldMkLst>
        <pc:spChg chg="mod">
          <ac:chgData name="Monica Pope" userId="f452de3445d0aa3f" providerId="Windows Live" clId="Web-{C6229F80-7D08-488E-89B3-F87B37ECC4A6}" dt="2018-11-18T04:35:14.075" v="482" actId="1076"/>
          <ac:spMkLst>
            <pc:docMk/>
            <pc:sldMk cId="2617803923" sldId="350"/>
            <ac:spMk id="1751" creationId="{00000000-0000-0000-0000-000000000000}"/>
          </ac:spMkLst>
        </pc:spChg>
        <pc:picChg chg="mod">
          <ac:chgData name="Monica Pope" userId="f452de3445d0aa3f" providerId="Windows Live" clId="Web-{C6229F80-7D08-488E-89B3-F87B37ECC4A6}" dt="2018-11-18T04:35:09.934" v="481" actId="1076"/>
          <ac:picMkLst>
            <pc:docMk/>
            <pc:sldMk cId="2617803923" sldId="350"/>
            <ac:picMk id="1752" creationId="{00000000-0000-0000-0000-000000000000}"/>
          </ac:picMkLst>
        </pc:picChg>
      </pc:sldChg>
      <pc:sldChg chg="modSp ord">
        <pc:chgData name="Monica Pope" userId="f452de3445d0aa3f" providerId="Windows Live" clId="Web-{C6229F80-7D08-488E-89B3-F87B37ECC4A6}" dt="2018-11-18T04:24:14.762" v="403" actId="1076"/>
        <pc:sldMkLst>
          <pc:docMk/>
          <pc:sldMk cId="2518999651" sldId="385"/>
        </pc:sldMkLst>
        <pc:spChg chg="mod">
          <ac:chgData name="Monica Pope" userId="f452de3445d0aa3f" providerId="Windows Live" clId="Web-{C6229F80-7D08-488E-89B3-F87B37ECC4A6}" dt="2018-11-18T04:23:59.402" v="400" actId="20577"/>
          <ac:spMkLst>
            <pc:docMk/>
            <pc:sldMk cId="2518999651" sldId="385"/>
            <ac:spMk id="1649" creationId="{00000000-0000-0000-0000-000000000000}"/>
          </ac:spMkLst>
        </pc:spChg>
        <pc:picChg chg="mod">
          <ac:chgData name="Monica Pope" userId="f452de3445d0aa3f" providerId="Windows Live" clId="Web-{C6229F80-7D08-488E-89B3-F87B37ECC4A6}" dt="2018-11-18T04:24:14.762" v="403" actId="1076"/>
          <ac:picMkLst>
            <pc:docMk/>
            <pc:sldMk cId="2518999651" sldId="385"/>
            <ac:picMk id="4" creationId="{50682C87-DA12-4F4A-8642-CAB3B7CE745B}"/>
          </ac:picMkLst>
        </pc:picChg>
      </pc:sldChg>
      <pc:sldChg chg="add">
        <pc:chgData name="Monica Pope" userId="f452de3445d0aa3f" providerId="Windows Live" clId="Web-{C6229F80-7D08-488E-89B3-F87B37ECC4A6}" dt="2018-11-18T04:05:20.607" v="0"/>
        <pc:sldMkLst>
          <pc:docMk/>
          <pc:sldMk cId="224696184" sldId="386"/>
        </pc:sldMkLst>
      </pc:sldChg>
      <pc:sldChg chg="new del">
        <pc:chgData name="Monica Pope" userId="f452de3445d0aa3f" providerId="Windows Live" clId="Web-{C6229F80-7D08-488E-89B3-F87B37ECC4A6}" dt="2018-11-18T04:13:54.395" v="160"/>
        <pc:sldMkLst>
          <pc:docMk/>
          <pc:sldMk cId="609087686" sldId="387"/>
        </pc:sldMkLst>
      </pc:sldChg>
      <pc:sldChg chg="add ord">
        <pc:chgData name="Monica Pope" userId="f452de3445d0aa3f" providerId="Windows Live" clId="Web-{C6229F80-7D08-488E-89B3-F87B37ECC4A6}" dt="2018-11-18T04:13:38.504" v="159"/>
        <pc:sldMkLst>
          <pc:docMk/>
          <pc:sldMk cId="147997201" sldId="388"/>
        </pc:sldMkLst>
      </pc:sldChg>
      <pc:sldChg chg="modSp add">
        <pc:chgData name="Monica Pope" userId="f452de3445d0aa3f" providerId="Windows Live" clId="Web-{C6229F80-7D08-488E-89B3-F87B37ECC4A6}" dt="2018-11-18T04:25:37.625" v="411" actId="1076"/>
        <pc:sldMkLst>
          <pc:docMk/>
          <pc:sldMk cId="3222953903" sldId="389"/>
        </pc:sldMkLst>
        <pc:spChg chg="mod">
          <ac:chgData name="Monica Pope" userId="f452de3445d0aa3f" providerId="Windows Live" clId="Web-{C6229F80-7D08-488E-89B3-F87B37ECC4A6}" dt="2018-11-18T04:25:37.625" v="411" actId="1076"/>
          <ac:spMkLst>
            <pc:docMk/>
            <pc:sldMk cId="3222953903" sldId="389"/>
            <ac:spMk id="1649" creationId="{00000000-0000-0000-0000-000000000000}"/>
          </ac:spMkLst>
        </pc:spChg>
      </pc:sldChg>
      <pc:sldChg chg="add del replId">
        <pc:chgData name="Monica Pope" userId="f452de3445d0aa3f" providerId="Windows Live" clId="Web-{C6229F80-7D08-488E-89B3-F87B37ECC4A6}" dt="2018-11-18T04:48:01.375" v="926"/>
        <pc:sldMkLst>
          <pc:docMk/>
          <pc:sldMk cId="1269581918" sldId="390"/>
        </pc:sldMkLst>
      </pc:sldChg>
      <pc:sldChg chg="modSp add replId">
        <pc:chgData name="Monica Pope" userId="f452de3445d0aa3f" providerId="Windows Live" clId="Web-{C6229F80-7D08-488E-89B3-F87B37ECC4A6}" dt="2018-11-18T04:47:31.296" v="923" actId="20577"/>
        <pc:sldMkLst>
          <pc:docMk/>
          <pc:sldMk cId="1649689607" sldId="391"/>
        </pc:sldMkLst>
        <pc:spChg chg="mod">
          <ac:chgData name="Monica Pope" userId="f452de3445d0aa3f" providerId="Windows Live" clId="Web-{C6229F80-7D08-488E-89B3-F87B37ECC4A6}" dt="2018-11-18T04:47:31.296" v="923" actId="20577"/>
          <ac:spMkLst>
            <pc:docMk/>
            <pc:sldMk cId="1649689607" sldId="391"/>
            <ac:spMk id="9" creationId="{56038542-F656-453A-91A4-97002CCE05B5}"/>
          </ac:spMkLst>
        </pc:spChg>
        <pc:spChg chg="mod">
          <ac:chgData name="Monica Pope" userId="f452de3445d0aa3f" providerId="Windows Live" clId="Web-{C6229F80-7D08-488E-89B3-F87B37ECC4A6}" dt="2018-11-18T04:46:06.996" v="914" actId="1076"/>
          <ac:spMkLst>
            <pc:docMk/>
            <pc:sldMk cId="1649689607" sldId="391"/>
            <ac:spMk id="10" creationId="{46D144A1-9D7B-4D7E-BC58-B27C635AAA44}"/>
          </ac:spMkLst>
        </pc:spChg>
      </pc:sldChg>
    </pc:docChg>
  </pc:docChgLst>
  <pc:docChgLst>
    <pc:chgData name="Chris Fiebelkorn" userId="8264ad7cae1ebfb8" providerId="LiveId" clId="{B7C9CD1F-D61E-4553-9A1C-51D0150606A9}"/>
    <pc:docChg chg="delSld">
      <pc:chgData name="Chris Fiebelkorn" userId="8264ad7cae1ebfb8" providerId="LiveId" clId="{B7C9CD1F-D61E-4553-9A1C-51D0150606A9}" dt="2018-10-10T05:37:54.571" v="4" actId="2696"/>
      <pc:docMkLst>
        <pc:docMk/>
      </pc:docMkLst>
    </pc:docChg>
  </pc:docChgLst>
  <pc:docChgLst>
    <pc:chgData name="Chris Fiebelkorn" userId="8264ad7cae1ebfb8" providerId="LiveId" clId="{6399A114-CAB8-4939-A467-B64C80014A11}"/>
    <pc:docChg chg="undo custSel addSld delSld modSld">
      <pc:chgData name="Chris Fiebelkorn" userId="8264ad7cae1ebfb8" providerId="LiveId" clId="{6399A114-CAB8-4939-A467-B64C80014A11}" dt="2018-11-19T05:40:09.164" v="1380" actId="14100"/>
      <pc:docMkLst>
        <pc:docMk/>
      </pc:docMkLst>
      <pc:sldChg chg="modSp">
        <pc:chgData name="Chris Fiebelkorn" userId="8264ad7cae1ebfb8" providerId="LiveId" clId="{6399A114-CAB8-4939-A467-B64C80014A11}" dt="2018-11-19T05:13:05.661" v="934" actId="14100"/>
        <pc:sldMkLst>
          <pc:docMk/>
          <pc:sldMk cId="1920111014" sldId="256"/>
        </pc:sldMkLst>
        <pc:spChg chg="mod">
          <ac:chgData name="Chris Fiebelkorn" userId="8264ad7cae1ebfb8" providerId="LiveId" clId="{6399A114-CAB8-4939-A467-B64C80014A11}" dt="2018-11-19T05:13:05.661" v="934" actId="14100"/>
          <ac:spMkLst>
            <pc:docMk/>
            <pc:sldMk cId="1920111014" sldId="256"/>
            <ac:spMk id="7" creationId="{5BEEF115-0158-4462-9910-DC1A55DE59A7}"/>
          </ac:spMkLst>
        </pc:spChg>
      </pc:sldChg>
      <pc:sldChg chg="addSp delSp modSp addAnim delAnim">
        <pc:chgData name="Chris Fiebelkorn" userId="8264ad7cae1ebfb8" providerId="LiveId" clId="{6399A114-CAB8-4939-A467-B64C80014A11}" dt="2018-11-19T05:14:05.995" v="942" actId="1076"/>
        <pc:sldMkLst>
          <pc:docMk/>
          <pc:sldMk cId="2900219503" sldId="258"/>
        </pc:sldMkLst>
        <pc:spChg chg="mod">
          <ac:chgData name="Chris Fiebelkorn" userId="8264ad7cae1ebfb8" providerId="LiveId" clId="{6399A114-CAB8-4939-A467-B64C80014A11}" dt="2018-11-19T05:14:05.995" v="942" actId="1076"/>
          <ac:spMkLst>
            <pc:docMk/>
            <pc:sldMk cId="2900219503" sldId="258"/>
            <ac:spMk id="1403" creationId="{00000000-0000-0000-0000-000000000000}"/>
          </ac:spMkLst>
        </pc:spChg>
        <pc:picChg chg="add del mod">
          <ac:chgData name="Chris Fiebelkorn" userId="8264ad7cae1ebfb8" providerId="LiveId" clId="{6399A114-CAB8-4939-A467-B64C80014A11}" dt="2018-11-17T17:09:37.847" v="212" actId="1036"/>
          <ac:picMkLst>
            <pc:docMk/>
            <pc:sldMk cId="2900219503" sldId="258"/>
            <ac:picMk id="3" creationId="{936CD052-A854-4F15-A083-84C315CF7C7D}"/>
          </ac:picMkLst>
        </pc:picChg>
      </pc:sldChg>
      <pc:sldChg chg="addSp delSp modSp delAnim modAnim">
        <pc:chgData name="Chris Fiebelkorn" userId="8264ad7cae1ebfb8" providerId="LiveId" clId="{6399A114-CAB8-4939-A467-B64C80014A11}" dt="2018-11-19T05:13:54.135" v="940" actId="1076"/>
        <pc:sldMkLst>
          <pc:docMk/>
          <pc:sldMk cId="473290828" sldId="260"/>
        </pc:sldMkLst>
        <pc:spChg chg="add del mod">
          <ac:chgData name="Chris Fiebelkorn" userId="8264ad7cae1ebfb8" providerId="LiveId" clId="{6399A114-CAB8-4939-A467-B64C80014A11}" dt="2018-11-17T17:09:06.701" v="207" actId="931"/>
          <ac:spMkLst>
            <pc:docMk/>
            <pc:sldMk cId="473290828" sldId="260"/>
            <ac:spMk id="3" creationId="{EDEC4B7A-4B9A-4EE2-BC3D-3EB614E5B817}"/>
          </ac:spMkLst>
        </pc:spChg>
        <pc:spChg chg="mod">
          <ac:chgData name="Chris Fiebelkorn" userId="8264ad7cae1ebfb8" providerId="LiveId" clId="{6399A114-CAB8-4939-A467-B64C80014A11}" dt="2018-11-19T05:13:52.013" v="939" actId="1076"/>
          <ac:spMkLst>
            <pc:docMk/>
            <pc:sldMk cId="473290828" sldId="260"/>
            <ac:spMk id="1419" creationId="{00000000-0000-0000-0000-000000000000}"/>
          </ac:spMkLst>
        </pc:spChg>
        <pc:picChg chg="add mod">
          <ac:chgData name="Chris Fiebelkorn" userId="8264ad7cae1ebfb8" providerId="LiveId" clId="{6399A114-CAB8-4939-A467-B64C80014A11}" dt="2018-11-19T05:13:54.135" v="940" actId="1076"/>
          <ac:picMkLst>
            <pc:docMk/>
            <pc:sldMk cId="473290828" sldId="260"/>
            <ac:picMk id="5" creationId="{9ABF5B20-2B23-4866-8F3B-BC30247928F5}"/>
          </ac:picMkLst>
        </pc:picChg>
        <pc:picChg chg="del">
          <ac:chgData name="Chris Fiebelkorn" userId="8264ad7cae1ebfb8" providerId="LiveId" clId="{6399A114-CAB8-4939-A467-B64C80014A11}" dt="2018-11-17T17:08:59.989" v="206" actId="478"/>
          <ac:picMkLst>
            <pc:docMk/>
            <pc:sldMk cId="473290828" sldId="260"/>
            <ac:picMk id="1422" creationId="{00000000-0000-0000-0000-000000000000}"/>
          </ac:picMkLst>
        </pc:picChg>
      </pc:sldChg>
      <pc:sldChg chg="modSp">
        <pc:chgData name="Chris Fiebelkorn" userId="8264ad7cae1ebfb8" providerId="LiveId" clId="{6399A114-CAB8-4939-A467-B64C80014A11}" dt="2018-11-19T05:14:13.791" v="943" actId="14100"/>
        <pc:sldMkLst>
          <pc:docMk/>
          <pc:sldMk cId="465021443" sldId="262"/>
        </pc:sldMkLst>
        <pc:picChg chg="mod">
          <ac:chgData name="Chris Fiebelkorn" userId="8264ad7cae1ebfb8" providerId="LiveId" clId="{6399A114-CAB8-4939-A467-B64C80014A11}" dt="2018-11-19T05:14:13.791" v="943" actId="14100"/>
          <ac:picMkLst>
            <pc:docMk/>
            <pc:sldMk cId="465021443" sldId="262"/>
            <ac:picMk id="3" creationId="{324E5B6F-6988-43EC-8BF0-B788EB562710}"/>
          </ac:picMkLst>
        </pc:picChg>
      </pc:sldChg>
      <pc:sldChg chg="addSp delSp modSp delAnim modAnim">
        <pc:chgData name="Chris Fiebelkorn" userId="8264ad7cae1ebfb8" providerId="LiveId" clId="{6399A114-CAB8-4939-A467-B64C80014A11}" dt="2018-11-19T05:13:25.879" v="936"/>
        <pc:sldMkLst>
          <pc:docMk/>
          <pc:sldMk cId="3143244152" sldId="270"/>
        </pc:sldMkLst>
        <pc:spChg chg="add del mod">
          <ac:chgData name="Chris Fiebelkorn" userId="8264ad7cae1ebfb8" providerId="LiveId" clId="{6399A114-CAB8-4939-A467-B64C80014A11}" dt="2018-11-17T17:01:59.952" v="1" actId="931"/>
          <ac:spMkLst>
            <pc:docMk/>
            <pc:sldMk cId="3143244152" sldId="270"/>
            <ac:spMk id="4" creationId="{96155562-DD55-4CA4-B9D0-804EE1E255DE}"/>
          </ac:spMkLst>
        </pc:spChg>
        <pc:picChg chg="add mod">
          <ac:chgData name="Chris Fiebelkorn" userId="8264ad7cae1ebfb8" providerId="LiveId" clId="{6399A114-CAB8-4939-A467-B64C80014A11}" dt="2018-11-17T17:08:52.174" v="205" actId="14100"/>
          <ac:picMkLst>
            <pc:docMk/>
            <pc:sldMk cId="3143244152" sldId="270"/>
            <ac:picMk id="6" creationId="{99068D32-8613-48AA-BA57-9E63D891E71D}"/>
          </ac:picMkLst>
        </pc:picChg>
        <pc:picChg chg="del">
          <ac:chgData name="Chris Fiebelkorn" userId="8264ad7cae1ebfb8" providerId="LiveId" clId="{6399A114-CAB8-4939-A467-B64C80014A11}" dt="2018-11-17T16:59:54.033" v="0" actId="478"/>
          <ac:picMkLst>
            <pc:docMk/>
            <pc:sldMk cId="3143244152" sldId="270"/>
            <ac:picMk id="7" creationId="{0ABBD673-2C6D-475B-9E30-79C9013C8A25}"/>
          </ac:picMkLst>
        </pc:picChg>
        <pc:picChg chg="add mod">
          <ac:chgData name="Chris Fiebelkorn" userId="8264ad7cae1ebfb8" providerId="LiveId" clId="{6399A114-CAB8-4939-A467-B64C80014A11}" dt="2018-11-17T17:08:41.606" v="204" actId="1038"/>
          <ac:picMkLst>
            <pc:docMk/>
            <pc:sldMk cId="3143244152" sldId="270"/>
            <ac:picMk id="11" creationId="{C4B4A37B-0B8B-4721-9571-D2904D80113A}"/>
          </ac:picMkLst>
        </pc:picChg>
      </pc:sldChg>
      <pc:sldChg chg="addSp delSp modAnim">
        <pc:chgData name="Chris Fiebelkorn" userId="8264ad7cae1ebfb8" providerId="LiveId" clId="{6399A114-CAB8-4939-A467-B64C80014A11}" dt="2018-11-19T05:14:28.214" v="945"/>
        <pc:sldMkLst>
          <pc:docMk/>
          <pc:sldMk cId="3297870441" sldId="273"/>
        </pc:sldMkLst>
        <pc:picChg chg="del">
          <ac:chgData name="Chris Fiebelkorn" userId="8264ad7cae1ebfb8" providerId="LiveId" clId="{6399A114-CAB8-4939-A467-B64C80014A11}" dt="2018-11-19T05:14:26.171" v="944" actId="478"/>
          <ac:picMkLst>
            <pc:docMk/>
            <pc:sldMk cId="3297870441" sldId="273"/>
            <ac:picMk id="3" creationId="{324E5B6F-6988-43EC-8BF0-B788EB562710}"/>
          </ac:picMkLst>
        </pc:picChg>
        <pc:picChg chg="add">
          <ac:chgData name="Chris Fiebelkorn" userId="8264ad7cae1ebfb8" providerId="LiveId" clId="{6399A114-CAB8-4939-A467-B64C80014A11}" dt="2018-11-19T05:14:28.214" v="945"/>
          <ac:picMkLst>
            <pc:docMk/>
            <pc:sldMk cId="3297870441" sldId="273"/>
            <ac:picMk id="6" creationId="{981CCA06-5F67-452E-9E4F-7A7EE3D0DCF6}"/>
          </ac:picMkLst>
        </pc:picChg>
      </pc:sldChg>
      <pc:sldChg chg="modSp del">
        <pc:chgData name="Chris Fiebelkorn" userId="8264ad7cae1ebfb8" providerId="LiveId" clId="{6399A114-CAB8-4939-A467-B64C80014A11}" dt="2018-11-19T05:15:12.289" v="951" actId="2696"/>
        <pc:sldMkLst>
          <pc:docMk/>
          <pc:sldMk cId="3325750996" sldId="274"/>
        </pc:sldMkLst>
        <pc:picChg chg="mod">
          <ac:chgData name="Chris Fiebelkorn" userId="8264ad7cae1ebfb8" providerId="LiveId" clId="{6399A114-CAB8-4939-A467-B64C80014A11}" dt="2018-11-17T18:27:11.410" v="621" actId="14826"/>
          <ac:picMkLst>
            <pc:docMk/>
            <pc:sldMk cId="3325750996" sldId="274"/>
            <ac:picMk id="7" creationId="{0ABBD673-2C6D-475B-9E30-79C9013C8A25}"/>
          </ac:picMkLst>
        </pc:picChg>
      </pc:sldChg>
      <pc:sldChg chg="addSp delSp modSp delAnim modAnim">
        <pc:chgData name="Chris Fiebelkorn" userId="8264ad7cae1ebfb8" providerId="LiveId" clId="{6399A114-CAB8-4939-A467-B64C80014A11}" dt="2018-11-19T05:15:52.870" v="971" actId="1076"/>
        <pc:sldMkLst>
          <pc:docMk/>
          <pc:sldMk cId="2999795396" sldId="275"/>
        </pc:sldMkLst>
        <pc:spChg chg="mod">
          <ac:chgData name="Chris Fiebelkorn" userId="8264ad7cae1ebfb8" providerId="LiveId" clId="{6399A114-CAB8-4939-A467-B64C80014A11}" dt="2018-11-19T05:15:52.870" v="971" actId="1076"/>
          <ac:spMkLst>
            <pc:docMk/>
            <pc:sldMk cId="2999795396" sldId="275"/>
            <ac:spMk id="6" creationId="{13F424D0-B018-46C6-A123-E6F0E7B9375C}"/>
          </ac:spMkLst>
        </pc:spChg>
        <pc:picChg chg="del">
          <ac:chgData name="Chris Fiebelkorn" userId="8264ad7cae1ebfb8" providerId="LiveId" clId="{6399A114-CAB8-4939-A467-B64C80014A11}" dt="2018-11-19T05:15:42.733" v="967" actId="478"/>
          <ac:picMkLst>
            <pc:docMk/>
            <pc:sldMk cId="2999795396" sldId="275"/>
            <ac:picMk id="5" creationId="{83B4D06F-33A7-42DA-A3E6-5490953A4A1B}"/>
          </ac:picMkLst>
        </pc:picChg>
        <pc:picChg chg="add">
          <ac:chgData name="Chris Fiebelkorn" userId="8264ad7cae1ebfb8" providerId="LiveId" clId="{6399A114-CAB8-4939-A467-B64C80014A11}" dt="2018-11-19T05:15:44.475" v="968"/>
          <ac:picMkLst>
            <pc:docMk/>
            <pc:sldMk cId="2999795396" sldId="275"/>
            <ac:picMk id="7" creationId="{9AFE09E6-59C1-4A9F-8874-6C9BB5A3FD12}"/>
          </ac:picMkLst>
        </pc:picChg>
      </pc:sldChg>
      <pc:sldChg chg="addSp modSp">
        <pc:chgData name="Chris Fiebelkorn" userId="8264ad7cae1ebfb8" providerId="LiveId" clId="{6399A114-CAB8-4939-A467-B64C80014A11}" dt="2018-11-19T05:17:02.781" v="980" actId="1076"/>
        <pc:sldMkLst>
          <pc:docMk/>
          <pc:sldMk cId="1736597463" sldId="277"/>
        </pc:sldMkLst>
        <pc:spChg chg="mod">
          <ac:chgData name="Chris Fiebelkorn" userId="8264ad7cae1ebfb8" providerId="LiveId" clId="{6399A114-CAB8-4939-A467-B64C80014A11}" dt="2018-11-19T05:17:02.781" v="980" actId="1076"/>
          <ac:spMkLst>
            <pc:docMk/>
            <pc:sldMk cId="1736597463" sldId="277"/>
            <ac:spMk id="6" creationId="{9C6B011C-CD5E-4E72-A6EA-CA313D4727AC}"/>
          </ac:spMkLst>
        </pc:spChg>
        <pc:spChg chg="mod">
          <ac:chgData name="Chris Fiebelkorn" userId="8264ad7cae1ebfb8" providerId="LiveId" clId="{6399A114-CAB8-4939-A467-B64C80014A11}" dt="2018-11-19T05:17:02.781" v="980" actId="1076"/>
          <ac:spMkLst>
            <pc:docMk/>
            <pc:sldMk cId="1736597463" sldId="277"/>
            <ac:spMk id="7" creationId="{C61E7E3E-3AEB-43D6-BB46-043C9870169C}"/>
          </ac:spMkLst>
        </pc:spChg>
        <pc:picChg chg="mod">
          <ac:chgData name="Chris Fiebelkorn" userId="8264ad7cae1ebfb8" providerId="LiveId" clId="{6399A114-CAB8-4939-A467-B64C80014A11}" dt="2018-11-19T05:16:54.821" v="979" actId="1076"/>
          <ac:picMkLst>
            <pc:docMk/>
            <pc:sldMk cId="1736597463" sldId="277"/>
            <ac:picMk id="5" creationId="{5DFBB9C6-6FE2-4A65-9E18-68ACDCC30DBE}"/>
          </ac:picMkLst>
        </pc:picChg>
        <pc:picChg chg="add mod">
          <ac:chgData name="Chris Fiebelkorn" userId="8264ad7cae1ebfb8" providerId="LiveId" clId="{6399A114-CAB8-4939-A467-B64C80014A11}" dt="2018-11-19T05:16:51.068" v="977" actId="1076"/>
          <ac:picMkLst>
            <pc:docMk/>
            <pc:sldMk cId="1736597463" sldId="277"/>
            <ac:picMk id="8" creationId="{628F4E33-AFA4-4D11-B4C7-6665DB0BB2DA}"/>
          </ac:picMkLst>
        </pc:picChg>
      </pc:sldChg>
      <pc:sldChg chg="modSp">
        <pc:chgData name="Chris Fiebelkorn" userId="8264ad7cae1ebfb8" providerId="LiveId" clId="{6399A114-CAB8-4939-A467-B64C80014A11}" dt="2018-11-17T18:35:50.347" v="847" actId="732"/>
        <pc:sldMkLst>
          <pc:docMk/>
          <pc:sldMk cId="1314897509" sldId="279"/>
        </pc:sldMkLst>
        <pc:picChg chg="mod modCrop">
          <ac:chgData name="Chris Fiebelkorn" userId="8264ad7cae1ebfb8" providerId="LiveId" clId="{6399A114-CAB8-4939-A467-B64C80014A11}" dt="2018-11-17T18:35:50.347" v="847" actId="732"/>
          <ac:picMkLst>
            <pc:docMk/>
            <pc:sldMk cId="1314897509" sldId="279"/>
            <ac:picMk id="5" creationId="{5D297A5B-357A-495D-9527-D8C65C11ED04}"/>
          </ac:picMkLst>
        </pc:picChg>
      </pc:sldChg>
      <pc:sldChg chg="modSp">
        <pc:chgData name="Chris Fiebelkorn" userId="8264ad7cae1ebfb8" providerId="LiveId" clId="{6399A114-CAB8-4939-A467-B64C80014A11}" dt="2018-11-17T17:44:19.947" v="519" actId="207"/>
        <pc:sldMkLst>
          <pc:docMk/>
          <pc:sldMk cId="734760250" sldId="281"/>
        </pc:sldMkLst>
        <pc:spChg chg="mod">
          <ac:chgData name="Chris Fiebelkorn" userId="8264ad7cae1ebfb8" providerId="LiveId" clId="{6399A114-CAB8-4939-A467-B64C80014A11}" dt="2018-11-17T17:43:59.549" v="515" actId="1036"/>
          <ac:spMkLst>
            <pc:docMk/>
            <pc:sldMk cId="734760250" sldId="281"/>
            <ac:spMk id="4" creationId="{674A04B3-B007-4C8F-80EB-8FA7BFEF9DCB}"/>
          </ac:spMkLst>
        </pc:spChg>
        <pc:spChg chg="mod">
          <ac:chgData name="Chris Fiebelkorn" userId="8264ad7cae1ebfb8" providerId="LiveId" clId="{6399A114-CAB8-4939-A467-B64C80014A11}" dt="2018-11-17T17:44:19.947" v="519" actId="207"/>
          <ac:spMkLst>
            <pc:docMk/>
            <pc:sldMk cId="734760250" sldId="281"/>
            <ac:spMk id="6" creationId="{77FB01DB-CA35-4BAD-9458-400662FB8DC8}"/>
          </ac:spMkLst>
        </pc:spChg>
        <pc:spChg chg="mod">
          <ac:chgData name="Chris Fiebelkorn" userId="8264ad7cae1ebfb8" providerId="LiveId" clId="{6399A114-CAB8-4939-A467-B64C80014A11}" dt="2018-11-17T17:44:03.744" v="516" actId="14100"/>
          <ac:spMkLst>
            <pc:docMk/>
            <pc:sldMk cId="734760250" sldId="281"/>
            <ac:spMk id="8" creationId="{218ED1C4-C236-4ED7-9A17-C2A0DF6B1435}"/>
          </ac:spMkLst>
        </pc:spChg>
        <pc:picChg chg="mod modCrop">
          <ac:chgData name="Chris Fiebelkorn" userId="8264ad7cae1ebfb8" providerId="LiveId" clId="{6399A114-CAB8-4939-A467-B64C80014A11}" dt="2018-11-17T17:43:41.115" v="493" actId="18131"/>
          <ac:picMkLst>
            <pc:docMk/>
            <pc:sldMk cId="734760250" sldId="281"/>
            <ac:picMk id="5" creationId="{5D297A5B-357A-495D-9527-D8C65C11ED04}"/>
          </ac:picMkLst>
        </pc:picChg>
      </pc:sldChg>
      <pc:sldChg chg="del">
        <pc:chgData name="Chris Fiebelkorn" userId="8264ad7cae1ebfb8" providerId="LiveId" clId="{6399A114-CAB8-4939-A467-B64C80014A11}" dt="2018-11-19T05:19:05.181" v="993" actId="2696"/>
        <pc:sldMkLst>
          <pc:docMk/>
          <pc:sldMk cId="3615439040" sldId="282"/>
        </pc:sldMkLst>
      </pc:sldChg>
      <pc:sldChg chg="addSp delSp modSp">
        <pc:chgData name="Chris Fiebelkorn" userId="8264ad7cae1ebfb8" providerId="LiveId" clId="{6399A114-CAB8-4939-A467-B64C80014A11}" dt="2018-11-19T05:22:35.349" v="1026"/>
        <pc:sldMkLst>
          <pc:docMk/>
          <pc:sldMk cId="1994281808" sldId="291"/>
        </pc:sldMkLst>
        <pc:spChg chg="add mod">
          <ac:chgData name="Chris Fiebelkorn" userId="8264ad7cae1ebfb8" providerId="LiveId" clId="{6399A114-CAB8-4939-A467-B64C80014A11}" dt="2018-11-19T05:22:35.349" v="1026"/>
          <ac:spMkLst>
            <pc:docMk/>
            <pc:sldMk cId="1994281808" sldId="291"/>
            <ac:spMk id="3" creationId="{514DBFCD-928D-41CC-BA83-7224F9BF3BC1}"/>
          </ac:spMkLst>
        </pc:spChg>
        <pc:spChg chg="del">
          <ac:chgData name="Chris Fiebelkorn" userId="8264ad7cae1ebfb8" providerId="LiveId" clId="{6399A114-CAB8-4939-A467-B64C80014A11}" dt="2018-11-19T05:22:33.507" v="1025" actId="478"/>
          <ac:spMkLst>
            <pc:docMk/>
            <pc:sldMk cId="1994281808" sldId="291"/>
            <ac:spMk id="1723" creationId="{00000000-0000-0000-0000-000000000000}"/>
          </ac:spMkLst>
        </pc:spChg>
        <pc:picChg chg="mod">
          <ac:chgData name="Chris Fiebelkorn" userId="8264ad7cae1ebfb8" providerId="LiveId" clId="{6399A114-CAB8-4939-A467-B64C80014A11}" dt="2018-11-17T17:34:28.600" v="454" actId="14826"/>
          <ac:picMkLst>
            <pc:docMk/>
            <pc:sldMk cId="1994281808" sldId="291"/>
            <ac:picMk id="1727" creationId="{00000000-0000-0000-0000-000000000000}"/>
          </ac:picMkLst>
        </pc:picChg>
      </pc:sldChg>
      <pc:sldChg chg="addSp delSp modSp delAnim modAnim">
        <pc:chgData name="Chris Fiebelkorn" userId="8264ad7cae1ebfb8" providerId="LiveId" clId="{6399A114-CAB8-4939-A467-B64C80014A11}" dt="2018-11-19T05:22:13.180" v="1020"/>
        <pc:sldMkLst>
          <pc:docMk/>
          <pc:sldMk cId="3924927325" sldId="292"/>
        </pc:sldMkLst>
        <pc:spChg chg="del">
          <ac:chgData name="Chris Fiebelkorn" userId="8264ad7cae1ebfb8" providerId="LiveId" clId="{6399A114-CAB8-4939-A467-B64C80014A11}" dt="2018-11-19T05:22:05.826" v="1018" actId="478"/>
          <ac:spMkLst>
            <pc:docMk/>
            <pc:sldMk cId="3924927325" sldId="292"/>
            <ac:spMk id="2" creationId="{D697CC80-4C0E-4F26-BBAC-AF6E05874D14}"/>
          </ac:spMkLst>
        </pc:spChg>
        <pc:spChg chg="add mod">
          <ac:chgData name="Chris Fiebelkorn" userId="8264ad7cae1ebfb8" providerId="LiveId" clId="{6399A114-CAB8-4939-A467-B64C80014A11}" dt="2018-11-19T05:22:08.285" v="1019"/>
          <ac:spMkLst>
            <pc:docMk/>
            <pc:sldMk cId="3924927325" sldId="292"/>
            <ac:spMk id="7" creationId="{EACBC693-C336-417C-9C5E-561D940607A2}"/>
          </ac:spMkLst>
        </pc:spChg>
      </pc:sldChg>
      <pc:sldChg chg="addSp delSp modSp modAnim">
        <pc:chgData name="Chris Fiebelkorn" userId="8264ad7cae1ebfb8" providerId="LiveId" clId="{6399A114-CAB8-4939-A467-B64C80014A11}" dt="2018-11-19T05:21:54.479" v="1017"/>
        <pc:sldMkLst>
          <pc:docMk/>
          <pc:sldMk cId="1877153618" sldId="293"/>
        </pc:sldMkLst>
        <pc:spChg chg="add mod">
          <ac:chgData name="Chris Fiebelkorn" userId="8264ad7cae1ebfb8" providerId="LiveId" clId="{6399A114-CAB8-4939-A467-B64C80014A11}" dt="2018-11-19T05:21:54.479" v="1017"/>
          <ac:spMkLst>
            <pc:docMk/>
            <pc:sldMk cId="1877153618" sldId="293"/>
            <ac:spMk id="3" creationId="{ECC9ED5C-6BB9-4A1B-AEE0-B409FF106C28}"/>
          </ac:spMkLst>
        </pc:spChg>
        <pc:spChg chg="del">
          <ac:chgData name="Chris Fiebelkorn" userId="8264ad7cae1ebfb8" providerId="LiveId" clId="{6399A114-CAB8-4939-A467-B64C80014A11}" dt="2018-11-19T05:21:51.857" v="1016" actId="478"/>
          <ac:spMkLst>
            <pc:docMk/>
            <pc:sldMk cId="1877153618" sldId="293"/>
            <ac:spMk id="10" creationId="{A46A544F-25E4-4502-8C2D-64A783BBE586}"/>
          </ac:spMkLst>
        </pc:spChg>
      </pc:sldChg>
      <pc:sldChg chg="addSp delSp modSp modAnim">
        <pc:chgData name="Chris Fiebelkorn" userId="8264ad7cae1ebfb8" providerId="LiveId" clId="{6399A114-CAB8-4939-A467-B64C80014A11}" dt="2018-11-19T05:22:19.758" v="1022"/>
        <pc:sldMkLst>
          <pc:docMk/>
          <pc:sldMk cId="362077408" sldId="294"/>
        </pc:sldMkLst>
        <pc:spChg chg="add mod">
          <ac:chgData name="Chris Fiebelkorn" userId="8264ad7cae1ebfb8" providerId="LiveId" clId="{6399A114-CAB8-4939-A467-B64C80014A11}" dt="2018-11-19T05:22:19.758" v="1022"/>
          <ac:spMkLst>
            <pc:docMk/>
            <pc:sldMk cId="362077408" sldId="294"/>
            <ac:spMk id="3" creationId="{337578BA-F050-4162-B83C-90C390A1676E}"/>
          </ac:spMkLst>
        </pc:spChg>
        <pc:spChg chg="del mod">
          <ac:chgData name="Chris Fiebelkorn" userId="8264ad7cae1ebfb8" providerId="LiveId" clId="{6399A114-CAB8-4939-A467-B64C80014A11}" dt="2018-11-19T05:22:17.553" v="1021" actId="478"/>
          <ac:spMkLst>
            <pc:docMk/>
            <pc:sldMk cId="362077408" sldId="294"/>
            <ac:spMk id="10" creationId="{36C3A546-0B7C-4D24-BA13-9F652EBB4D13}"/>
          </ac:spMkLst>
        </pc:spChg>
      </pc:sldChg>
      <pc:sldChg chg="addSp delSp modSp delAnim">
        <pc:chgData name="Chris Fiebelkorn" userId="8264ad7cae1ebfb8" providerId="LiveId" clId="{6399A114-CAB8-4939-A467-B64C80014A11}" dt="2018-11-19T05:22:28.380" v="1024"/>
        <pc:sldMkLst>
          <pc:docMk/>
          <pc:sldMk cId="256563632" sldId="295"/>
        </pc:sldMkLst>
        <pc:spChg chg="add mod">
          <ac:chgData name="Chris Fiebelkorn" userId="8264ad7cae1ebfb8" providerId="LiveId" clId="{6399A114-CAB8-4939-A467-B64C80014A11}" dt="2018-11-19T05:22:28.380" v="1024"/>
          <ac:spMkLst>
            <pc:docMk/>
            <pc:sldMk cId="256563632" sldId="295"/>
            <ac:spMk id="3" creationId="{7656F3C1-233E-472C-AF67-EDFB56E575E0}"/>
          </ac:spMkLst>
        </pc:spChg>
        <pc:spChg chg="del">
          <ac:chgData name="Chris Fiebelkorn" userId="8264ad7cae1ebfb8" providerId="LiveId" clId="{6399A114-CAB8-4939-A467-B64C80014A11}" dt="2018-11-19T05:22:26.105" v="1023" actId="478"/>
          <ac:spMkLst>
            <pc:docMk/>
            <pc:sldMk cId="256563632" sldId="295"/>
            <ac:spMk id="10" creationId="{642E7BA4-1E55-4CEE-96A8-26C1623ECC38}"/>
          </ac:spMkLst>
        </pc:spChg>
      </pc:sldChg>
      <pc:sldChg chg="addSp delSp modSp">
        <pc:chgData name="Chris Fiebelkorn" userId="8264ad7cae1ebfb8" providerId="LiveId" clId="{6399A114-CAB8-4939-A467-B64C80014A11}" dt="2018-11-19T05:22:46.030" v="1028"/>
        <pc:sldMkLst>
          <pc:docMk/>
          <pc:sldMk cId="3859995723" sldId="297"/>
        </pc:sldMkLst>
        <pc:spChg chg="del">
          <ac:chgData name="Chris Fiebelkorn" userId="8264ad7cae1ebfb8" providerId="LiveId" clId="{6399A114-CAB8-4939-A467-B64C80014A11}" dt="2018-11-19T05:22:44.041" v="1027" actId="478"/>
          <ac:spMkLst>
            <pc:docMk/>
            <pc:sldMk cId="3859995723" sldId="297"/>
            <ac:spMk id="2" creationId="{D697CC80-4C0E-4F26-BBAC-AF6E05874D14}"/>
          </ac:spMkLst>
        </pc:spChg>
        <pc:spChg chg="add mod">
          <ac:chgData name="Chris Fiebelkorn" userId="8264ad7cae1ebfb8" providerId="LiveId" clId="{6399A114-CAB8-4939-A467-B64C80014A11}" dt="2018-11-19T05:22:46.030" v="1028"/>
          <ac:spMkLst>
            <pc:docMk/>
            <pc:sldMk cId="3859995723" sldId="297"/>
            <ac:spMk id="7" creationId="{B4E08E76-EC9E-401E-ABD0-DE40CA5DD0B0}"/>
          </ac:spMkLst>
        </pc:spChg>
      </pc:sldChg>
      <pc:sldChg chg="modSp">
        <pc:chgData name="Chris Fiebelkorn" userId="8264ad7cae1ebfb8" providerId="LiveId" clId="{6399A114-CAB8-4939-A467-B64C80014A11}" dt="2018-11-19T05:22:56.627" v="1029" actId="14100"/>
        <pc:sldMkLst>
          <pc:docMk/>
          <pc:sldMk cId="2604689813" sldId="298"/>
        </pc:sldMkLst>
        <pc:picChg chg="mod">
          <ac:chgData name="Chris Fiebelkorn" userId="8264ad7cae1ebfb8" providerId="LiveId" clId="{6399A114-CAB8-4939-A467-B64C80014A11}" dt="2018-11-19T05:22:56.627" v="1029" actId="14100"/>
          <ac:picMkLst>
            <pc:docMk/>
            <pc:sldMk cId="2604689813" sldId="298"/>
            <ac:picMk id="6" creationId="{4322D33C-ABF9-4BDD-9F13-74BD56DC57D3}"/>
          </ac:picMkLst>
        </pc:picChg>
      </pc:sldChg>
      <pc:sldChg chg="modSp">
        <pc:chgData name="Chris Fiebelkorn" userId="8264ad7cae1ebfb8" providerId="LiveId" clId="{6399A114-CAB8-4939-A467-B64C80014A11}" dt="2018-11-17T17:37:06.190" v="455" actId="14826"/>
        <pc:sldMkLst>
          <pc:docMk/>
          <pc:sldMk cId="3070633473" sldId="300"/>
        </pc:sldMkLst>
        <pc:picChg chg="mod">
          <ac:chgData name="Chris Fiebelkorn" userId="8264ad7cae1ebfb8" providerId="LiveId" clId="{6399A114-CAB8-4939-A467-B64C80014A11}" dt="2018-11-17T17:37:06.190" v="455" actId="14826"/>
          <ac:picMkLst>
            <pc:docMk/>
            <pc:sldMk cId="3070633473" sldId="300"/>
            <ac:picMk id="8" creationId="{4C41000B-467D-48BB-B27B-ACADCBE54EFE}"/>
          </ac:picMkLst>
        </pc:picChg>
      </pc:sldChg>
      <pc:sldChg chg="modSp">
        <pc:chgData name="Chris Fiebelkorn" userId="8264ad7cae1ebfb8" providerId="LiveId" clId="{6399A114-CAB8-4939-A467-B64C80014A11}" dt="2018-11-17T17:37:17.595" v="456" actId="14826"/>
        <pc:sldMkLst>
          <pc:docMk/>
          <pc:sldMk cId="3195107340" sldId="301"/>
        </pc:sldMkLst>
        <pc:picChg chg="mod">
          <ac:chgData name="Chris Fiebelkorn" userId="8264ad7cae1ebfb8" providerId="LiveId" clId="{6399A114-CAB8-4939-A467-B64C80014A11}" dt="2018-11-17T17:37:17.595" v="456" actId="14826"/>
          <ac:picMkLst>
            <pc:docMk/>
            <pc:sldMk cId="3195107340" sldId="301"/>
            <ac:picMk id="8" creationId="{4C41000B-467D-48BB-B27B-ACADCBE54EFE}"/>
          </ac:picMkLst>
        </pc:picChg>
      </pc:sldChg>
      <pc:sldChg chg="modSp">
        <pc:chgData name="Chris Fiebelkorn" userId="8264ad7cae1ebfb8" providerId="LiveId" clId="{6399A114-CAB8-4939-A467-B64C80014A11}" dt="2018-11-17T17:37:23.101" v="457" actId="14826"/>
        <pc:sldMkLst>
          <pc:docMk/>
          <pc:sldMk cId="1953217945" sldId="302"/>
        </pc:sldMkLst>
        <pc:picChg chg="mod">
          <ac:chgData name="Chris Fiebelkorn" userId="8264ad7cae1ebfb8" providerId="LiveId" clId="{6399A114-CAB8-4939-A467-B64C80014A11}" dt="2018-11-17T17:37:23.101" v="457" actId="14826"/>
          <ac:picMkLst>
            <pc:docMk/>
            <pc:sldMk cId="1953217945" sldId="302"/>
            <ac:picMk id="8" creationId="{4C41000B-467D-48BB-B27B-ACADCBE54EFE}"/>
          </ac:picMkLst>
        </pc:picChg>
      </pc:sldChg>
      <pc:sldChg chg="addSp delSp modSp">
        <pc:chgData name="Chris Fiebelkorn" userId="8264ad7cae1ebfb8" providerId="LiveId" clId="{6399A114-CAB8-4939-A467-B64C80014A11}" dt="2018-11-19T05:23:43.007" v="1039"/>
        <pc:sldMkLst>
          <pc:docMk/>
          <pc:sldMk cId="1900357081" sldId="303"/>
        </pc:sldMkLst>
        <pc:spChg chg="del">
          <ac:chgData name="Chris Fiebelkorn" userId="8264ad7cae1ebfb8" providerId="LiveId" clId="{6399A114-CAB8-4939-A467-B64C80014A11}" dt="2018-11-19T05:23:40.547" v="1038" actId="478"/>
          <ac:spMkLst>
            <pc:docMk/>
            <pc:sldMk cId="1900357081" sldId="303"/>
            <ac:spMk id="2" creationId="{05C67DFF-B5F4-4E27-9F91-E6BE6756986F}"/>
          </ac:spMkLst>
        </pc:spChg>
        <pc:spChg chg="add del mod">
          <ac:chgData name="Chris Fiebelkorn" userId="8264ad7cae1ebfb8" providerId="LiveId" clId="{6399A114-CAB8-4939-A467-B64C80014A11}" dt="2018-11-19T05:23:43.007" v="1039"/>
          <ac:spMkLst>
            <pc:docMk/>
            <pc:sldMk cId="1900357081" sldId="303"/>
            <ac:spMk id="9" creationId="{F79B68D2-FA38-4909-8990-B27F08DC3319}"/>
          </ac:spMkLst>
        </pc:spChg>
        <pc:spChg chg="add">
          <ac:chgData name="Chris Fiebelkorn" userId="8264ad7cae1ebfb8" providerId="LiveId" clId="{6399A114-CAB8-4939-A467-B64C80014A11}" dt="2018-11-19T05:23:43.007" v="1039"/>
          <ac:spMkLst>
            <pc:docMk/>
            <pc:sldMk cId="1900357081" sldId="303"/>
            <ac:spMk id="10" creationId="{928CEEA8-4FB7-45BA-A29D-93462EC02046}"/>
          </ac:spMkLst>
        </pc:spChg>
      </pc:sldChg>
      <pc:sldChg chg="addSp delSp modSp">
        <pc:chgData name="Chris Fiebelkorn" userId="8264ad7cae1ebfb8" providerId="LiveId" clId="{6399A114-CAB8-4939-A467-B64C80014A11}" dt="2018-11-19T05:23:37.324" v="1037"/>
        <pc:sldMkLst>
          <pc:docMk/>
          <pc:sldMk cId="50429370" sldId="304"/>
        </pc:sldMkLst>
        <pc:spChg chg="del">
          <ac:chgData name="Chris Fiebelkorn" userId="8264ad7cae1ebfb8" providerId="LiveId" clId="{6399A114-CAB8-4939-A467-B64C80014A11}" dt="2018-11-19T05:23:35.388" v="1036" actId="478"/>
          <ac:spMkLst>
            <pc:docMk/>
            <pc:sldMk cId="50429370" sldId="304"/>
            <ac:spMk id="2" creationId="{05C67DFF-B5F4-4E27-9F91-E6BE6756986F}"/>
          </ac:spMkLst>
        </pc:spChg>
        <pc:spChg chg="add del mod">
          <ac:chgData name="Chris Fiebelkorn" userId="8264ad7cae1ebfb8" providerId="LiveId" clId="{6399A114-CAB8-4939-A467-B64C80014A11}" dt="2018-11-19T05:23:37.324" v="1037"/>
          <ac:spMkLst>
            <pc:docMk/>
            <pc:sldMk cId="50429370" sldId="304"/>
            <ac:spMk id="7" creationId="{955C8A4D-A146-4A7B-B07B-CA7DE3C6BCA0}"/>
          </ac:spMkLst>
        </pc:spChg>
        <pc:spChg chg="add">
          <ac:chgData name="Chris Fiebelkorn" userId="8264ad7cae1ebfb8" providerId="LiveId" clId="{6399A114-CAB8-4939-A467-B64C80014A11}" dt="2018-11-19T05:23:37.324" v="1037"/>
          <ac:spMkLst>
            <pc:docMk/>
            <pc:sldMk cId="50429370" sldId="304"/>
            <ac:spMk id="10" creationId="{58F8B91E-CA84-46F5-92F3-3B8A2F2AB1CC}"/>
          </ac:spMkLst>
        </pc:spChg>
      </pc:sldChg>
      <pc:sldChg chg="addSp delSp modSp">
        <pc:chgData name="Chris Fiebelkorn" userId="8264ad7cae1ebfb8" providerId="LiveId" clId="{6399A114-CAB8-4939-A467-B64C80014A11}" dt="2018-11-19T05:23:51.126" v="1041"/>
        <pc:sldMkLst>
          <pc:docMk/>
          <pc:sldMk cId="501236720" sldId="305"/>
        </pc:sldMkLst>
        <pc:spChg chg="del">
          <ac:chgData name="Chris Fiebelkorn" userId="8264ad7cae1ebfb8" providerId="LiveId" clId="{6399A114-CAB8-4939-A467-B64C80014A11}" dt="2018-11-19T05:23:49.184" v="1040" actId="478"/>
          <ac:spMkLst>
            <pc:docMk/>
            <pc:sldMk cId="501236720" sldId="305"/>
            <ac:spMk id="2" creationId="{05C67DFF-B5F4-4E27-9F91-E6BE6756986F}"/>
          </ac:spMkLst>
        </pc:spChg>
        <pc:spChg chg="add del mod">
          <ac:chgData name="Chris Fiebelkorn" userId="8264ad7cae1ebfb8" providerId="LiveId" clId="{6399A114-CAB8-4939-A467-B64C80014A11}" dt="2018-11-19T05:23:51.126" v="1041"/>
          <ac:spMkLst>
            <pc:docMk/>
            <pc:sldMk cId="501236720" sldId="305"/>
            <ac:spMk id="7" creationId="{E62C0A3B-C5DB-4A84-876A-12128ECA35B2}"/>
          </ac:spMkLst>
        </pc:spChg>
        <pc:spChg chg="add">
          <ac:chgData name="Chris Fiebelkorn" userId="8264ad7cae1ebfb8" providerId="LiveId" clId="{6399A114-CAB8-4939-A467-B64C80014A11}" dt="2018-11-19T05:23:51.126" v="1041"/>
          <ac:spMkLst>
            <pc:docMk/>
            <pc:sldMk cId="501236720" sldId="305"/>
            <ac:spMk id="10" creationId="{14E013A0-A1CC-4010-B998-720387715E96}"/>
          </ac:spMkLst>
        </pc:spChg>
      </pc:sldChg>
      <pc:sldChg chg="addSp delSp modSp">
        <pc:chgData name="Chris Fiebelkorn" userId="8264ad7cae1ebfb8" providerId="LiveId" clId="{6399A114-CAB8-4939-A467-B64C80014A11}" dt="2018-11-19T05:23:57.759" v="1043"/>
        <pc:sldMkLst>
          <pc:docMk/>
          <pc:sldMk cId="1562958037" sldId="306"/>
        </pc:sldMkLst>
        <pc:spChg chg="del">
          <ac:chgData name="Chris Fiebelkorn" userId="8264ad7cae1ebfb8" providerId="LiveId" clId="{6399A114-CAB8-4939-A467-B64C80014A11}" dt="2018-11-19T05:23:55.809" v="1042" actId="478"/>
          <ac:spMkLst>
            <pc:docMk/>
            <pc:sldMk cId="1562958037" sldId="306"/>
            <ac:spMk id="2" creationId="{05C67DFF-B5F4-4E27-9F91-E6BE6756986F}"/>
          </ac:spMkLst>
        </pc:spChg>
        <pc:spChg chg="add del mod">
          <ac:chgData name="Chris Fiebelkorn" userId="8264ad7cae1ebfb8" providerId="LiveId" clId="{6399A114-CAB8-4939-A467-B64C80014A11}" dt="2018-11-19T05:23:57.759" v="1043"/>
          <ac:spMkLst>
            <pc:docMk/>
            <pc:sldMk cId="1562958037" sldId="306"/>
            <ac:spMk id="8" creationId="{89F95616-9DF8-4D45-B7A7-91571C657EA6}"/>
          </ac:spMkLst>
        </pc:spChg>
        <pc:spChg chg="add">
          <ac:chgData name="Chris Fiebelkorn" userId="8264ad7cae1ebfb8" providerId="LiveId" clId="{6399A114-CAB8-4939-A467-B64C80014A11}" dt="2018-11-19T05:23:57.759" v="1043"/>
          <ac:spMkLst>
            <pc:docMk/>
            <pc:sldMk cId="1562958037" sldId="306"/>
            <ac:spMk id="11" creationId="{D6C3F891-E70F-4CE7-897C-046506D8F136}"/>
          </ac:spMkLst>
        </pc:spChg>
      </pc:sldChg>
      <pc:sldChg chg="addSp delSp modSp">
        <pc:chgData name="Chris Fiebelkorn" userId="8264ad7cae1ebfb8" providerId="LiveId" clId="{6399A114-CAB8-4939-A467-B64C80014A11}" dt="2018-11-19T05:24:05.284" v="1045"/>
        <pc:sldMkLst>
          <pc:docMk/>
          <pc:sldMk cId="2236836796" sldId="307"/>
        </pc:sldMkLst>
        <pc:spChg chg="del">
          <ac:chgData name="Chris Fiebelkorn" userId="8264ad7cae1ebfb8" providerId="LiveId" clId="{6399A114-CAB8-4939-A467-B64C80014A11}" dt="2018-11-19T05:24:03.613" v="1044" actId="478"/>
          <ac:spMkLst>
            <pc:docMk/>
            <pc:sldMk cId="2236836796" sldId="307"/>
            <ac:spMk id="2" creationId="{05C67DFF-B5F4-4E27-9F91-E6BE6756986F}"/>
          </ac:spMkLst>
        </pc:spChg>
        <pc:spChg chg="add del mod">
          <ac:chgData name="Chris Fiebelkorn" userId="8264ad7cae1ebfb8" providerId="LiveId" clId="{6399A114-CAB8-4939-A467-B64C80014A11}" dt="2018-11-19T05:24:05.284" v="1045"/>
          <ac:spMkLst>
            <pc:docMk/>
            <pc:sldMk cId="2236836796" sldId="307"/>
            <ac:spMk id="7" creationId="{2FA2166F-AE91-4DF7-B530-4C627C94C9A7}"/>
          </ac:spMkLst>
        </pc:spChg>
        <pc:spChg chg="add">
          <ac:chgData name="Chris Fiebelkorn" userId="8264ad7cae1ebfb8" providerId="LiveId" clId="{6399A114-CAB8-4939-A467-B64C80014A11}" dt="2018-11-19T05:24:05.284" v="1045"/>
          <ac:spMkLst>
            <pc:docMk/>
            <pc:sldMk cId="2236836796" sldId="307"/>
            <ac:spMk id="10" creationId="{5D2A6A51-85DF-4168-903D-B08774CE5207}"/>
          </ac:spMkLst>
        </pc:spChg>
      </pc:sldChg>
      <pc:sldChg chg="modSp">
        <pc:chgData name="Chris Fiebelkorn" userId="8264ad7cae1ebfb8" providerId="LiveId" clId="{6399A114-CAB8-4939-A467-B64C80014A11}" dt="2018-11-17T17:48:06.195" v="597" actId="14826"/>
        <pc:sldMkLst>
          <pc:docMk/>
          <pc:sldMk cId="4269302318" sldId="310"/>
        </pc:sldMkLst>
        <pc:picChg chg="mod">
          <ac:chgData name="Chris Fiebelkorn" userId="8264ad7cae1ebfb8" providerId="LiveId" clId="{6399A114-CAB8-4939-A467-B64C80014A11}" dt="2018-11-17T17:48:06.195" v="597" actId="14826"/>
          <ac:picMkLst>
            <pc:docMk/>
            <pc:sldMk cId="4269302318" sldId="310"/>
            <ac:picMk id="6" creationId="{4322D33C-ABF9-4BDD-9F13-74BD56DC57D3}"/>
          </ac:picMkLst>
        </pc:picChg>
      </pc:sldChg>
      <pc:sldChg chg="modSp">
        <pc:chgData name="Chris Fiebelkorn" userId="8264ad7cae1ebfb8" providerId="LiveId" clId="{6399A114-CAB8-4939-A467-B64C80014A11}" dt="2018-11-17T17:48:24.879" v="598" actId="14826"/>
        <pc:sldMkLst>
          <pc:docMk/>
          <pc:sldMk cId="4000111984" sldId="311"/>
        </pc:sldMkLst>
        <pc:picChg chg="mod">
          <ac:chgData name="Chris Fiebelkorn" userId="8264ad7cae1ebfb8" providerId="LiveId" clId="{6399A114-CAB8-4939-A467-B64C80014A11}" dt="2018-11-17T17:48:24.879" v="598" actId="14826"/>
          <ac:picMkLst>
            <pc:docMk/>
            <pc:sldMk cId="4000111984" sldId="311"/>
            <ac:picMk id="6" creationId="{4322D33C-ABF9-4BDD-9F13-74BD56DC57D3}"/>
          </ac:picMkLst>
        </pc:picChg>
      </pc:sldChg>
      <pc:sldChg chg="modSp">
        <pc:chgData name="Chris Fiebelkorn" userId="8264ad7cae1ebfb8" providerId="LiveId" clId="{6399A114-CAB8-4939-A467-B64C80014A11}" dt="2018-11-17T18:39:56.238" v="850" actId="688"/>
        <pc:sldMkLst>
          <pc:docMk/>
          <pc:sldMk cId="3743275937" sldId="313"/>
        </pc:sldMkLst>
        <pc:picChg chg="mod">
          <ac:chgData name="Chris Fiebelkorn" userId="8264ad7cae1ebfb8" providerId="LiveId" clId="{6399A114-CAB8-4939-A467-B64C80014A11}" dt="2018-11-17T18:39:56.238" v="850" actId="688"/>
          <ac:picMkLst>
            <pc:docMk/>
            <pc:sldMk cId="3743275937" sldId="313"/>
            <ac:picMk id="11" creationId="{BC418377-C1D9-425E-8445-06E4822F8FDC}"/>
          </ac:picMkLst>
        </pc:picChg>
      </pc:sldChg>
      <pc:sldChg chg="addSp delSp delAnim modAnim">
        <pc:chgData name="Chris Fiebelkorn" userId="8264ad7cae1ebfb8" providerId="LiveId" clId="{6399A114-CAB8-4939-A467-B64C80014A11}" dt="2018-11-19T05:24:42.766" v="1049"/>
        <pc:sldMkLst>
          <pc:docMk/>
          <pc:sldMk cId="3155335902" sldId="316"/>
        </pc:sldMkLst>
        <pc:picChg chg="add">
          <ac:chgData name="Chris Fiebelkorn" userId="8264ad7cae1ebfb8" providerId="LiveId" clId="{6399A114-CAB8-4939-A467-B64C80014A11}" dt="2018-11-19T05:24:39.684" v="1048"/>
          <ac:picMkLst>
            <pc:docMk/>
            <pc:sldMk cId="3155335902" sldId="316"/>
            <ac:picMk id="6" creationId="{FB2ECA14-86D4-4548-AA01-155F4A6DB5C4}"/>
          </ac:picMkLst>
        </pc:picChg>
        <pc:picChg chg="del">
          <ac:chgData name="Chris Fiebelkorn" userId="8264ad7cae1ebfb8" providerId="LiveId" clId="{6399A114-CAB8-4939-A467-B64C80014A11}" dt="2018-11-19T05:24:38.055" v="1047" actId="478"/>
          <ac:picMkLst>
            <pc:docMk/>
            <pc:sldMk cId="3155335902" sldId="316"/>
            <ac:picMk id="7" creationId="{61FAD3AF-967F-4C3F-B7CA-DFB198629DE8}"/>
          </ac:picMkLst>
        </pc:picChg>
      </pc:sldChg>
      <pc:sldChg chg="modSp">
        <pc:chgData name="Chris Fiebelkorn" userId="8264ad7cae1ebfb8" providerId="LiveId" clId="{6399A114-CAB8-4939-A467-B64C80014A11}" dt="2018-11-17T18:31:08.600" v="680" actId="1038"/>
        <pc:sldMkLst>
          <pc:docMk/>
          <pc:sldMk cId="2016582882" sldId="317"/>
        </pc:sldMkLst>
        <pc:picChg chg="mod">
          <ac:chgData name="Chris Fiebelkorn" userId="8264ad7cae1ebfb8" providerId="LiveId" clId="{6399A114-CAB8-4939-A467-B64C80014A11}" dt="2018-11-17T18:31:08.600" v="680" actId="1038"/>
          <ac:picMkLst>
            <pc:docMk/>
            <pc:sldMk cId="2016582882" sldId="317"/>
            <ac:picMk id="7" creationId="{61FAD3AF-967F-4C3F-B7CA-DFB198629DE8}"/>
          </ac:picMkLst>
        </pc:picChg>
      </pc:sldChg>
      <pc:sldChg chg="addSp delSp delAnim">
        <pc:chgData name="Chris Fiebelkorn" userId="8264ad7cae1ebfb8" providerId="LiveId" clId="{6399A114-CAB8-4939-A467-B64C80014A11}" dt="2018-11-19T05:25:34.436" v="1058"/>
        <pc:sldMkLst>
          <pc:docMk/>
          <pc:sldMk cId="2001897464" sldId="319"/>
        </pc:sldMkLst>
        <pc:picChg chg="del">
          <ac:chgData name="Chris Fiebelkorn" userId="8264ad7cae1ebfb8" providerId="LiveId" clId="{6399A114-CAB8-4939-A467-B64C80014A11}" dt="2018-11-19T05:25:33.117" v="1057" actId="478"/>
          <ac:picMkLst>
            <pc:docMk/>
            <pc:sldMk cId="2001897464" sldId="319"/>
            <ac:picMk id="7" creationId="{61FAD3AF-967F-4C3F-B7CA-DFB198629DE8}"/>
          </ac:picMkLst>
        </pc:picChg>
        <pc:picChg chg="add">
          <ac:chgData name="Chris Fiebelkorn" userId="8264ad7cae1ebfb8" providerId="LiveId" clId="{6399A114-CAB8-4939-A467-B64C80014A11}" dt="2018-11-19T05:25:34.436" v="1058"/>
          <ac:picMkLst>
            <pc:docMk/>
            <pc:sldMk cId="2001897464" sldId="319"/>
            <ac:picMk id="8" creationId="{53FB093B-4C3C-4963-8DBD-E5E8E08184E0}"/>
          </ac:picMkLst>
        </pc:picChg>
      </pc:sldChg>
      <pc:sldChg chg="modSp">
        <pc:chgData name="Chris Fiebelkorn" userId="8264ad7cae1ebfb8" providerId="LiveId" clId="{6399A114-CAB8-4939-A467-B64C80014A11}" dt="2018-11-17T17:59:26.946" v="618" actId="1036"/>
        <pc:sldMkLst>
          <pc:docMk/>
          <pc:sldMk cId="3779002217" sldId="320"/>
        </pc:sldMkLst>
        <pc:picChg chg="mod modCrop">
          <ac:chgData name="Chris Fiebelkorn" userId="8264ad7cae1ebfb8" providerId="LiveId" clId="{6399A114-CAB8-4939-A467-B64C80014A11}" dt="2018-11-17T17:59:26.946" v="618" actId="1036"/>
          <ac:picMkLst>
            <pc:docMk/>
            <pc:sldMk cId="3779002217" sldId="320"/>
            <ac:picMk id="7" creationId="{C7D9F9FC-2229-4F2B-9DF4-2484E2993E98}"/>
          </ac:picMkLst>
        </pc:picChg>
      </pc:sldChg>
      <pc:sldChg chg="modSp">
        <pc:chgData name="Chris Fiebelkorn" userId="8264ad7cae1ebfb8" providerId="LiveId" clId="{6399A114-CAB8-4939-A467-B64C80014A11}" dt="2018-11-19T05:26:10.303" v="1093" actId="1035"/>
        <pc:sldMkLst>
          <pc:docMk/>
          <pc:sldMk cId="1068742405" sldId="323"/>
        </pc:sldMkLst>
        <pc:spChg chg="mod">
          <ac:chgData name="Chris Fiebelkorn" userId="8264ad7cae1ebfb8" providerId="LiveId" clId="{6399A114-CAB8-4939-A467-B64C80014A11}" dt="2018-11-17T17:40:10.129" v="467" actId="14100"/>
          <ac:spMkLst>
            <pc:docMk/>
            <pc:sldMk cId="1068742405" sldId="323"/>
            <ac:spMk id="7" creationId="{A430CC05-C5FE-4859-BF1E-CD3AE18A230D}"/>
          </ac:spMkLst>
        </pc:spChg>
        <pc:grpChg chg="mod">
          <ac:chgData name="Chris Fiebelkorn" userId="8264ad7cae1ebfb8" providerId="LiveId" clId="{6399A114-CAB8-4939-A467-B64C80014A11}" dt="2018-11-17T17:40:48.678" v="473" actId="14100"/>
          <ac:grpSpMkLst>
            <pc:docMk/>
            <pc:sldMk cId="1068742405" sldId="323"/>
            <ac:grpSpMk id="8" creationId="{E348AD80-3B12-43CE-8232-803F3674F25B}"/>
          </ac:grpSpMkLst>
        </pc:grpChg>
        <pc:picChg chg="mod modCrop">
          <ac:chgData name="Chris Fiebelkorn" userId="8264ad7cae1ebfb8" providerId="LiveId" clId="{6399A114-CAB8-4939-A467-B64C80014A11}" dt="2018-11-19T05:26:10.303" v="1093" actId="1035"/>
          <ac:picMkLst>
            <pc:docMk/>
            <pc:sldMk cId="1068742405" sldId="323"/>
            <ac:picMk id="6" creationId="{2C6F75E6-5CE0-418A-B26F-09A807549587}"/>
          </ac:picMkLst>
        </pc:picChg>
      </pc:sldChg>
      <pc:sldChg chg="addSp delSp modSp">
        <pc:chgData name="Chris Fiebelkorn" userId="8264ad7cae1ebfb8" providerId="LiveId" clId="{6399A114-CAB8-4939-A467-B64C80014A11}" dt="2018-11-17T17:59:33.764" v="619" actId="1076"/>
        <pc:sldMkLst>
          <pc:docMk/>
          <pc:sldMk cId="4068129697" sldId="330"/>
        </pc:sldMkLst>
        <pc:picChg chg="add mod">
          <ac:chgData name="Chris Fiebelkorn" userId="8264ad7cae1ebfb8" providerId="LiveId" clId="{6399A114-CAB8-4939-A467-B64C80014A11}" dt="2018-11-17T17:59:33.764" v="619" actId="1076"/>
          <ac:picMkLst>
            <pc:docMk/>
            <pc:sldMk cId="4068129697" sldId="330"/>
            <ac:picMk id="4" creationId="{4AE9B008-82D7-482D-B2BD-240321DD4E86}"/>
          </ac:picMkLst>
        </pc:picChg>
        <pc:picChg chg="del">
          <ac:chgData name="Chris Fiebelkorn" userId="8264ad7cae1ebfb8" providerId="LiveId" clId="{6399A114-CAB8-4939-A467-B64C80014A11}" dt="2018-11-17T17:58:51.117" v="605" actId="478"/>
          <ac:picMkLst>
            <pc:docMk/>
            <pc:sldMk cId="4068129697" sldId="330"/>
            <ac:picMk id="7" creationId="{C7D9F9FC-2229-4F2B-9DF4-2484E2993E98}"/>
          </ac:picMkLst>
        </pc:picChg>
      </pc:sldChg>
      <pc:sldChg chg="addSp delSp modSp modAnim">
        <pc:chgData name="Chris Fiebelkorn" userId="8264ad7cae1ebfb8" providerId="LiveId" clId="{6399A114-CAB8-4939-A467-B64C80014A11}" dt="2018-11-19T05:32:50.158" v="1229"/>
        <pc:sldMkLst>
          <pc:docMk/>
          <pc:sldMk cId="455334081" sldId="337"/>
        </pc:sldMkLst>
        <pc:spChg chg="mod">
          <ac:chgData name="Chris Fiebelkorn" userId="8264ad7cae1ebfb8" providerId="LiveId" clId="{6399A114-CAB8-4939-A467-B64C80014A11}" dt="2018-11-19T05:27:01.199" v="1102" actId="14100"/>
          <ac:spMkLst>
            <pc:docMk/>
            <pc:sldMk cId="455334081" sldId="337"/>
            <ac:spMk id="2144" creationId="{00000000-0000-0000-0000-000000000000}"/>
          </ac:spMkLst>
        </pc:spChg>
        <pc:spChg chg="add del mod">
          <ac:chgData name="Chris Fiebelkorn" userId="8264ad7cae1ebfb8" providerId="LiveId" clId="{6399A114-CAB8-4939-A467-B64C80014A11}" dt="2018-11-19T05:26:53.444" v="1100" actId="14100"/>
          <ac:spMkLst>
            <pc:docMk/>
            <pc:sldMk cId="455334081" sldId="337"/>
            <ac:spMk id="2145" creationId="{00000000-0000-0000-0000-000000000000}"/>
          </ac:spMkLst>
        </pc:spChg>
        <pc:picChg chg="mod modCrop">
          <ac:chgData name="Chris Fiebelkorn" userId="8264ad7cae1ebfb8" providerId="LiveId" clId="{6399A114-CAB8-4939-A467-B64C80014A11}" dt="2018-11-19T05:26:36.970" v="1096" actId="18131"/>
          <ac:picMkLst>
            <pc:docMk/>
            <pc:sldMk cId="455334081" sldId="337"/>
            <ac:picMk id="2141" creationId="{00000000-0000-0000-0000-000000000000}"/>
          </ac:picMkLst>
        </pc:picChg>
      </pc:sldChg>
      <pc:sldChg chg="modSp">
        <pc:chgData name="Chris Fiebelkorn" userId="8264ad7cae1ebfb8" providerId="LiveId" clId="{6399A114-CAB8-4939-A467-B64C80014A11}" dt="2018-11-19T05:15:36.617" v="966" actId="1038"/>
        <pc:sldMkLst>
          <pc:docMk/>
          <pc:sldMk cId="841274590" sldId="341"/>
        </pc:sldMkLst>
        <pc:picChg chg="mod">
          <ac:chgData name="Chris Fiebelkorn" userId="8264ad7cae1ebfb8" providerId="LiveId" clId="{6399A114-CAB8-4939-A467-B64C80014A11}" dt="2018-11-19T05:15:36.617" v="966" actId="1038"/>
          <ac:picMkLst>
            <pc:docMk/>
            <pc:sldMk cId="841274590" sldId="341"/>
            <ac:picMk id="5" creationId="{83B4D06F-33A7-42DA-A3E6-5490953A4A1B}"/>
          </ac:picMkLst>
        </pc:picChg>
      </pc:sldChg>
      <pc:sldChg chg="addSp delSp modSp">
        <pc:chgData name="Chris Fiebelkorn" userId="8264ad7cae1ebfb8" providerId="LiveId" clId="{6399A114-CAB8-4939-A467-B64C80014A11}" dt="2018-11-17T17:46:06.932" v="596" actId="14100"/>
        <pc:sldMkLst>
          <pc:docMk/>
          <pc:sldMk cId="2866981419" sldId="342"/>
        </pc:sldMkLst>
        <pc:spChg chg="mod">
          <ac:chgData name="Chris Fiebelkorn" userId="8264ad7cae1ebfb8" providerId="LiveId" clId="{6399A114-CAB8-4939-A467-B64C80014A11}" dt="2018-11-17T17:46:01.295" v="595" actId="1035"/>
          <ac:spMkLst>
            <pc:docMk/>
            <pc:sldMk cId="2866981419" sldId="342"/>
            <ac:spMk id="4" creationId="{674A04B3-B007-4C8F-80EB-8FA7BFEF9DCB}"/>
          </ac:spMkLst>
        </pc:spChg>
        <pc:spChg chg="mod">
          <ac:chgData name="Chris Fiebelkorn" userId="8264ad7cae1ebfb8" providerId="LiveId" clId="{6399A114-CAB8-4939-A467-B64C80014A11}" dt="2018-11-17T17:45:02.894" v="547" actId="207"/>
          <ac:spMkLst>
            <pc:docMk/>
            <pc:sldMk cId="2866981419" sldId="342"/>
            <ac:spMk id="6" creationId="{77FB01DB-CA35-4BAD-9458-400662FB8DC8}"/>
          </ac:spMkLst>
        </pc:spChg>
        <pc:spChg chg="mod">
          <ac:chgData name="Chris Fiebelkorn" userId="8264ad7cae1ebfb8" providerId="LiveId" clId="{6399A114-CAB8-4939-A467-B64C80014A11}" dt="2018-11-17T17:46:06.932" v="596" actId="14100"/>
          <ac:spMkLst>
            <pc:docMk/>
            <pc:sldMk cId="2866981419" sldId="342"/>
            <ac:spMk id="8" creationId="{218ED1C4-C236-4ED7-9A17-C2A0DF6B1435}"/>
          </ac:spMkLst>
        </pc:spChg>
        <pc:picChg chg="del">
          <ac:chgData name="Chris Fiebelkorn" userId="8264ad7cae1ebfb8" providerId="LiveId" clId="{6399A114-CAB8-4939-A467-B64C80014A11}" dt="2018-11-17T17:44:48.179" v="533" actId="478"/>
          <ac:picMkLst>
            <pc:docMk/>
            <pc:sldMk cId="2866981419" sldId="342"/>
            <ac:picMk id="5" creationId="{5D297A5B-357A-495D-9527-D8C65C11ED04}"/>
          </ac:picMkLst>
        </pc:picChg>
        <pc:picChg chg="add mod ord">
          <ac:chgData name="Chris Fiebelkorn" userId="8264ad7cae1ebfb8" providerId="LiveId" clId="{6399A114-CAB8-4939-A467-B64C80014A11}" dt="2018-11-17T17:44:56.740" v="546" actId="171"/>
          <ac:picMkLst>
            <pc:docMk/>
            <pc:sldMk cId="2866981419" sldId="342"/>
            <ac:picMk id="7" creationId="{27FCE294-622D-401B-ADFA-B41301F40F98}"/>
          </ac:picMkLst>
        </pc:picChg>
      </pc:sldChg>
      <pc:sldChg chg="addSp delSp modSp">
        <pc:chgData name="Chris Fiebelkorn" userId="8264ad7cae1ebfb8" providerId="LiveId" clId="{6399A114-CAB8-4939-A467-B64C80014A11}" dt="2018-11-17T17:45:43.320" v="571" actId="14100"/>
        <pc:sldMkLst>
          <pc:docMk/>
          <pc:sldMk cId="1597605706" sldId="343"/>
        </pc:sldMkLst>
        <pc:spChg chg="mod">
          <ac:chgData name="Chris Fiebelkorn" userId="8264ad7cae1ebfb8" providerId="LiveId" clId="{6399A114-CAB8-4939-A467-B64C80014A11}" dt="2018-11-17T17:45:29.612" v="569" actId="1036"/>
          <ac:spMkLst>
            <pc:docMk/>
            <pc:sldMk cId="1597605706" sldId="343"/>
            <ac:spMk id="4" creationId="{674A04B3-B007-4C8F-80EB-8FA7BFEF9DCB}"/>
          </ac:spMkLst>
        </pc:spChg>
        <pc:spChg chg="mod">
          <ac:chgData name="Chris Fiebelkorn" userId="8264ad7cae1ebfb8" providerId="LiveId" clId="{6399A114-CAB8-4939-A467-B64C80014A11}" dt="2018-11-17T17:45:10.422" v="548" actId="207"/>
          <ac:spMkLst>
            <pc:docMk/>
            <pc:sldMk cId="1597605706" sldId="343"/>
            <ac:spMk id="6" creationId="{77FB01DB-CA35-4BAD-9458-400662FB8DC8}"/>
          </ac:spMkLst>
        </pc:spChg>
        <pc:spChg chg="mod">
          <ac:chgData name="Chris Fiebelkorn" userId="8264ad7cae1ebfb8" providerId="LiveId" clId="{6399A114-CAB8-4939-A467-B64C80014A11}" dt="2018-11-17T17:45:43.320" v="571" actId="14100"/>
          <ac:spMkLst>
            <pc:docMk/>
            <pc:sldMk cId="1597605706" sldId="343"/>
            <ac:spMk id="8" creationId="{218ED1C4-C236-4ED7-9A17-C2A0DF6B1435}"/>
          </ac:spMkLst>
        </pc:spChg>
        <pc:picChg chg="del">
          <ac:chgData name="Chris Fiebelkorn" userId="8264ad7cae1ebfb8" providerId="LiveId" clId="{6399A114-CAB8-4939-A467-B64C80014A11}" dt="2018-11-17T17:44:33.199" v="520" actId="478"/>
          <ac:picMkLst>
            <pc:docMk/>
            <pc:sldMk cId="1597605706" sldId="343"/>
            <ac:picMk id="5" creationId="{5D297A5B-357A-495D-9527-D8C65C11ED04}"/>
          </ac:picMkLst>
        </pc:picChg>
        <pc:picChg chg="add mod ord">
          <ac:chgData name="Chris Fiebelkorn" userId="8264ad7cae1ebfb8" providerId="LiveId" clId="{6399A114-CAB8-4939-A467-B64C80014A11}" dt="2018-11-17T17:44:44.003" v="532" actId="171"/>
          <ac:picMkLst>
            <pc:docMk/>
            <pc:sldMk cId="1597605706" sldId="343"/>
            <ac:picMk id="7" creationId="{97A03EE9-6527-4359-B8D5-6CBDEB5E5C7C}"/>
          </ac:picMkLst>
        </pc:picChg>
      </pc:sldChg>
      <pc:sldChg chg="modSp modAnim">
        <pc:chgData name="Chris Fiebelkorn" userId="8264ad7cae1ebfb8" providerId="LiveId" clId="{6399A114-CAB8-4939-A467-B64C80014A11}" dt="2018-11-19T05:18:59.813" v="992" actId="1076"/>
        <pc:sldMkLst>
          <pc:docMk/>
          <pc:sldMk cId="1035652762" sldId="344"/>
        </pc:sldMkLst>
        <pc:spChg chg="mod">
          <ac:chgData name="Chris Fiebelkorn" userId="8264ad7cae1ebfb8" providerId="LiveId" clId="{6399A114-CAB8-4939-A467-B64C80014A11}" dt="2018-11-19T05:18:07.494" v="987" actId="14100"/>
          <ac:spMkLst>
            <pc:docMk/>
            <pc:sldMk cId="1035652762" sldId="344"/>
            <ac:spMk id="9" creationId="{D06B9D24-7AF3-4FEF-AE30-2E92BBEAD829}"/>
          </ac:spMkLst>
        </pc:spChg>
        <pc:spChg chg="mod">
          <ac:chgData name="Chris Fiebelkorn" userId="8264ad7cae1ebfb8" providerId="LiveId" clId="{6399A114-CAB8-4939-A467-B64C80014A11}" dt="2018-11-19T05:18:59.813" v="992" actId="1076"/>
          <ac:spMkLst>
            <pc:docMk/>
            <pc:sldMk cId="1035652762" sldId="344"/>
            <ac:spMk id="10" creationId="{59D5827D-2EEC-4728-B4F6-1B9B5631DEED}"/>
          </ac:spMkLst>
        </pc:spChg>
        <pc:spChg chg="mod">
          <ac:chgData name="Chris Fiebelkorn" userId="8264ad7cae1ebfb8" providerId="LiveId" clId="{6399A114-CAB8-4939-A467-B64C80014A11}" dt="2018-11-19T05:18:31.856" v="989"/>
          <ac:spMkLst>
            <pc:docMk/>
            <pc:sldMk cId="1035652762" sldId="344"/>
            <ac:spMk id="12" creationId="{D8E170A9-36AE-489B-BD72-7DA796DB42E6}"/>
          </ac:spMkLst>
        </pc:spChg>
      </pc:sldChg>
      <pc:sldChg chg="delSp modSp">
        <pc:chgData name="Chris Fiebelkorn" userId="8264ad7cae1ebfb8" providerId="LiveId" clId="{6399A114-CAB8-4939-A467-B64C80014A11}" dt="2018-11-19T05:19:42.431" v="995" actId="732"/>
        <pc:sldMkLst>
          <pc:docMk/>
          <pc:sldMk cId="2729952139" sldId="345"/>
        </pc:sldMkLst>
        <pc:spChg chg="mod ord">
          <ac:chgData name="Chris Fiebelkorn" userId="8264ad7cae1ebfb8" providerId="LiveId" clId="{6399A114-CAB8-4939-A467-B64C80014A11}" dt="2018-11-17T17:15:40.029" v="243" actId="14100"/>
          <ac:spMkLst>
            <pc:docMk/>
            <pc:sldMk cId="2729952139" sldId="345"/>
            <ac:spMk id="1643" creationId="{00000000-0000-0000-0000-000000000000}"/>
          </ac:spMkLst>
        </pc:spChg>
        <pc:spChg chg="mod">
          <ac:chgData name="Chris Fiebelkorn" userId="8264ad7cae1ebfb8" providerId="LiveId" clId="{6399A114-CAB8-4939-A467-B64C80014A11}" dt="2018-11-17T17:15:44.496" v="244" actId="14100"/>
          <ac:spMkLst>
            <pc:docMk/>
            <pc:sldMk cId="2729952139" sldId="345"/>
            <ac:spMk id="1646" creationId="{00000000-0000-0000-0000-000000000000}"/>
          </ac:spMkLst>
        </pc:spChg>
        <pc:spChg chg="del">
          <ac:chgData name="Chris Fiebelkorn" userId="8264ad7cae1ebfb8" providerId="LiveId" clId="{6399A114-CAB8-4939-A467-B64C80014A11}" dt="2018-11-17T17:15:08.308" v="233" actId="478"/>
          <ac:spMkLst>
            <pc:docMk/>
            <pc:sldMk cId="2729952139" sldId="345"/>
            <ac:spMk id="1648" creationId="{00000000-0000-0000-0000-000000000000}"/>
          </ac:spMkLst>
        </pc:spChg>
        <pc:picChg chg="mod modCrop">
          <ac:chgData name="Chris Fiebelkorn" userId="8264ad7cae1ebfb8" providerId="LiveId" clId="{6399A114-CAB8-4939-A467-B64C80014A11}" dt="2018-11-19T05:19:42.431" v="995" actId="732"/>
          <ac:picMkLst>
            <pc:docMk/>
            <pc:sldMk cId="2729952139" sldId="345"/>
            <ac:picMk id="1650" creationId="{00000000-0000-0000-0000-000000000000}"/>
          </ac:picMkLst>
        </pc:picChg>
      </pc:sldChg>
      <pc:sldChg chg="addSp delSp modSp">
        <pc:chgData name="Chris Fiebelkorn" userId="8264ad7cae1ebfb8" providerId="LiveId" clId="{6399A114-CAB8-4939-A467-B64C80014A11}" dt="2018-11-19T05:39:36.740" v="1373" actId="20577"/>
        <pc:sldMkLst>
          <pc:docMk/>
          <pc:sldMk cId="2669581739" sldId="347"/>
        </pc:sldMkLst>
        <pc:spChg chg="add ord">
          <ac:chgData name="Chris Fiebelkorn" userId="8264ad7cae1ebfb8" providerId="LiveId" clId="{6399A114-CAB8-4939-A467-B64C80014A11}" dt="2018-11-19T05:34:46.821" v="1268" actId="170"/>
          <ac:spMkLst>
            <pc:docMk/>
            <pc:sldMk cId="2669581739" sldId="347"/>
            <ac:spMk id="7" creationId="{52F72259-B065-4222-B187-9883A67C4523}"/>
          </ac:spMkLst>
        </pc:spChg>
        <pc:spChg chg="del">
          <ac:chgData name="Chris Fiebelkorn" userId="8264ad7cae1ebfb8" providerId="LiveId" clId="{6399A114-CAB8-4939-A467-B64C80014A11}" dt="2018-11-19T05:34:35.268" v="1248" actId="478"/>
          <ac:spMkLst>
            <pc:docMk/>
            <pc:sldMk cId="2669581739" sldId="347"/>
            <ac:spMk id="2229" creationId="{00000000-0000-0000-0000-000000000000}"/>
          </ac:spMkLst>
        </pc:spChg>
        <pc:spChg chg="mod">
          <ac:chgData name="Chris Fiebelkorn" userId="8264ad7cae1ebfb8" providerId="LiveId" clId="{6399A114-CAB8-4939-A467-B64C80014A11}" dt="2018-11-19T05:39:36.740" v="1373" actId="20577"/>
          <ac:spMkLst>
            <pc:docMk/>
            <pc:sldMk cId="2669581739" sldId="347"/>
            <ac:spMk id="2230" creationId="{00000000-0000-0000-0000-000000000000}"/>
          </ac:spMkLst>
        </pc:spChg>
        <pc:picChg chg="add mod ord modCrop">
          <ac:chgData name="Chris Fiebelkorn" userId="8264ad7cae1ebfb8" providerId="LiveId" clId="{6399A114-CAB8-4939-A467-B64C80014A11}" dt="2018-11-19T05:39:01.074" v="1362" actId="732"/>
          <ac:picMkLst>
            <pc:docMk/>
            <pc:sldMk cId="2669581739" sldId="347"/>
            <ac:picMk id="2" creationId="{8A1C4395-07D1-4865-B321-72E00DE1F849}"/>
          </ac:picMkLst>
        </pc:picChg>
        <pc:picChg chg="del">
          <ac:chgData name="Chris Fiebelkorn" userId="8264ad7cae1ebfb8" providerId="LiveId" clId="{6399A114-CAB8-4939-A467-B64C80014A11}" dt="2018-11-17T18:34:21.055" v="791" actId="478"/>
          <ac:picMkLst>
            <pc:docMk/>
            <pc:sldMk cId="2669581739" sldId="347"/>
            <ac:picMk id="2226" creationId="{00000000-0000-0000-0000-000000000000}"/>
          </ac:picMkLst>
        </pc:picChg>
      </pc:sldChg>
      <pc:sldChg chg="addSp delSp modSp">
        <pc:chgData name="Chris Fiebelkorn" userId="8264ad7cae1ebfb8" providerId="LiveId" clId="{6399A114-CAB8-4939-A467-B64C80014A11}" dt="2018-11-19T05:38:31.712" v="1358" actId="14100"/>
        <pc:sldMkLst>
          <pc:docMk/>
          <pc:sldMk cId="3950085649" sldId="348"/>
        </pc:sldMkLst>
        <pc:spChg chg="add ord">
          <ac:chgData name="Chris Fiebelkorn" userId="8264ad7cae1ebfb8" providerId="LiveId" clId="{6399A114-CAB8-4939-A467-B64C80014A11}" dt="2018-11-19T05:34:59.657" v="1275" actId="171"/>
          <ac:spMkLst>
            <pc:docMk/>
            <pc:sldMk cId="3950085649" sldId="348"/>
            <ac:spMk id="7" creationId="{103756D3-1064-41AB-B403-00385026A74E}"/>
          </ac:spMkLst>
        </pc:spChg>
        <pc:spChg chg="del mod">
          <ac:chgData name="Chris Fiebelkorn" userId="8264ad7cae1ebfb8" providerId="LiveId" clId="{6399A114-CAB8-4939-A467-B64C80014A11}" dt="2018-11-19T05:37:25.256" v="1339" actId="478"/>
          <ac:spMkLst>
            <pc:docMk/>
            <pc:sldMk cId="3950085649" sldId="348"/>
            <ac:spMk id="2238" creationId="{00000000-0000-0000-0000-000000000000}"/>
          </ac:spMkLst>
        </pc:spChg>
        <pc:spChg chg="mod">
          <ac:chgData name="Chris Fiebelkorn" userId="8264ad7cae1ebfb8" providerId="LiveId" clId="{6399A114-CAB8-4939-A467-B64C80014A11}" dt="2018-11-19T05:38:31.712" v="1358" actId="14100"/>
          <ac:spMkLst>
            <pc:docMk/>
            <pc:sldMk cId="3950085649" sldId="348"/>
            <ac:spMk id="2239" creationId="{00000000-0000-0000-0000-000000000000}"/>
          </ac:spMkLst>
        </pc:spChg>
        <pc:picChg chg="add mod ord">
          <ac:chgData name="Chris Fiebelkorn" userId="8264ad7cae1ebfb8" providerId="LiveId" clId="{6399A114-CAB8-4939-A467-B64C80014A11}" dt="2018-11-19T05:37:19.999" v="1337" actId="171"/>
          <ac:picMkLst>
            <pc:docMk/>
            <pc:sldMk cId="3950085649" sldId="348"/>
            <ac:picMk id="2" creationId="{CDF5A813-C953-40AC-956D-D1E5A14356B6}"/>
          </ac:picMkLst>
        </pc:picChg>
        <pc:picChg chg="del">
          <ac:chgData name="Chris Fiebelkorn" userId="8264ad7cae1ebfb8" providerId="LiveId" clId="{6399A114-CAB8-4939-A467-B64C80014A11}" dt="2018-11-17T18:34:30.246" v="802" actId="478"/>
          <ac:picMkLst>
            <pc:docMk/>
            <pc:sldMk cId="3950085649" sldId="348"/>
            <ac:picMk id="2235" creationId="{00000000-0000-0000-0000-000000000000}"/>
          </ac:picMkLst>
        </pc:picChg>
      </pc:sldChg>
      <pc:sldChg chg="addSp delSp modAnim">
        <pc:chgData name="Chris Fiebelkorn" userId="8264ad7cae1ebfb8" providerId="LiveId" clId="{6399A114-CAB8-4939-A467-B64C80014A11}" dt="2018-11-19T05:23:04.208" v="1031"/>
        <pc:sldMkLst>
          <pc:docMk/>
          <pc:sldMk cId="3954925569" sldId="349"/>
        </pc:sldMkLst>
        <pc:picChg chg="add">
          <ac:chgData name="Chris Fiebelkorn" userId="8264ad7cae1ebfb8" providerId="LiveId" clId="{6399A114-CAB8-4939-A467-B64C80014A11}" dt="2018-11-19T05:23:04.208" v="1031"/>
          <ac:picMkLst>
            <pc:docMk/>
            <pc:sldMk cId="3954925569" sldId="349"/>
            <ac:picMk id="6" creationId="{178DDA20-0A8F-4B99-A7F7-9C9CE9DF55E7}"/>
          </ac:picMkLst>
        </pc:picChg>
        <pc:picChg chg="del">
          <ac:chgData name="Chris Fiebelkorn" userId="8264ad7cae1ebfb8" providerId="LiveId" clId="{6399A114-CAB8-4939-A467-B64C80014A11}" dt="2018-11-19T05:23:02.441" v="1030" actId="478"/>
          <ac:picMkLst>
            <pc:docMk/>
            <pc:sldMk cId="3954925569" sldId="349"/>
            <ac:picMk id="1752" creationId="{00000000-0000-0000-0000-000000000000}"/>
          </ac:picMkLst>
        </pc:picChg>
      </pc:sldChg>
      <pc:sldChg chg="addSp delSp modAnim">
        <pc:chgData name="Chris Fiebelkorn" userId="8264ad7cae1ebfb8" providerId="LiveId" clId="{6399A114-CAB8-4939-A467-B64C80014A11}" dt="2018-11-19T05:23:09.211" v="1033"/>
        <pc:sldMkLst>
          <pc:docMk/>
          <pc:sldMk cId="2617803923" sldId="350"/>
        </pc:sldMkLst>
        <pc:picChg chg="add">
          <ac:chgData name="Chris Fiebelkorn" userId="8264ad7cae1ebfb8" providerId="LiveId" clId="{6399A114-CAB8-4939-A467-B64C80014A11}" dt="2018-11-19T05:23:09.211" v="1033"/>
          <ac:picMkLst>
            <pc:docMk/>
            <pc:sldMk cId="2617803923" sldId="350"/>
            <ac:picMk id="6" creationId="{10E3D0C4-D986-487F-971A-FE45C2B5DF8B}"/>
          </ac:picMkLst>
        </pc:picChg>
        <pc:picChg chg="del">
          <ac:chgData name="Chris Fiebelkorn" userId="8264ad7cae1ebfb8" providerId="LiveId" clId="{6399A114-CAB8-4939-A467-B64C80014A11}" dt="2018-11-19T05:23:07.353" v="1032" actId="478"/>
          <ac:picMkLst>
            <pc:docMk/>
            <pc:sldMk cId="2617803923" sldId="350"/>
            <ac:picMk id="1752" creationId="{00000000-0000-0000-0000-000000000000}"/>
          </ac:picMkLst>
        </pc:picChg>
      </pc:sldChg>
      <pc:sldChg chg="addSp delSp modAnim">
        <pc:chgData name="Chris Fiebelkorn" userId="8264ad7cae1ebfb8" providerId="LiveId" clId="{6399A114-CAB8-4939-A467-B64C80014A11}" dt="2018-11-19T05:23:14.658" v="1035"/>
        <pc:sldMkLst>
          <pc:docMk/>
          <pc:sldMk cId="1470648958" sldId="351"/>
        </pc:sldMkLst>
        <pc:picChg chg="add">
          <ac:chgData name="Chris Fiebelkorn" userId="8264ad7cae1ebfb8" providerId="LiveId" clId="{6399A114-CAB8-4939-A467-B64C80014A11}" dt="2018-11-19T05:23:14.658" v="1035"/>
          <ac:picMkLst>
            <pc:docMk/>
            <pc:sldMk cId="1470648958" sldId="351"/>
            <ac:picMk id="6" creationId="{1E10F0B6-21FA-4C64-9B7B-B183499B5D61}"/>
          </ac:picMkLst>
        </pc:picChg>
        <pc:picChg chg="del">
          <ac:chgData name="Chris Fiebelkorn" userId="8264ad7cae1ebfb8" providerId="LiveId" clId="{6399A114-CAB8-4939-A467-B64C80014A11}" dt="2018-11-19T05:23:13.054" v="1034" actId="478"/>
          <ac:picMkLst>
            <pc:docMk/>
            <pc:sldMk cId="1470648958" sldId="351"/>
            <ac:picMk id="1752" creationId="{00000000-0000-0000-0000-000000000000}"/>
          </ac:picMkLst>
        </pc:picChg>
      </pc:sldChg>
      <pc:sldChg chg="addSp delSp modSp modAnim">
        <pc:chgData name="Chris Fiebelkorn" userId="8264ad7cae1ebfb8" providerId="LiveId" clId="{6399A114-CAB8-4939-A467-B64C80014A11}" dt="2018-11-19T05:25:25.421" v="1056" actId="1076"/>
        <pc:sldMkLst>
          <pc:docMk/>
          <pc:sldMk cId="1570227774" sldId="366"/>
        </pc:sldMkLst>
        <pc:spChg chg="mod">
          <ac:chgData name="Chris Fiebelkorn" userId="8264ad7cae1ebfb8" providerId="LiveId" clId="{6399A114-CAB8-4939-A467-B64C80014A11}" dt="2018-11-19T05:25:25.421" v="1056" actId="1076"/>
          <ac:spMkLst>
            <pc:docMk/>
            <pc:sldMk cId="1570227774" sldId="366"/>
            <ac:spMk id="6" creationId="{D690E1B8-E2A0-4CF2-A157-5ED0C898BE55}"/>
          </ac:spMkLst>
        </pc:spChg>
        <pc:picChg chg="add del mod">
          <ac:chgData name="Chris Fiebelkorn" userId="8264ad7cae1ebfb8" providerId="LiveId" clId="{6399A114-CAB8-4939-A467-B64C80014A11}" dt="2018-11-19T05:24:58.218" v="1050" actId="478"/>
          <ac:picMkLst>
            <pc:docMk/>
            <pc:sldMk cId="1570227774" sldId="366"/>
            <ac:picMk id="5" creationId="{04136A6F-761D-41F2-B356-66D1B35BDF8A}"/>
          </ac:picMkLst>
        </pc:picChg>
        <pc:picChg chg="add">
          <ac:chgData name="Chris Fiebelkorn" userId="8264ad7cae1ebfb8" providerId="LiveId" clId="{6399A114-CAB8-4939-A467-B64C80014A11}" dt="2018-11-19T05:24:59.701" v="1051"/>
          <ac:picMkLst>
            <pc:docMk/>
            <pc:sldMk cId="1570227774" sldId="366"/>
            <ac:picMk id="7" creationId="{2835D956-6CFC-4C88-B05B-84921C70D308}"/>
          </ac:picMkLst>
        </pc:picChg>
        <pc:picChg chg="del">
          <ac:chgData name="Chris Fiebelkorn" userId="8264ad7cae1ebfb8" providerId="LiveId" clId="{6399A114-CAB8-4939-A467-B64C80014A11}" dt="2018-11-17T18:30:43.428" v="629" actId="478"/>
          <ac:picMkLst>
            <pc:docMk/>
            <pc:sldMk cId="1570227774" sldId="366"/>
            <ac:picMk id="7" creationId="{61FAD3AF-967F-4C3F-B7CA-DFB198629DE8}"/>
          </ac:picMkLst>
        </pc:picChg>
      </pc:sldChg>
      <pc:sldChg chg="modAnim">
        <pc:chgData name="Chris Fiebelkorn" userId="8264ad7cae1ebfb8" providerId="LiveId" clId="{6399A114-CAB8-4939-A467-B64C80014A11}" dt="2018-11-19T05:33:33.361" v="1236"/>
        <pc:sldMkLst>
          <pc:docMk/>
          <pc:sldMk cId="1386615580" sldId="371"/>
        </pc:sldMkLst>
      </pc:sldChg>
      <pc:sldChg chg="modAnim">
        <pc:chgData name="Chris Fiebelkorn" userId="8264ad7cae1ebfb8" providerId="LiveId" clId="{6399A114-CAB8-4939-A467-B64C80014A11}" dt="2018-11-19T05:33:54.900" v="1239"/>
        <pc:sldMkLst>
          <pc:docMk/>
          <pc:sldMk cId="1475067737" sldId="374"/>
        </pc:sldMkLst>
      </pc:sldChg>
      <pc:sldChg chg="modAnim">
        <pc:chgData name="Chris Fiebelkorn" userId="8264ad7cae1ebfb8" providerId="LiveId" clId="{6399A114-CAB8-4939-A467-B64C80014A11}" dt="2018-11-19T05:34:04.355" v="1240"/>
        <pc:sldMkLst>
          <pc:docMk/>
          <pc:sldMk cId="384736187" sldId="375"/>
        </pc:sldMkLst>
      </pc:sldChg>
      <pc:sldChg chg="addSp delSp modSp">
        <pc:chgData name="Chris Fiebelkorn" userId="8264ad7cae1ebfb8" providerId="LiveId" clId="{6399A114-CAB8-4939-A467-B64C80014A11}" dt="2018-11-19T05:34:30.281" v="1247" actId="170"/>
        <pc:sldMkLst>
          <pc:docMk/>
          <pc:sldMk cId="3798420360" sldId="376"/>
        </pc:sldMkLst>
        <pc:spChg chg="add ord">
          <ac:chgData name="Chris Fiebelkorn" userId="8264ad7cae1ebfb8" providerId="LiveId" clId="{6399A114-CAB8-4939-A467-B64C80014A11}" dt="2018-11-19T05:34:30.281" v="1247" actId="170"/>
          <ac:spMkLst>
            <pc:docMk/>
            <pc:sldMk cId="3798420360" sldId="376"/>
            <ac:spMk id="7" creationId="{A3AD9B1D-BB5D-4D37-894A-EFFA4C1B421B}"/>
          </ac:spMkLst>
        </pc:spChg>
        <pc:spChg chg="del">
          <ac:chgData name="Chris Fiebelkorn" userId="8264ad7cae1ebfb8" providerId="LiveId" clId="{6399A114-CAB8-4939-A467-B64C80014A11}" dt="2018-11-19T05:34:19.711" v="1241" actId="478"/>
          <ac:spMkLst>
            <pc:docMk/>
            <pc:sldMk cId="3798420360" sldId="376"/>
            <ac:spMk id="2220" creationId="{00000000-0000-0000-0000-000000000000}"/>
          </ac:spMkLst>
        </pc:spChg>
        <pc:picChg chg="add mod ord">
          <ac:chgData name="Chris Fiebelkorn" userId="8264ad7cae1ebfb8" providerId="LiveId" clId="{6399A114-CAB8-4939-A467-B64C80014A11}" dt="2018-11-17T18:34:17.340" v="790" actId="171"/>
          <ac:picMkLst>
            <pc:docMk/>
            <pc:sldMk cId="3798420360" sldId="376"/>
            <ac:picMk id="2" creationId="{0DEF0B04-DA08-404C-9297-28D21701ACBF}"/>
          </ac:picMkLst>
        </pc:picChg>
        <pc:picChg chg="del">
          <ac:chgData name="Chris Fiebelkorn" userId="8264ad7cae1ebfb8" providerId="LiveId" clId="{6399A114-CAB8-4939-A467-B64C80014A11}" dt="2018-11-17T18:34:10.715" v="777" actId="478"/>
          <ac:picMkLst>
            <pc:docMk/>
            <pc:sldMk cId="3798420360" sldId="376"/>
            <ac:picMk id="2217" creationId="{00000000-0000-0000-0000-000000000000}"/>
          </ac:picMkLst>
        </pc:picChg>
      </pc:sldChg>
      <pc:sldChg chg="addSp delSp modSp">
        <pc:chgData name="Chris Fiebelkorn" userId="8264ad7cae1ebfb8" providerId="LiveId" clId="{6399A114-CAB8-4939-A467-B64C80014A11}" dt="2018-11-19T05:40:09.164" v="1380" actId="14100"/>
        <pc:sldMkLst>
          <pc:docMk/>
          <pc:sldMk cId="3302747643" sldId="377"/>
        </pc:sldMkLst>
        <pc:spChg chg="add ord">
          <ac:chgData name="Chris Fiebelkorn" userId="8264ad7cae1ebfb8" providerId="LiveId" clId="{6399A114-CAB8-4939-A467-B64C80014A11}" dt="2018-11-19T05:35:17.779" v="1285" actId="170"/>
          <ac:spMkLst>
            <pc:docMk/>
            <pc:sldMk cId="3302747643" sldId="377"/>
            <ac:spMk id="7" creationId="{D3992D4B-0EEA-4B7A-8401-4F0F9CE41B29}"/>
          </ac:spMkLst>
        </pc:spChg>
        <pc:spChg chg="del">
          <ac:chgData name="Chris Fiebelkorn" userId="8264ad7cae1ebfb8" providerId="LiveId" clId="{6399A114-CAB8-4939-A467-B64C80014A11}" dt="2018-11-19T05:37:06.924" v="1334" actId="478"/>
          <ac:spMkLst>
            <pc:docMk/>
            <pc:sldMk cId="3302747643" sldId="377"/>
            <ac:spMk id="2247" creationId="{00000000-0000-0000-0000-000000000000}"/>
          </ac:spMkLst>
        </pc:spChg>
        <pc:spChg chg="mod">
          <ac:chgData name="Chris Fiebelkorn" userId="8264ad7cae1ebfb8" providerId="LiveId" clId="{6399A114-CAB8-4939-A467-B64C80014A11}" dt="2018-11-19T05:40:09.164" v="1380" actId="14100"/>
          <ac:spMkLst>
            <pc:docMk/>
            <pc:sldMk cId="3302747643" sldId="377"/>
            <ac:spMk id="2248" creationId="{00000000-0000-0000-0000-000000000000}"/>
          </ac:spMkLst>
        </pc:spChg>
        <pc:picChg chg="add mod ord">
          <ac:chgData name="Chris Fiebelkorn" userId="8264ad7cae1ebfb8" providerId="LiveId" clId="{6399A114-CAB8-4939-A467-B64C80014A11}" dt="2018-11-17T18:34:45.572" v="827" actId="171"/>
          <ac:picMkLst>
            <pc:docMk/>
            <pc:sldMk cId="3302747643" sldId="377"/>
            <ac:picMk id="2" creationId="{7A91CDEE-F208-4965-A559-6CD58632944D}"/>
          </ac:picMkLst>
        </pc:picChg>
        <pc:picChg chg="del">
          <ac:chgData name="Chris Fiebelkorn" userId="8264ad7cae1ebfb8" providerId="LiveId" clId="{6399A114-CAB8-4939-A467-B64C80014A11}" dt="2018-11-17T18:34:39.204" v="814" actId="478"/>
          <ac:picMkLst>
            <pc:docMk/>
            <pc:sldMk cId="3302747643" sldId="377"/>
            <ac:picMk id="2244" creationId="{00000000-0000-0000-0000-000000000000}"/>
          </ac:picMkLst>
        </pc:picChg>
      </pc:sldChg>
      <pc:sldChg chg="addSp delSp modSp addAnim delAnim">
        <pc:chgData name="Chris Fiebelkorn" userId="8264ad7cae1ebfb8" providerId="LiveId" clId="{6399A114-CAB8-4939-A467-B64C80014A11}" dt="2018-11-19T05:37:02.417" v="1333" actId="1076"/>
        <pc:sldMkLst>
          <pc:docMk/>
          <pc:sldMk cId="2666617486" sldId="378"/>
        </pc:sldMkLst>
        <pc:spChg chg="add mod ord">
          <ac:chgData name="Chris Fiebelkorn" userId="8264ad7cae1ebfb8" providerId="LiveId" clId="{6399A114-CAB8-4939-A467-B64C80014A11}" dt="2018-11-19T05:36:58.122" v="1332" actId="1076"/>
          <ac:spMkLst>
            <pc:docMk/>
            <pc:sldMk cId="2666617486" sldId="378"/>
            <ac:spMk id="8" creationId="{33275BE4-1600-480D-A088-E9EF9DC5AE36}"/>
          </ac:spMkLst>
        </pc:spChg>
        <pc:spChg chg="del topLvl">
          <ac:chgData name="Chris Fiebelkorn" userId="8264ad7cae1ebfb8" providerId="LiveId" clId="{6399A114-CAB8-4939-A467-B64C80014A11}" dt="2018-11-19T05:36:25.721" v="1327" actId="478"/>
          <ac:spMkLst>
            <pc:docMk/>
            <pc:sldMk cId="2666617486" sldId="378"/>
            <ac:spMk id="2257" creationId="{00000000-0000-0000-0000-000000000000}"/>
          </ac:spMkLst>
        </pc:spChg>
        <pc:spChg chg="mod topLvl">
          <ac:chgData name="Chris Fiebelkorn" userId="8264ad7cae1ebfb8" providerId="LiveId" clId="{6399A114-CAB8-4939-A467-B64C80014A11}" dt="2018-11-19T05:37:02.417" v="1333" actId="1076"/>
          <ac:spMkLst>
            <pc:docMk/>
            <pc:sldMk cId="2666617486" sldId="378"/>
            <ac:spMk id="2258" creationId="{00000000-0000-0000-0000-000000000000}"/>
          </ac:spMkLst>
        </pc:spChg>
        <pc:grpChg chg="add del mod">
          <ac:chgData name="Chris Fiebelkorn" userId="8264ad7cae1ebfb8" providerId="LiveId" clId="{6399A114-CAB8-4939-A467-B64C80014A11}" dt="2018-11-19T05:36:25.721" v="1327" actId="478"/>
          <ac:grpSpMkLst>
            <pc:docMk/>
            <pc:sldMk cId="2666617486" sldId="378"/>
            <ac:grpSpMk id="2256" creationId="{00000000-0000-0000-0000-000000000000}"/>
          </ac:grpSpMkLst>
        </pc:grpChg>
        <pc:picChg chg="add mod ord">
          <ac:chgData name="Chris Fiebelkorn" userId="8264ad7cae1ebfb8" providerId="LiveId" clId="{6399A114-CAB8-4939-A467-B64C80014A11}" dt="2018-11-17T18:34:54.809" v="844" actId="171"/>
          <ac:picMkLst>
            <pc:docMk/>
            <pc:sldMk cId="2666617486" sldId="378"/>
            <ac:picMk id="2" creationId="{73D76D12-4038-41C0-A5EA-73450B4A62C5}"/>
          </ac:picMkLst>
        </pc:picChg>
        <pc:picChg chg="del">
          <ac:chgData name="Chris Fiebelkorn" userId="8264ad7cae1ebfb8" providerId="LiveId" clId="{6399A114-CAB8-4939-A467-B64C80014A11}" dt="2018-11-17T18:34:48.195" v="828" actId="478"/>
          <ac:picMkLst>
            <pc:docMk/>
            <pc:sldMk cId="2666617486" sldId="378"/>
            <ac:picMk id="2253" creationId="{00000000-0000-0000-0000-000000000000}"/>
          </ac:picMkLst>
        </pc:picChg>
      </pc:sldChg>
      <pc:sldChg chg="addSp delSp modSp delAnim modAnim">
        <pc:chgData name="Chris Fiebelkorn" userId="8264ad7cae1ebfb8" providerId="LiveId" clId="{6399A114-CAB8-4939-A467-B64C80014A11}" dt="2018-11-19T05:33:11.309" v="1232"/>
        <pc:sldMkLst>
          <pc:docMk/>
          <pc:sldMk cId="2172468707" sldId="379"/>
        </pc:sldMkLst>
        <pc:spChg chg="mod ord">
          <ac:chgData name="Chris Fiebelkorn" userId="8264ad7cae1ebfb8" providerId="LiveId" clId="{6399A114-CAB8-4939-A467-B64C80014A11}" dt="2018-11-19T05:30:41.918" v="1183" actId="14100"/>
          <ac:spMkLst>
            <pc:docMk/>
            <pc:sldMk cId="2172468707" sldId="379"/>
            <ac:spMk id="2153" creationId="{00000000-0000-0000-0000-000000000000}"/>
          </ac:spMkLst>
        </pc:spChg>
        <pc:spChg chg="mod">
          <ac:chgData name="Chris Fiebelkorn" userId="8264ad7cae1ebfb8" providerId="LiveId" clId="{6399A114-CAB8-4939-A467-B64C80014A11}" dt="2018-11-19T05:29:43.512" v="1161" actId="14100"/>
          <ac:spMkLst>
            <pc:docMk/>
            <pc:sldMk cId="2172468707" sldId="379"/>
            <ac:spMk id="2154" creationId="{00000000-0000-0000-0000-000000000000}"/>
          </ac:spMkLst>
        </pc:spChg>
        <pc:picChg chg="add del mod ord">
          <ac:chgData name="Chris Fiebelkorn" userId="8264ad7cae1ebfb8" providerId="LiveId" clId="{6399A114-CAB8-4939-A467-B64C80014A11}" dt="2018-11-19T05:27:45.169" v="1105" actId="478"/>
          <ac:picMkLst>
            <pc:docMk/>
            <pc:sldMk cId="2172468707" sldId="379"/>
            <ac:picMk id="2" creationId="{5AF2C3F5-4C90-485F-A230-AAE2588B2BAB}"/>
          </ac:picMkLst>
        </pc:picChg>
        <pc:picChg chg="add ord">
          <ac:chgData name="Chris Fiebelkorn" userId="8264ad7cae1ebfb8" providerId="LiveId" clId="{6399A114-CAB8-4939-A467-B64C80014A11}" dt="2018-11-19T05:27:51.526" v="1111" actId="171"/>
          <ac:picMkLst>
            <pc:docMk/>
            <pc:sldMk cId="2172468707" sldId="379"/>
            <ac:picMk id="7" creationId="{AD20E334-1B8A-4BD1-8E64-550D275D9D91}"/>
          </ac:picMkLst>
        </pc:picChg>
        <pc:picChg chg="del">
          <ac:chgData name="Chris Fiebelkorn" userId="8264ad7cae1ebfb8" providerId="LiveId" clId="{6399A114-CAB8-4939-A467-B64C80014A11}" dt="2018-11-17T18:33:36.610" v="743" actId="478"/>
          <ac:picMkLst>
            <pc:docMk/>
            <pc:sldMk cId="2172468707" sldId="379"/>
            <ac:picMk id="2150" creationId="{00000000-0000-0000-0000-000000000000}"/>
          </ac:picMkLst>
        </pc:picChg>
      </pc:sldChg>
      <pc:sldChg chg="addSp delSp modSp delAnim modAnim">
        <pc:chgData name="Chris Fiebelkorn" userId="8264ad7cae1ebfb8" providerId="LiveId" clId="{6399A114-CAB8-4939-A467-B64C80014A11}" dt="2018-11-19T05:33:15.350" v="1233"/>
        <pc:sldMkLst>
          <pc:docMk/>
          <pc:sldMk cId="3472032327" sldId="380"/>
        </pc:sldMkLst>
        <pc:spChg chg="add ord">
          <ac:chgData name="Chris Fiebelkorn" userId="8264ad7cae1ebfb8" providerId="LiveId" clId="{6399A114-CAB8-4939-A467-B64C80014A11}" dt="2018-11-19T05:31:01.576" v="1190" actId="171"/>
          <ac:spMkLst>
            <pc:docMk/>
            <pc:sldMk cId="3472032327" sldId="380"/>
            <ac:spMk id="7" creationId="{14A62D53-81BA-425F-B204-8B5D629FA9A2}"/>
          </ac:spMkLst>
        </pc:spChg>
        <pc:spChg chg="del">
          <ac:chgData name="Chris Fiebelkorn" userId="8264ad7cae1ebfb8" providerId="LiveId" clId="{6399A114-CAB8-4939-A467-B64C80014A11}" dt="2018-11-19T05:30:52.225" v="1184" actId="478"/>
          <ac:spMkLst>
            <pc:docMk/>
            <pc:sldMk cId="3472032327" sldId="380"/>
            <ac:spMk id="2162" creationId="{00000000-0000-0000-0000-000000000000}"/>
          </ac:spMkLst>
        </pc:spChg>
        <pc:spChg chg="mod">
          <ac:chgData name="Chris Fiebelkorn" userId="8264ad7cae1ebfb8" providerId="LiveId" clId="{6399A114-CAB8-4939-A467-B64C80014A11}" dt="2018-11-19T05:31:42.306" v="1208" actId="20577"/>
          <ac:spMkLst>
            <pc:docMk/>
            <pc:sldMk cId="3472032327" sldId="380"/>
            <ac:spMk id="2163" creationId="{00000000-0000-0000-0000-000000000000}"/>
          </ac:spMkLst>
        </pc:spChg>
        <pc:picChg chg="add del mod ord">
          <ac:chgData name="Chris Fiebelkorn" userId="8264ad7cae1ebfb8" providerId="LiveId" clId="{6399A114-CAB8-4939-A467-B64C80014A11}" dt="2018-11-19T05:31:19.854" v="1192" actId="478"/>
          <ac:picMkLst>
            <pc:docMk/>
            <pc:sldMk cId="3472032327" sldId="380"/>
            <ac:picMk id="2" creationId="{1AEF1659-DD0B-4CAA-91FD-588751C6CCF7}"/>
          </ac:picMkLst>
        </pc:picChg>
        <pc:picChg chg="add ord">
          <ac:chgData name="Chris Fiebelkorn" userId="8264ad7cae1ebfb8" providerId="LiveId" clId="{6399A114-CAB8-4939-A467-B64C80014A11}" dt="2018-11-19T05:31:27.440" v="1203" actId="171"/>
          <ac:picMkLst>
            <pc:docMk/>
            <pc:sldMk cId="3472032327" sldId="380"/>
            <ac:picMk id="8" creationId="{E951EA00-05FE-4B78-922F-18E21CE4A7E0}"/>
          </ac:picMkLst>
        </pc:picChg>
        <pc:picChg chg="del">
          <ac:chgData name="Chris Fiebelkorn" userId="8264ad7cae1ebfb8" providerId="LiveId" clId="{6399A114-CAB8-4939-A467-B64C80014A11}" dt="2018-11-17T18:33:50.195" v="754" actId="478"/>
          <ac:picMkLst>
            <pc:docMk/>
            <pc:sldMk cId="3472032327" sldId="380"/>
            <ac:picMk id="2159" creationId="{00000000-0000-0000-0000-000000000000}"/>
          </ac:picMkLst>
        </pc:picChg>
      </pc:sldChg>
      <pc:sldChg chg="addSp delSp modSp delAnim modAnim">
        <pc:chgData name="Chris Fiebelkorn" userId="8264ad7cae1ebfb8" providerId="LiveId" clId="{6399A114-CAB8-4939-A467-B64C80014A11}" dt="2018-11-19T05:33:26.867" v="1235"/>
        <pc:sldMkLst>
          <pc:docMk/>
          <pc:sldMk cId="647947238" sldId="382"/>
        </pc:sldMkLst>
        <pc:spChg chg="add ord">
          <ac:chgData name="Chris Fiebelkorn" userId="8264ad7cae1ebfb8" providerId="LiveId" clId="{6399A114-CAB8-4939-A467-B64C80014A11}" dt="2018-11-19T05:32:15.653" v="1217" actId="170"/>
          <ac:spMkLst>
            <pc:docMk/>
            <pc:sldMk cId="647947238" sldId="382"/>
            <ac:spMk id="7" creationId="{EB655A8D-658E-4EF3-9746-71B2BA8B6013}"/>
          </ac:spMkLst>
        </pc:spChg>
        <pc:spChg chg="del">
          <ac:chgData name="Chris Fiebelkorn" userId="8264ad7cae1ebfb8" providerId="LiveId" clId="{6399A114-CAB8-4939-A467-B64C80014A11}" dt="2018-11-19T05:31:57.247" v="1209" actId="478"/>
          <ac:spMkLst>
            <pc:docMk/>
            <pc:sldMk cId="647947238" sldId="382"/>
            <ac:spMk id="2162" creationId="{00000000-0000-0000-0000-000000000000}"/>
          </ac:spMkLst>
        </pc:spChg>
        <pc:spChg chg="mod">
          <ac:chgData name="Chris Fiebelkorn" userId="8264ad7cae1ebfb8" providerId="LiveId" clId="{6399A114-CAB8-4939-A467-B64C80014A11}" dt="2018-11-19T05:32:04.299" v="1210" actId="14100"/>
          <ac:spMkLst>
            <pc:docMk/>
            <pc:sldMk cId="647947238" sldId="382"/>
            <ac:spMk id="2163" creationId="{00000000-0000-0000-0000-000000000000}"/>
          </ac:spMkLst>
        </pc:spChg>
        <pc:picChg chg="add del mod ord">
          <ac:chgData name="Chris Fiebelkorn" userId="8264ad7cae1ebfb8" providerId="LiveId" clId="{6399A114-CAB8-4939-A467-B64C80014A11}" dt="2018-11-19T05:32:25.734" v="1218" actId="478"/>
          <ac:picMkLst>
            <pc:docMk/>
            <pc:sldMk cId="647947238" sldId="382"/>
            <ac:picMk id="2" creationId="{10B8AE56-2762-430D-8E63-D72623A0AC3F}"/>
          </ac:picMkLst>
        </pc:picChg>
        <pc:picChg chg="add ord">
          <ac:chgData name="Chris Fiebelkorn" userId="8264ad7cae1ebfb8" providerId="LiveId" clId="{6399A114-CAB8-4939-A467-B64C80014A11}" dt="2018-11-19T05:32:33.682" v="1228" actId="171"/>
          <ac:picMkLst>
            <pc:docMk/>
            <pc:sldMk cId="647947238" sldId="382"/>
            <ac:picMk id="8" creationId="{4ED84097-F632-4901-AFF8-53FE3BB27FE4}"/>
          </ac:picMkLst>
        </pc:picChg>
        <pc:picChg chg="del">
          <ac:chgData name="Chris Fiebelkorn" userId="8264ad7cae1ebfb8" providerId="LiveId" clId="{6399A114-CAB8-4939-A467-B64C80014A11}" dt="2018-11-17T18:33:59.306" v="765" actId="478"/>
          <ac:picMkLst>
            <pc:docMk/>
            <pc:sldMk cId="647947238" sldId="382"/>
            <ac:picMk id="2159" creationId="{00000000-0000-0000-0000-000000000000}"/>
          </ac:picMkLst>
        </pc:picChg>
      </pc:sldChg>
      <pc:sldChg chg="modAnim">
        <pc:chgData name="Chris Fiebelkorn" userId="8264ad7cae1ebfb8" providerId="LiveId" clId="{6399A114-CAB8-4939-A467-B64C80014A11}" dt="2018-11-19T05:33:42.398" v="1237"/>
        <pc:sldMkLst>
          <pc:docMk/>
          <pc:sldMk cId="405308557" sldId="383"/>
        </pc:sldMkLst>
      </pc:sldChg>
      <pc:sldChg chg="modAnim">
        <pc:chgData name="Chris Fiebelkorn" userId="8264ad7cae1ebfb8" providerId="LiveId" clId="{6399A114-CAB8-4939-A467-B64C80014A11}" dt="2018-11-19T05:33:49.087" v="1238"/>
        <pc:sldMkLst>
          <pc:docMk/>
          <pc:sldMk cId="1481090786" sldId="384"/>
        </pc:sldMkLst>
      </pc:sldChg>
      <pc:sldChg chg="addSp delSp modSp add delAnim modAnim">
        <pc:chgData name="Chris Fiebelkorn" userId="8264ad7cae1ebfb8" providerId="LiveId" clId="{6399A114-CAB8-4939-A467-B64C80014A11}" dt="2018-11-19T05:20:07.919" v="997" actId="732"/>
        <pc:sldMkLst>
          <pc:docMk/>
          <pc:sldMk cId="2518999651" sldId="385"/>
        </pc:sldMkLst>
        <pc:spChg chg="del">
          <ac:chgData name="Chris Fiebelkorn" userId="8264ad7cae1ebfb8" providerId="LiveId" clId="{6399A114-CAB8-4939-A467-B64C80014A11}" dt="2018-11-17T17:17:19.088" v="246" actId="478"/>
          <ac:spMkLst>
            <pc:docMk/>
            <pc:sldMk cId="2518999651" sldId="385"/>
            <ac:spMk id="1647" creationId="{00000000-0000-0000-0000-000000000000}"/>
          </ac:spMkLst>
        </pc:spChg>
        <pc:spChg chg="mod">
          <ac:chgData name="Chris Fiebelkorn" userId="8264ad7cae1ebfb8" providerId="LiveId" clId="{6399A114-CAB8-4939-A467-B64C80014A11}" dt="2018-11-17T17:17:23.248" v="247"/>
          <ac:spMkLst>
            <pc:docMk/>
            <pc:sldMk cId="2518999651" sldId="385"/>
            <ac:spMk id="1649" creationId="{00000000-0000-0000-0000-000000000000}"/>
          </ac:spMkLst>
        </pc:spChg>
        <pc:picChg chg="add mod">
          <ac:chgData name="Chris Fiebelkorn" userId="8264ad7cae1ebfb8" providerId="LiveId" clId="{6399A114-CAB8-4939-A467-B64C80014A11}" dt="2018-11-17T17:25:15.492" v="403" actId="14100"/>
          <ac:picMkLst>
            <pc:docMk/>
            <pc:sldMk cId="2518999651" sldId="385"/>
            <ac:picMk id="2" creationId="{D687041F-F132-4B75-922D-DAF68AC3EE09}"/>
          </ac:picMkLst>
        </pc:picChg>
        <pc:picChg chg="add mod">
          <ac:chgData name="Chris Fiebelkorn" userId="8264ad7cae1ebfb8" providerId="LiveId" clId="{6399A114-CAB8-4939-A467-B64C80014A11}" dt="2018-11-17T17:25:28.171" v="449" actId="1037"/>
          <ac:picMkLst>
            <pc:docMk/>
            <pc:sldMk cId="2518999651" sldId="385"/>
            <ac:picMk id="4" creationId="{50682C87-DA12-4F4A-8642-CAB3B7CE745B}"/>
          </ac:picMkLst>
        </pc:picChg>
        <pc:picChg chg="mod modCrop">
          <ac:chgData name="Chris Fiebelkorn" userId="8264ad7cae1ebfb8" providerId="LiveId" clId="{6399A114-CAB8-4939-A467-B64C80014A11}" dt="2018-11-19T05:20:07.919" v="997" actId="732"/>
          <ac:picMkLst>
            <pc:docMk/>
            <pc:sldMk cId="2518999651" sldId="385"/>
            <ac:picMk id="1650" creationId="{00000000-0000-0000-0000-000000000000}"/>
          </ac:picMkLst>
        </pc:picChg>
      </pc:sldChg>
      <pc:sldChg chg="modSp">
        <pc:chgData name="Chris Fiebelkorn" userId="8264ad7cae1ebfb8" providerId="LiveId" clId="{6399A114-CAB8-4939-A467-B64C80014A11}" dt="2018-11-19T05:12:12.505" v="924" actId="14100"/>
        <pc:sldMkLst>
          <pc:docMk/>
          <pc:sldMk cId="224696184" sldId="386"/>
        </pc:sldMkLst>
        <pc:spChg chg="mod">
          <ac:chgData name="Chris Fiebelkorn" userId="8264ad7cae1ebfb8" providerId="LiveId" clId="{6399A114-CAB8-4939-A467-B64C80014A11}" dt="2018-11-19T05:12:12.505" v="924" actId="14100"/>
          <ac:spMkLst>
            <pc:docMk/>
            <pc:sldMk cId="224696184" sldId="386"/>
            <ac:spMk id="2" creationId="{00000000-0000-0000-0000-000000000000}"/>
          </ac:spMkLst>
        </pc:spChg>
      </pc:sldChg>
      <pc:sldChg chg="delSp modSp">
        <pc:chgData name="Chris Fiebelkorn" userId="8264ad7cae1ebfb8" providerId="LiveId" clId="{6399A114-CAB8-4939-A467-B64C80014A11}" dt="2018-11-19T05:21:00.599" v="1012" actId="732"/>
        <pc:sldMkLst>
          <pc:docMk/>
          <pc:sldMk cId="3222953903" sldId="389"/>
        </pc:sldMkLst>
        <pc:spChg chg="mod">
          <ac:chgData name="Chris Fiebelkorn" userId="8264ad7cae1ebfb8" providerId="LiveId" clId="{6399A114-CAB8-4939-A467-B64C80014A11}" dt="2018-11-19T05:20:41.316" v="1003" actId="14100"/>
          <ac:spMkLst>
            <pc:docMk/>
            <pc:sldMk cId="3222953903" sldId="389"/>
            <ac:spMk id="1646" creationId="{00000000-0000-0000-0000-000000000000}"/>
          </ac:spMkLst>
        </pc:spChg>
        <pc:spChg chg="del mod">
          <ac:chgData name="Chris Fiebelkorn" userId="8264ad7cae1ebfb8" providerId="LiveId" clId="{6399A114-CAB8-4939-A467-B64C80014A11}" dt="2018-11-19T05:20:37.570" v="1002" actId="478"/>
          <ac:spMkLst>
            <pc:docMk/>
            <pc:sldMk cId="3222953903" sldId="389"/>
            <ac:spMk id="1648" creationId="{00000000-0000-0000-0000-000000000000}"/>
          </ac:spMkLst>
        </pc:spChg>
        <pc:picChg chg="mod ord modCrop">
          <ac:chgData name="Chris Fiebelkorn" userId="8264ad7cae1ebfb8" providerId="LiveId" clId="{6399A114-CAB8-4939-A467-B64C80014A11}" dt="2018-11-19T05:21:00.599" v="1012" actId="732"/>
          <ac:picMkLst>
            <pc:docMk/>
            <pc:sldMk cId="3222953903" sldId="389"/>
            <ac:picMk id="2" creationId="{ADA65C0E-1BDD-4AAD-A8BF-D15C6E3A2B82}"/>
          </ac:picMkLst>
        </pc:picChg>
      </pc:sldChg>
      <pc:sldChg chg="modAnim">
        <pc:chgData name="Chris Fiebelkorn" userId="8264ad7cae1ebfb8" providerId="LiveId" clId="{6399A114-CAB8-4939-A467-B64C80014A11}" dt="2018-11-19T05:24:14.626" v="1046"/>
        <pc:sldMkLst>
          <pc:docMk/>
          <pc:sldMk cId="1649689607" sldId="391"/>
        </pc:sldMkLst>
      </pc:sldChg>
      <pc:sldChg chg="addSp delSp add modAnim">
        <pc:chgData name="Chris Fiebelkorn" userId="8264ad7cae1ebfb8" providerId="LiveId" clId="{6399A114-CAB8-4939-A467-B64C80014A11}" dt="2018-11-19T05:15:26.054" v="952"/>
        <pc:sldMkLst>
          <pc:docMk/>
          <pc:sldMk cId="2884848566" sldId="396"/>
        </pc:sldMkLst>
        <pc:spChg chg="del">
          <ac:chgData name="Chris Fiebelkorn" userId="8264ad7cae1ebfb8" providerId="LiveId" clId="{6399A114-CAB8-4939-A467-B64C80014A11}" dt="2018-11-19T05:15:03.066" v="948"/>
          <ac:spMkLst>
            <pc:docMk/>
            <pc:sldMk cId="2884848566" sldId="396"/>
            <ac:spMk id="2" creationId="{D06CDED0-6116-417D-8C9C-942307AB63FB}"/>
          </ac:spMkLst>
        </pc:spChg>
        <pc:spChg chg="del">
          <ac:chgData name="Chris Fiebelkorn" userId="8264ad7cae1ebfb8" providerId="LiveId" clId="{6399A114-CAB8-4939-A467-B64C80014A11}" dt="2018-11-19T05:15:03.066" v="948"/>
          <ac:spMkLst>
            <pc:docMk/>
            <pc:sldMk cId="2884848566" sldId="396"/>
            <ac:spMk id="3" creationId="{732913BB-5822-4FB7-895D-C8E1C7FD400F}"/>
          </ac:spMkLst>
        </pc:spChg>
        <pc:spChg chg="add">
          <ac:chgData name="Chris Fiebelkorn" userId="8264ad7cae1ebfb8" providerId="LiveId" clId="{6399A114-CAB8-4939-A467-B64C80014A11}" dt="2018-11-19T05:15:09.319" v="950"/>
          <ac:spMkLst>
            <pc:docMk/>
            <pc:sldMk cId="2884848566" sldId="396"/>
            <ac:spMk id="6" creationId="{F937FD49-368C-4C83-ABF0-2297EB81D8B3}"/>
          </ac:spMkLst>
        </pc:spChg>
        <pc:picChg chg="add">
          <ac:chgData name="Chris Fiebelkorn" userId="8264ad7cae1ebfb8" providerId="LiveId" clId="{6399A114-CAB8-4939-A467-B64C80014A11}" dt="2018-11-19T05:15:09.319" v="950"/>
          <ac:picMkLst>
            <pc:docMk/>
            <pc:sldMk cId="2884848566" sldId="396"/>
            <ac:picMk id="7" creationId="{DA1066CF-1458-4B07-9688-016B6541DC18}"/>
          </ac:picMkLst>
        </pc:picChg>
      </pc:sldChg>
      <pc:sldChg chg="add del">
        <pc:chgData name="Chris Fiebelkorn" userId="8264ad7cae1ebfb8" providerId="LiveId" clId="{6399A114-CAB8-4939-A467-B64C80014A11}" dt="2018-11-19T05:15:05.175" v="949" actId="2696"/>
        <pc:sldMkLst>
          <pc:docMk/>
          <pc:sldMk cId="3002045650" sldId="397"/>
        </pc:sldMkLst>
      </pc:sldChg>
      <pc:sldChg chg="add">
        <pc:chgData name="Chris Fiebelkorn" userId="8264ad7cae1ebfb8" providerId="LiveId" clId="{6399A114-CAB8-4939-A467-B64C80014A11}" dt="2018-11-19T05:18:13.059" v="988"/>
        <pc:sldMkLst>
          <pc:docMk/>
          <pc:sldMk cId="4229577148" sldId="397"/>
        </pc:sldMkLst>
      </pc:sldChg>
    </pc:docChg>
  </pc:docChgLst>
  <pc:docChgLst>
    <pc:chgData name="Monica Pope" userId="f452de3445d0aa3f" providerId="Windows Live" clId="Web-{946E1819-806C-4AF6-BAB0-8B2C8AA2A031}"/>
    <pc:docChg chg="addSld delSld modSld">
      <pc:chgData name="Monica Pope" userId="f452de3445d0aa3f" providerId="Windows Live" clId="Web-{946E1819-806C-4AF6-BAB0-8B2C8AA2A031}" dt="2018-11-18T06:58:33.871" v="1739"/>
      <pc:docMkLst>
        <pc:docMk/>
      </pc:docMkLst>
      <pc:sldChg chg="addSp delSp modSp">
        <pc:chgData name="Monica Pope" userId="f452de3445d0aa3f" providerId="Windows Live" clId="Web-{946E1819-806C-4AF6-BAB0-8B2C8AA2A031}" dt="2018-11-18T06:47:42.754" v="1649" actId="1076"/>
        <pc:sldMkLst>
          <pc:docMk/>
          <pc:sldMk cId="1920111014" sldId="256"/>
        </pc:sldMkLst>
        <pc:spChg chg="del mod">
          <ac:chgData name="Monica Pope" userId="f452de3445d0aa3f" providerId="Windows Live" clId="Web-{946E1819-806C-4AF6-BAB0-8B2C8AA2A031}" dt="2018-11-18T06:47:21.191" v="1642"/>
          <ac:spMkLst>
            <pc:docMk/>
            <pc:sldMk cId="1920111014" sldId="256"/>
            <ac:spMk id="2" creationId="{00000000-0000-0000-0000-000000000000}"/>
          </ac:spMkLst>
        </pc:spChg>
        <pc:spChg chg="mod">
          <ac:chgData name="Monica Pope" userId="f452de3445d0aa3f" providerId="Windows Live" clId="Web-{946E1819-806C-4AF6-BAB0-8B2C8AA2A031}" dt="2018-11-18T06:44:09.185" v="1633" actId="20577"/>
          <ac:spMkLst>
            <pc:docMk/>
            <pc:sldMk cId="1920111014" sldId="256"/>
            <ac:spMk id="3" creationId="{00000000-0000-0000-0000-000000000000}"/>
          </ac:spMkLst>
        </pc:spChg>
        <pc:spChg chg="add del mod">
          <ac:chgData name="Monica Pope" userId="f452de3445d0aa3f" providerId="Windows Live" clId="Web-{946E1819-806C-4AF6-BAB0-8B2C8AA2A031}" dt="2018-11-18T06:47:31.004" v="1645"/>
          <ac:spMkLst>
            <pc:docMk/>
            <pc:sldMk cId="1920111014" sldId="256"/>
            <ac:spMk id="5" creationId="{63AAA017-1175-4480-94C6-3CA80A094C0B}"/>
          </ac:spMkLst>
        </pc:spChg>
        <pc:spChg chg="add mod">
          <ac:chgData name="Monica Pope" userId="f452de3445d0aa3f" providerId="Windows Live" clId="Web-{946E1819-806C-4AF6-BAB0-8B2C8AA2A031}" dt="2018-11-18T06:47:42.754" v="1649" actId="1076"/>
          <ac:spMkLst>
            <pc:docMk/>
            <pc:sldMk cId="1920111014" sldId="256"/>
            <ac:spMk id="7" creationId="{5BEEF115-0158-4462-9910-DC1A55DE59A7}"/>
          </ac:spMkLst>
        </pc:spChg>
      </pc:sldChg>
      <pc:sldChg chg="modSp">
        <pc:chgData name="Monica Pope" userId="f452de3445d0aa3f" providerId="Windows Live" clId="Web-{946E1819-806C-4AF6-BAB0-8B2C8AA2A031}" dt="2018-11-18T05:19:06.281" v="2" actId="1076"/>
        <pc:sldMkLst>
          <pc:docMk/>
          <pc:sldMk cId="2900219503" sldId="258"/>
        </pc:sldMkLst>
        <pc:spChg chg="mod">
          <ac:chgData name="Monica Pope" userId="f452de3445d0aa3f" providerId="Windows Live" clId="Web-{946E1819-806C-4AF6-BAB0-8B2C8AA2A031}" dt="2018-11-18T05:19:06.281" v="2" actId="1076"/>
          <ac:spMkLst>
            <pc:docMk/>
            <pc:sldMk cId="2900219503" sldId="258"/>
            <ac:spMk id="1403" creationId="{00000000-0000-0000-0000-000000000000}"/>
          </ac:spMkLst>
        </pc:spChg>
      </pc:sldChg>
      <pc:sldChg chg="modSp">
        <pc:chgData name="Monica Pope" userId="f452de3445d0aa3f" providerId="Windows Live" clId="Web-{946E1819-806C-4AF6-BAB0-8B2C8AA2A031}" dt="2018-11-18T05:18:54.359" v="1" actId="1076"/>
        <pc:sldMkLst>
          <pc:docMk/>
          <pc:sldMk cId="473290828" sldId="260"/>
        </pc:sldMkLst>
        <pc:spChg chg="mod">
          <ac:chgData name="Monica Pope" userId="f452de3445d0aa3f" providerId="Windows Live" clId="Web-{946E1819-806C-4AF6-BAB0-8B2C8AA2A031}" dt="2018-11-18T05:18:54.359" v="1" actId="1076"/>
          <ac:spMkLst>
            <pc:docMk/>
            <pc:sldMk cId="473290828" sldId="260"/>
            <ac:spMk id="1419" creationId="{00000000-0000-0000-0000-000000000000}"/>
          </ac:spMkLst>
        </pc:spChg>
        <pc:picChg chg="mod">
          <ac:chgData name="Monica Pope" userId="f452de3445d0aa3f" providerId="Windows Live" clId="Web-{946E1819-806C-4AF6-BAB0-8B2C8AA2A031}" dt="2018-11-18T05:18:46.609" v="0" actId="1076"/>
          <ac:picMkLst>
            <pc:docMk/>
            <pc:sldMk cId="473290828" sldId="260"/>
            <ac:picMk id="5" creationId="{9ABF5B20-2B23-4866-8F3B-BC30247928F5}"/>
          </ac:picMkLst>
        </pc:picChg>
      </pc:sldChg>
      <pc:sldChg chg="modSp">
        <pc:chgData name="Monica Pope" userId="f452de3445d0aa3f" providerId="Windows Live" clId="Web-{946E1819-806C-4AF6-BAB0-8B2C8AA2A031}" dt="2018-11-18T05:20:18.469" v="20" actId="1076"/>
        <pc:sldMkLst>
          <pc:docMk/>
          <pc:sldMk cId="3409034834" sldId="263"/>
        </pc:sldMkLst>
        <pc:spChg chg="mod">
          <ac:chgData name="Monica Pope" userId="f452de3445d0aa3f" providerId="Windows Live" clId="Web-{946E1819-806C-4AF6-BAB0-8B2C8AA2A031}" dt="2018-11-18T05:20:18.469" v="20" actId="1076"/>
          <ac:spMkLst>
            <pc:docMk/>
            <pc:sldMk cId="3409034834" sldId="263"/>
            <ac:spMk id="1443" creationId="{00000000-0000-0000-0000-000000000000}"/>
          </ac:spMkLst>
        </pc:spChg>
      </pc:sldChg>
      <pc:sldChg chg="modSp">
        <pc:chgData name="Monica Pope" userId="f452de3445d0aa3f" providerId="Windows Live" clId="Web-{946E1819-806C-4AF6-BAB0-8B2C8AA2A031}" dt="2018-11-18T05:20:51.579" v="35" actId="14100"/>
        <pc:sldMkLst>
          <pc:docMk/>
          <pc:sldMk cId="3244291076" sldId="264"/>
        </pc:sldMkLst>
        <pc:spChg chg="mod">
          <ac:chgData name="Monica Pope" userId="f452de3445d0aa3f" providerId="Windows Live" clId="Web-{946E1819-806C-4AF6-BAB0-8B2C8AA2A031}" dt="2018-11-18T05:20:44.750" v="34" actId="1076"/>
          <ac:spMkLst>
            <pc:docMk/>
            <pc:sldMk cId="3244291076" sldId="264"/>
            <ac:spMk id="1451" creationId="{00000000-0000-0000-0000-000000000000}"/>
          </ac:spMkLst>
        </pc:spChg>
        <pc:picChg chg="mod">
          <ac:chgData name="Monica Pope" userId="f452de3445d0aa3f" providerId="Windows Live" clId="Web-{946E1819-806C-4AF6-BAB0-8B2C8AA2A031}" dt="2018-11-18T05:20:51.579" v="35" actId="14100"/>
          <ac:picMkLst>
            <pc:docMk/>
            <pc:sldMk cId="3244291076" sldId="264"/>
            <ac:picMk id="1454" creationId="{00000000-0000-0000-0000-000000000000}"/>
          </ac:picMkLst>
        </pc:picChg>
      </pc:sldChg>
      <pc:sldChg chg="modSp">
        <pc:chgData name="Monica Pope" userId="f452de3445d0aa3f" providerId="Windows Live" clId="Web-{946E1819-806C-4AF6-BAB0-8B2C8AA2A031}" dt="2018-11-18T05:19:48.235" v="6" actId="14100"/>
        <pc:sldMkLst>
          <pc:docMk/>
          <pc:sldMk cId="3297870441" sldId="273"/>
        </pc:sldMkLst>
        <pc:picChg chg="mod">
          <ac:chgData name="Monica Pope" userId="f452de3445d0aa3f" providerId="Windows Live" clId="Web-{946E1819-806C-4AF6-BAB0-8B2C8AA2A031}" dt="2018-11-18T05:19:48.235" v="6" actId="14100"/>
          <ac:picMkLst>
            <pc:docMk/>
            <pc:sldMk cId="3297870441" sldId="273"/>
            <ac:picMk id="3" creationId="{324E5B6F-6988-43EC-8BF0-B788EB562710}"/>
          </ac:picMkLst>
        </pc:picChg>
      </pc:sldChg>
      <pc:sldChg chg="modSp">
        <pc:chgData name="Monica Pope" userId="f452de3445d0aa3f" providerId="Windows Live" clId="Web-{946E1819-806C-4AF6-BAB0-8B2C8AA2A031}" dt="2018-11-18T05:22:06.626" v="47" actId="1076"/>
        <pc:sldMkLst>
          <pc:docMk/>
          <pc:sldMk cId="3325750996" sldId="274"/>
        </pc:sldMkLst>
        <pc:spChg chg="mod">
          <ac:chgData name="Monica Pope" userId="f452de3445d0aa3f" providerId="Windows Live" clId="Web-{946E1819-806C-4AF6-BAB0-8B2C8AA2A031}" dt="2018-11-18T05:22:06.626" v="47" actId="1076"/>
          <ac:spMkLst>
            <pc:docMk/>
            <pc:sldMk cId="3325750996" sldId="274"/>
            <ac:spMk id="2" creationId="{5BC0F1FB-E239-4AFE-B7BC-58B6B170887D}"/>
          </ac:spMkLst>
        </pc:spChg>
        <pc:picChg chg="mod modCrop">
          <ac:chgData name="Monica Pope" userId="f452de3445d0aa3f" providerId="Windows Live" clId="Web-{946E1819-806C-4AF6-BAB0-8B2C8AA2A031}" dt="2018-11-18T05:22:00.657" v="46" actId="14100"/>
          <ac:picMkLst>
            <pc:docMk/>
            <pc:sldMk cId="3325750996" sldId="274"/>
            <ac:picMk id="7" creationId="{0ABBD673-2C6D-475B-9E30-79C9013C8A25}"/>
          </ac:picMkLst>
        </pc:picChg>
      </pc:sldChg>
      <pc:sldChg chg="modSp">
        <pc:chgData name="Monica Pope" userId="f452de3445d0aa3f" providerId="Windows Live" clId="Web-{946E1819-806C-4AF6-BAB0-8B2C8AA2A031}" dt="2018-11-18T05:22:30.282" v="52" actId="1076"/>
        <pc:sldMkLst>
          <pc:docMk/>
          <pc:sldMk cId="2999795396" sldId="275"/>
        </pc:sldMkLst>
        <pc:spChg chg="mod">
          <ac:chgData name="Monica Pope" userId="f452de3445d0aa3f" providerId="Windows Live" clId="Web-{946E1819-806C-4AF6-BAB0-8B2C8AA2A031}" dt="2018-11-18T05:22:20.095" v="49" actId="1076"/>
          <ac:spMkLst>
            <pc:docMk/>
            <pc:sldMk cId="2999795396" sldId="275"/>
            <ac:spMk id="6" creationId="{13F424D0-B018-46C6-A123-E6F0E7B9375C}"/>
          </ac:spMkLst>
        </pc:spChg>
        <pc:picChg chg="mod">
          <ac:chgData name="Monica Pope" userId="f452de3445d0aa3f" providerId="Windows Live" clId="Web-{946E1819-806C-4AF6-BAB0-8B2C8AA2A031}" dt="2018-11-18T05:22:30.282" v="52" actId="1076"/>
          <ac:picMkLst>
            <pc:docMk/>
            <pc:sldMk cId="2999795396" sldId="275"/>
            <ac:picMk id="5" creationId="{83B4D06F-33A7-42DA-A3E6-5490953A4A1B}"/>
          </ac:picMkLst>
        </pc:picChg>
      </pc:sldChg>
      <pc:sldChg chg="modSp">
        <pc:chgData name="Monica Pope" userId="f452de3445d0aa3f" providerId="Windows Live" clId="Web-{946E1819-806C-4AF6-BAB0-8B2C8AA2A031}" dt="2018-11-18T05:23:15.923" v="55" actId="1076"/>
        <pc:sldMkLst>
          <pc:docMk/>
          <pc:sldMk cId="3615439040" sldId="282"/>
        </pc:sldMkLst>
        <pc:spChg chg="mod">
          <ac:chgData name="Monica Pope" userId="f452de3445d0aa3f" providerId="Windows Live" clId="Web-{946E1819-806C-4AF6-BAB0-8B2C8AA2A031}" dt="2018-11-18T05:23:05.907" v="53" actId="1076"/>
          <ac:spMkLst>
            <pc:docMk/>
            <pc:sldMk cId="3615439040" sldId="282"/>
            <ac:spMk id="4" creationId="{8E378B2B-A2BC-4586-B3D7-6611072D105F}"/>
          </ac:spMkLst>
        </pc:spChg>
        <pc:spChg chg="mod">
          <ac:chgData name="Monica Pope" userId="f452de3445d0aa3f" providerId="Windows Live" clId="Web-{946E1819-806C-4AF6-BAB0-8B2C8AA2A031}" dt="2018-11-18T05:23:10.907" v="54" actId="1076"/>
          <ac:spMkLst>
            <pc:docMk/>
            <pc:sldMk cId="3615439040" sldId="282"/>
            <ac:spMk id="6" creationId="{9C6B011C-CD5E-4E72-A6EA-CA313D4727AC}"/>
          </ac:spMkLst>
        </pc:spChg>
        <pc:spChg chg="mod">
          <ac:chgData name="Monica Pope" userId="f452de3445d0aa3f" providerId="Windows Live" clId="Web-{946E1819-806C-4AF6-BAB0-8B2C8AA2A031}" dt="2018-11-18T05:23:15.923" v="55" actId="1076"/>
          <ac:spMkLst>
            <pc:docMk/>
            <pc:sldMk cId="3615439040" sldId="282"/>
            <ac:spMk id="7" creationId="{605C4B34-1630-48CD-B14F-C43E7CF1E8C6}"/>
          </ac:spMkLst>
        </pc:spChg>
      </pc:sldChg>
      <pc:sldChg chg="modSp">
        <pc:chgData name="Monica Pope" userId="f452de3445d0aa3f" providerId="Windows Live" clId="Web-{946E1819-806C-4AF6-BAB0-8B2C8AA2A031}" dt="2018-11-18T05:24:08.002" v="60" actId="14100"/>
        <pc:sldMkLst>
          <pc:docMk/>
          <pc:sldMk cId="2546999578" sldId="286"/>
        </pc:sldMkLst>
        <pc:spChg chg="mod">
          <ac:chgData name="Monica Pope" userId="f452de3445d0aa3f" providerId="Windows Live" clId="Web-{946E1819-806C-4AF6-BAB0-8B2C8AA2A031}" dt="2018-11-18T05:24:08.002" v="60" actId="14100"/>
          <ac:spMkLst>
            <pc:docMk/>
            <pc:sldMk cId="2546999578" sldId="286"/>
            <ac:spMk id="8" creationId="{932A3DF9-6439-462D-B95B-E8552FBAA897}"/>
          </ac:spMkLst>
        </pc:spChg>
      </pc:sldChg>
      <pc:sldChg chg="modSp">
        <pc:chgData name="Monica Pope" userId="f452de3445d0aa3f" providerId="Windows Live" clId="Web-{946E1819-806C-4AF6-BAB0-8B2C8AA2A031}" dt="2018-11-18T05:25:58.301" v="71" actId="1076"/>
        <pc:sldMkLst>
          <pc:docMk/>
          <pc:sldMk cId="4183622581" sldId="289"/>
        </pc:sldMkLst>
        <pc:spChg chg="mod">
          <ac:chgData name="Monica Pope" userId="f452de3445d0aa3f" providerId="Windows Live" clId="Web-{946E1819-806C-4AF6-BAB0-8B2C8AA2A031}" dt="2018-11-18T05:25:58.301" v="71" actId="1076"/>
          <ac:spMkLst>
            <pc:docMk/>
            <pc:sldMk cId="4183622581" sldId="289"/>
            <ac:spMk id="8" creationId="{932A3DF9-6439-462D-B95B-E8552FBAA897}"/>
          </ac:spMkLst>
        </pc:spChg>
      </pc:sldChg>
      <pc:sldChg chg="modSp">
        <pc:chgData name="Monica Pope" userId="f452de3445d0aa3f" providerId="Windows Live" clId="Web-{946E1819-806C-4AF6-BAB0-8B2C8AA2A031}" dt="2018-11-18T05:26:15.848" v="76" actId="20577"/>
        <pc:sldMkLst>
          <pc:docMk/>
          <pc:sldMk cId="148421000" sldId="290"/>
        </pc:sldMkLst>
        <pc:spChg chg="mod">
          <ac:chgData name="Monica Pope" userId="f452de3445d0aa3f" providerId="Windows Live" clId="Web-{946E1819-806C-4AF6-BAB0-8B2C8AA2A031}" dt="2018-11-18T05:26:15.848" v="76" actId="20577"/>
          <ac:spMkLst>
            <pc:docMk/>
            <pc:sldMk cId="148421000" sldId="290"/>
            <ac:spMk id="4" creationId="{80647124-7395-475B-A0D2-88F1D22A7085}"/>
          </ac:spMkLst>
        </pc:spChg>
      </pc:sldChg>
      <pc:sldChg chg="modSp">
        <pc:chgData name="Monica Pope" userId="f452de3445d0aa3f" providerId="Windows Live" clId="Web-{946E1819-806C-4AF6-BAB0-8B2C8AA2A031}" dt="2018-11-18T05:26:28.020" v="78" actId="1076"/>
        <pc:sldMkLst>
          <pc:docMk/>
          <pc:sldMk cId="3924927325" sldId="292"/>
        </pc:sldMkLst>
        <pc:spChg chg="mod">
          <ac:chgData name="Monica Pope" userId="f452de3445d0aa3f" providerId="Windows Live" clId="Web-{946E1819-806C-4AF6-BAB0-8B2C8AA2A031}" dt="2018-11-18T05:26:28.020" v="78" actId="1076"/>
          <ac:spMkLst>
            <pc:docMk/>
            <pc:sldMk cId="3924927325" sldId="292"/>
            <ac:spMk id="2" creationId="{D697CC80-4C0E-4F26-BBAC-AF6E05874D14}"/>
          </ac:spMkLst>
        </pc:spChg>
      </pc:sldChg>
      <pc:sldChg chg="modSp">
        <pc:chgData name="Monica Pope" userId="f452de3445d0aa3f" providerId="Windows Live" clId="Web-{946E1819-806C-4AF6-BAB0-8B2C8AA2A031}" dt="2018-11-18T05:27:08.458" v="85" actId="1076"/>
        <pc:sldMkLst>
          <pc:docMk/>
          <pc:sldMk cId="256563632" sldId="295"/>
        </pc:sldMkLst>
        <pc:spChg chg="mod">
          <ac:chgData name="Monica Pope" userId="f452de3445d0aa3f" providerId="Windows Live" clId="Web-{946E1819-806C-4AF6-BAB0-8B2C8AA2A031}" dt="2018-11-18T05:27:03.645" v="82" actId="20577"/>
          <ac:spMkLst>
            <pc:docMk/>
            <pc:sldMk cId="256563632" sldId="295"/>
            <ac:spMk id="4" creationId="{9D37E513-296A-4D45-B4CD-64CACB3E3A62}"/>
          </ac:spMkLst>
        </pc:spChg>
        <pc:picChg chg="mod">
          <ac:chgData name="Monica Pope" userId="f452de3445d0aa3f" providerId="Windows Live" clId="Web-{946E1819-806C-4AF6-BAB0-8B2C8AA2A031}" dt="2018-11-18T05:27:08.458" v="85" actId="1076"/>
          <ac:picMkLst>
            <pc:docMk/>
            <pc:sldMk cId="256563632" sldId="295"/>
            <ac:picMk id="11" creationId="{1177912D-DE32-4CBA-95C3-AC9F9F647B8C}"/>
          </ac:picMkLst>
        </pc:picChg>
      </pc:sldChg>
      <pc:sldChg chg="modSp">
        <pc:chgData name="Monica Pope" userId="f452de3445d0aa3f" providerId="Windows Live" clId="Web-{946E1819-806C-4AF6-BAB0-8B2C8AA2A031}" dt="2018-11-18T05:27:32.177" v="88" actId="20577"/>
        <pc:sldMkLst>
          <pc:docMk/>
          <pc:sldMk cId="2604689813" sldId="298"/>
        </pc:sldMkLst>
        <pc:spChg chg="mod">
          <ac:chgData name="Monica Pope" userId="f452de3445d0aa3f" providerId="Windows Live" clId="Web-{946E1819-806C-4AF6-BAB0-8B2C8AA2A031}" dt="2018-11-18T05:27:32.177" v="88" actId="20577"/>
          <ac:spMkLst>
            <pc:docMk/>
            <pc:sldMk cId="2604689813" sldId="298"/>
            <ac:spMk id="4" creationId="{EDE8B5EB-A319-4EA0-817C-EC0DFECBAC94}"/>
          </ac:spMkLst>
        </pc:spChg>
      </pc:sldChg>
      <pc:sldChg chg="modSp">
        <pc:chgData name="Monica Pope" userId="f452de3445d0aa3f" providerId="Windows Live" clId="Web-{946E1819-806C-4AF6-BAB0-8B2C8AA2A031}" dt="2018-11-18T05:28:21.677" v="94" actId="1076"/>
        <pc:sldMkLst>
          <pc:docMk/>
          <pc:sldMk cId="50429370" sldId="304"/>
        </pc:sldMkLst>
        <pc:spChg chg="mod">
          <ac:chgData name="Monica Pope" userId="f452de3445d0aa3f" providerId="Windows Live" clId="Web-{946E1819-806C-4AF6-BAB0-8B2C8AA2A031}" dt="2018-11-18T05:28:21.677" v="94" actId="1076"/>
          <ac:spMkLst>
            <pc:docMk/>
            <pc:sldMk cId="50429370" sldId="304"/>
            <ac:spMk id="2" creationId="{05C67DFF-B5F4-4E27-9F91-E6BE6756986F}"/>
          </ac:spMkLst>
        </pc:spChg>
      </pc:sldChg>
      <pc:sldChg chg="modSp">
        <pc:chgData name="Monica Pope" userId="f452de3445d0aa3f" providerId="Windows Live" clId="Web-{946E1819-806C-4AF6-BAB0-8B2C8AA2A031}" dt="2018-11-18T05:33:39.649" v="97" actId="14100"/>
        <pc:sldMkLst>
          <pc:docMk/>
          <pc:sldMk cId="501236720" sldId="305"/>
        </pc:sldMkLst>
        <pc:spChg chg="mod">
          <ac:chgData name="Monica Pope" userId="f452de3445d0aa3f" providerId="Windows Live" clId="Web-{946E1819-806C-4AF6-BAB0-8B2C8AA2A031}" dt="2018-11-18T05:33:31.243" v="96" actId="1076"/>
          <ac:spMkLst>
            <pc:docMk/>
            <pc:sldMk cId="501236720" sldId="305"/>
            <ac:spMk id="3" creationId="{9C24D0E7-3389-4976-9053-695257771E8B}"/>
          </ac:spMkLst>
        </pc:spChg>
        <pc:picChg chg="mod">
          <ac:chgData name="Monica Pope" userId="f452de3445d0aa3f" providerId="Windows Live" clId="Web-{946E1819-806C-4AF6-BAB0-8B2C8AA2A031}" dt="2018-11-18T05:33:39.649" v="97" actId="14100"/>
          <ac:picMkLst>
            <pc:docMk/>
            <pc:sldMk cId="501236720" sldId="305"/>
            <ac:picMk id="9" creationId="{B6F4543A-FBEF-4E86-B201-0D8C6398545B}"/>
          </ac:picMkLst>
        </pc:picChg>
      </pc:sldChg>
      <pc:sldChg chg="modSp">
        <pc:chgData name="Monica Pope" userId="f452de3445d0aa3f" providerId="Windows Live" clId="Web-{946E1819-806C-4AF6-BAB0-8B2C8AA2A031}" dt="2018-11-18T05:34:07.618" v="99" actId="1076"/>
        <pc:sldMkLst>
          <pc:docMk/>
          <pc:sldMk cId="1562958037" sldId="306"/>
        </pc:sldMkLst>
        <pc:spChg chg="mod">
          <ac:chgData name="Monica Pope" userId="f452de3445d0aa3f" providerId="Windows Live" clId="Web-{946E1819-806C-4AF6-BAB0-8B2C8AA2A031}" dt="2018-11-18T05:34:02.946" v="98" actId="1076"/>
          <ac:spMkLst>
            <pc:docMk/>
            <pc:sldMk cId="1562958037" sldId="306"/>
            <ac:spMk id="3" creationId="{9C24D0E7-3389-4976-9053-695257771E8B}"/>
          </ac:spMkLst>
        </pc:spChg>
        <pc:spChg chg="mod">
          <ac:chgData name="Monica Pope" userId="f452de3445d0aa3f" providerId="Windows Live" clId="Web-{946E1819-806C-4AF6-BAB0-8B2C8AA2A031}" dt="2018-11-18T05:34:07.618" v="99" actId="1076"/>
          <ac:spMkLst>
            <pc:docMk/>
            <pc:sldMk cId="1562958037" sldId="306"/>
            <ac:spMk id="4" creationId="{3A93930A-4ABB-4073-85F3-FD834A51290B}"/>
          </ac:spMkLst>
        </pc:spChg>
      </pc:sldChg>
      <pc:sldChg chg="modSp">
        <pc:chgData name="Monica Pope" userId="f452de3445d0aa3f" providerId="Windows Live" clId="Web-{946E1819-806C-4AF6-BAB0-8B2C8AA2A031}" dt="2018-11-18T05:35:48.309" v="110" actId="1076"/>
        <pc:sldMkLst>
          <pc:docMk/>
          <pc:sldMk cId="4269302318" sldId="310"/>
        </pc:sldMkLst>
        <pc:spChg chg="mod">
          <ac:chgData name="Monica Pope" userId="f452de3445d0aa3f" providerId="Windows Live" clId="Web-{946E1819-806C-4AF6-BAB0-8B2C8AA2A031}" dt="2018-11-18T05:35:44.278" v="109" actId="1076"/>
          <ac:spMkLst>
            <pc:docMk/>
            <pc:sldMk cId="4269302318" sldId="310"/>
            <ac:spMk id="4" creationId="{EDE8B5EB-A319-4EA0-817C-EC0DFECBAC94}"/>
          </ac:spMkLst>
        </pc:spChg>
        <pc:picChg chg="mod">
          <ac:chgData name="Monica Pope" userId="f452de3445d0aa3f" providerId="Windows Live" clId="Web-{946E1819-806C-4AF6-BAB0-8B2C8AA2A031}" dt="2018-11-18T05:35:48.309" v="110" actId="1076"/>
          <ac:picMkLst>
            <pc:docMk/>
            <pc:sldMk cId="4269302318" sldId="310"/>
            <ac:picMk id="6" creationId="{4322D33C-ABF9-4BDD-9F13-74BD56DC57D3}"/>
          </ac:picMkLst>
        </pc:picChg>
      </pc:sldChg>
      <pc:sldChg chg="modSp">
        <pc:chgData name="Monica Pope" userId="f452de3445d0aa3f" providerId="Windows Live" clId="Web-{946E1819-806C-4AF6-BAB0-8B2C8AA2A031}" dt="2018-11-18T06:51:45.400" v="1659" actId="20577"/>
        <pc:sldMkLst>
          <pc:docMk/>
          <pc:sldMk cId="4000111984" sldId="311"/>
        </pc:sldMkLst>
        <pc:spChg chg="mod">
          <ac:chgData name="Monica Pope" userId="f452de3445d0aa3f" providerId="Windows Live" clId="Web-{946E1819-806C-4AF6-BAB0-8B2C8AA2A031}" dt="2018-11-18T06:51:45.400" v="1659" actId="20577"/>
          <ac:spMkLst>
            <pc:docMk/>
            <pc:sldMk cId="4000111984" sldId="311"/>
            <ac:spMk id="4" creationId="{EDE8B5EB-A319-4EA0-817C-EC0DFECBAC94}"/>
          </ac:spMkLst>
        </pc:spChg>
        <pc:picChg chg="mod">
          <ac:chgData name="Monica Pope" userId="f452de3445d0aa3f" providerId="Windows Live" clId="Web-{946E1819-806C-4AF6-BAB0-8B2C8AA2A031}" dt="2018-11-18T05:36:32.294" v="135" actId="1076"/>
          <ac:picMkLst>
            <pc:docMk/>
            <pc:sldMk cId="4000111984" sldId="311"/>
            <ac:picMk id="6" creationId="{4322D33C-ABF9-4BDD-9F13-74BD56DC57D3}"/>
          </ac:picMkLst>
        </pc:picChg>
      </pc:sldChg>
      <pc:sldChg chg="modSp del">
        <pc:chgData name="Monica Pope" userId="f452de3445d0aa3f" providerId="Windows Live" clId="Web-{946E1819-806C-4AF6-BAB0-8B2C8AA2A031}" dt="2018-11-18T06:04:33.609" v="875"/>
        <pc:sldMkLst>
          <pc:docMk/>
          <pc:sldMk cId="1388490685" sldId="312"/>
        </pc:sldMkLst>
        <pc:spChg chg="mod">
          <ac:chgData name="Monica Pope" userId="f452de3445d0aa3f" providerId="Windows Live" clId="Web-{946E1819-806C-4AF6-BAB0-8B2C8AA2A031}" dt="2018-11-18T05:36:54.731" v="136" actId="1076"/>
          <ac:spMkLst>
            <pc:docMk/>
            <pc:sldMk cId="1388490685" sldId="312"/>
            <ac:spMk id="9" creationId="{233C2AB1-C3C4-437E-B1CA-055FFD95C20E}"/>
          </ac:spMkLst>
        </pc:spChg>
        <pc:spChg chg="mod">
          <ac:chgData name="Monica Pope" userId="f452de3445d0aa3f" providerId="Windows Live" clId="Web-{946E1819-806C-4AF6-BAB0-8B2C8AA2A031}" dt="2018-11-18T05:36:59.231" v="137" actId="1076"/>
          <ac:spMkLst>
            <pc:docMk/>
            <pc:sldMk cId="1388490685" sldId="312"/>
            <ac:spMk id="10" creationId="{3A72BD1B-6EF3-4247-9939-90518ECCECDC}"/>
          </ac:spMkLst>
        </pc:spChg>
        <pc:spChg chg="mod">
          <ac:chgData name="Monica Pope" userId="f452de3445d0aa3f" providerId="Windows Live" clId="Web-{946E1819-806C-4AF6-BAB0-8B2C8AA2A031}" dt="2018-11-18T05:37:03.278" v="138" actId="1076"/>
          <ac:spMkLst>
            <pc:docMk/>
            <pc:sldMk cId="1388490685" sldId="312"/>
            <ac:spMk id="11" creationId="{E0C6E2DF-B94D-4876-9041-23AE25F8CD58}"/>
          </ac:spMkLst>
        </pc:spChg>
        <pc:spChg chg="mod">
          <ac:chgData name="Monica Pope" userId="f452de3445d0aa3f" providerId="Windows Live" clId="Web-{946E1819-806C-4AF6-BAB0-8B2C8AA2A031}" dt="2018-11-18T05:37:10.888" v="139" actId="1076"/>
          <ac:spMkLst>
            <pc:docMk/>
            <pc:sldMk cId="1388490685" sldId="312"/>
            <ac:spMk id="12" creationId="{012DEC7F-2AC1-4598-A533-AE937422255B}"/>
          </ac:spMkLst>
        </pc:spChg>
      </pc:sldChg>
      <pc:sldChg chg="modSp">
        <pc:chgData name="Monica Pope" userId="f452de3445d0aa3f" providerId="Windows Live" clId="Web-{946E1819-806C-4AF6-BAB0-8B2C8AA2A031}" dt="2018-11-18T06:05:15.359" v="880" actId="20577"/>
        <pc:sldMkLst>
          <pc:docMk/>
          <pc:sldMk cId="3743275937" sldId="313"/>
        </pc:sldMkLst>
        <pc:spChg chg="mod">
          <ac:chgData name="Monica Pope" userId="f452de3445d0aa3f" providerId="Windows Live" clId="Web-{946E1819-806C-4AF6-BAB0-8B2C8AA2A031}" dt="2018-11-18T06:05:15.359" v="880" actId="20577"/>
          <ac:spMkLst>
            <pc:docMk/>
            <pc:sldMk cId="3743275937" sldId="313"/>
            <ac:spMk id="2" creationId="{87DB9A15-CB46-4822-A6EA-9A87DD78A0AF}"/>
          </ac:spMkLst>
        </pc:spChg>
      </pc:sldChg>
      <pc:sldChg chg="del">
        <pc:chgData name="Monica Pope" userId="f452de3445d0aa3f" providerId="Windows Live" clId="Web-{946E1819-806C-4AF6-BAB0-8B2C8AA2A031}" dt="2018-11-18T05:38:57.373" v="177"/>
        <pc:sldMkLst>
          <pc:docMk/>
          <pc:sldMk cId="2164544324" sldId="314"/>
        </pc:sldMkLst>
      </pc:sldChg>
      <pc:sldChg chg="modSp">
        <pc:chgData name="Monica Pope" userId="f452de3445d0aa3f" providerId="Windows Live" clId="Web-{946E1819-806C-4AF6-BAB0-8B2C8AA2A031}" dt="2018-11-18T05:39:57.795" v="183" actId="1076"/>
        <pc:sldMkLst>
          <pc:docMk/>
          <pc:sldMk cId="3012526303" sldId="315"/>
        </pc:sldMkLst>
        <pc:spChg chg="mod">
          <ac:chgData name="Monica Pope" userId="f452de3445d0aa3f" providerId="Windows Live" clId="Web-{946E1819-806C-4AF6-BAB0-8B2C8AA2A031}" dt="2018-11-18T05:39:57.795" v="183" actId="1076"/>
          <ac:spMkLst>
            <pc:docMk/>
            <pc:sldMk cId="3012526303" sldId="315"/>
            <ac:spMk id="4" creationId="{A2233B4B-A49B-456D-ACD5-1870FC562542}"/>
          </ac:spMkLst>
        </pc:spChg>
      </pc:sldChg>
      <pc:sldChg chg="modSp">
        <pc:chgData name="Monica Pope" userId="f452de3445d0aa3f" providerId="Windows Live" clId="Web-{946E1819-806C-4AF6-BAB0-8B2C8AA2A031}" dt="2018-11-18T05:40:59.858" v="213" actId="1076"/>
        <pc:sldMkLst>
          <pc:docMk/>
          <pc:sldMk cId="3155335902" sldId="316"/>
        </pc:sldMkLst>
        <pc:spChg chg="mod">
          <ac:chgData name="Monica Pope" userId="f452de3445d0aa3f" providerId="Windows Live" clId="Web-{946E1819-806C-4AF6-BAB0-8B2C8AA2A031}" dt="2018-11-18T05:40:57.124" v="212" actId="1076"/>
          <ac:spMkLst>
            <pc:docMk/>
            <pc:sldMk cId="3155335902" sldId="316"/>
            <ac:spMk id="4" creationId="{A2233B4B-A49B-456D-ACD5-1870FC562542}"/>
          </ac:spMkLst>
        </pc:spChg>
        <pc:picChg chg="mod">
          <ac:chgData name="Monica Pope" userId="f452de3445d0aa3f" providerId="Windows Live" clId="Web-{946E1819-806C-4AF6-BAB0-8B2C8AA2A031}" dt="2018-11-18T05:40:59.858" v="213" actId="1076"/>
          <ac:picMkLst>
            <pc:docMk/>
            <pc:sldMk cId="3155335902" sldId="316"/>
            <ac:picMk id="7" creationId="{61FAD3AF-967F-4C3F-B7CA-DFB198629DE8}"/>
          </ac:picMkLst>
        </pc:picChg>
      </pc:sldChg>
      <pc:sldChg chg="addSp delSp delAnim">
        <pc:chgData name="Monica Pope" userId="f452de3445d0aa3f" providerId="Windows Live" clId="Web-{946E1819-806C-4AF6-BAB0-8B2C8AA2A031}" dt="2018-11-18T05:42:55.499" v="324"/>
        <pc:sldMkLst>
          <pc:docMk/>
          <pc:sldMk cId="2016582882" sldId="317"/>
        </pc:sldMkLst>
        <pc:spChg chg="del">
          <ac:chgData name="Monica Pope" userId="f452de3445d0aa3f" providerId="Windows Live" clId="Web-{946E1819-806C-4AF6-BAB0-8B2C8AA2A031}" dt="2018-11-18T05:42:53.234" v="323"/>
          <ac:spMkLst>
            <pc:docMk/>
            <pc:sldMk cId="2016582882" sldId="317"/>
            <ac:spMk id="4" creationId="{A2233B4B-A49B-456D-ACD5-1870FC562542}"/>
          </ac:spMkLst>
        </pc:spChg>
        <pc:spChg chg="add">
          <ac:chgData name="Monica Pope" userId="f452de3445d0aa3f" providerId="Windows Live" clId="Web-{946E1819-806C-4AF6-BAB0-8B2C8AA2A031}" dt="2018-11-18T05:42:55.499" v="324"/>
          <ac:spMkLst>
            <pc:docMk/>
            <pc:sldMk cId="2016582882" sldId="317"/>
            <ac:spMk id="6" creationId="{5EFB5D5F-AA08-4E4F-AC6F-A76AEA4651DC}"/>
          </ac:spMkLst>
        </pc:spChg>
      </pc:sldChg>
      <pc:sldChg chg="del">
        <pc:chgData name="Monica Pope" userId="f452de3445d0aa3f" providerId="Windows Live" clId="Web-{946E1819-806C-4AF6-BAB0-8B2C8AA2A031}" dt="2018-11-18T05:45:45.864" v="362"/>
        <pc:sldMkLst>
          <pc:docMk/>
          <pc:sldMk cId="440594407" sldId="318"/>
        </pc:sldMkLst>
      </pc:sldChg>
      <pc:sldChg chg="addSp delSp modSp delAnim">
        <pc:chgData name="Monica Pope" userId="f452de3445d0aa3f" providerId="Windows Live" clId="Web-{946E1819-806C-4AF6-BAB0-8B2C8AA2A031}" dt="2018-11-18T05:50:44.308" v="442" actId="1076"/>
        <pc:sldMkLst>
          <pc:docMk/>
          <pc:sldMk cId="2001897464" sldId="319"/>
        </pc:sldMkLst>
        <pc:spChg chg="del">
          <ac:chgData name="Monica Pope" userId="f452de3445d0aa3f" providerId="Windows Live" clId="Web-{946E1819-806C-4AF6-BAB0-8B2C8AA2A031}" dt="2018-11-18T05:46:07.770" v="363"/>
          <ac:spMkLst>
            <pc:docMk/>
            <pc:sldMk cId="2001897464" sldId="319"/>
            <ac:spMk id="4" creationId="{A2233B4B-A49B-456D-ACD5-1870FC562542}"/>
          </ac:spMkLst>
        </pc:spChg>
        <pc:spChg chg="add mod">
          <ac:chgData name="Monica Pope" userId="f452de3445d0aa3f" providerId="Windows Live" clId="Web-{946E1819-806C-4AF6-BAB0-8B2C8AA2A031}" dt="2018-11-18T05:50:39.371" v="441" actId="1076"/>
          <ac:spMkLst>
            <pc:docMk/>
            <pc:sldMk cId="2001897464" sldId="319"/>
            <ac:spMk id="6" creationId="{96228DBE-619E-42EE-9C5E-1939E33C481D}"/>
          </ac:spMkLst>
        </pc:spChg>
        <pc:picChg chg="mod">
          <ac:chgData name="Monica Pope" userId="f452de3445d0aa3f" providerId="Windows Live" clId="Web-{946E1819-806C-4AF6-BAB0-8B2C8AA2A031}" dt="2018-11-18T05:50:44.308" v="442" actId="1076"/>
          <ac:picMkLst>
            <pc:docMk/>
            <pc:sldMk cId="2001897464" sldId="319"/>
            <ac:picMk id="7" creationId="{61FAD3AF-967F-4C3F-B7CA-DFB198629DE8}"/>
          </ac:picMkLst>
        </pc:picChg>
      </pc:sldChg>
      <pc:sldChg chg="modSp">
        <pc:chgData name="Monica Pope" userId="f452de3445d0aa3f" providerId="Windows Live" clId="Web-{946E1819-806C-4AF6-BAB0-8B2C8AA2A031}" dt="2018-11-18T05:51:53.527" v="454" actId="1076"/>
        <pc:sldMkLst>
          <pc:docMk/>
          <pc:sldMk cId="3214731225" sldId="321"/>
        </pc:sldMkLst>
        <pc:spChg chg="mod">
          <ac:chgData name="Monica Pope" userId="f452de3445d0aa3f" providerId="Windows Live" clId="Web-{946E1819-806C-4AF6-BAB0-8B2C8AA2A031}" dt="2018-11-18T05:51:47.043" v="451" actId="20577"/>
          <ac:spMkLst>
            <pc:docMk/>
            <pc:sldMk cId="3214731225" sldId="321"/>
            <ac:spMk id="4" creationId="{9AD3AF26-24F5-434C-9614-3648FD26DDB1}"/>
          </ac:spMkLst>
        </pc:spChg>
        <pc:spChg chg="mod">
          <ac:chgData name="Monica Pope" userId="f452de3445d0aa3f" providerId="Windows Live" clId="Web-{946E1819-806C-4AF6-BAB0-8B2C8AA2A031}" dt="2018-11-18T05:51:53.527" v="454" actId="1076"/>
          <ac:spMkLst>
            <pc:docMk/>
            <pc:sldMk cId="3214731225" sldId="321"/>
            <ac:spMk id="8" creationId="{596182F4-D6DA-4BED-A5DA-C03A96E34649}"/>
          </ac:spMkLst>
        </pc:spChg>
      </pc:sldChg>
      <pc:sldChg chg="modSp">
        <pc:chgData name="Monica Pope" userId="f452de3445d0aa3f" providerId="Windows Live" clId="Web-{946E1819-806C-4AF6-BAB0-8B2C8AA2A031}" dt="2018-11-18T06:25:16.651" v="1316" actId="20577"/>
        <pc:sldMkLst>
          <pc:docMk/>
          <pc:sldMk cId="2754380824" sldId="322"/>
        </pc:sldMkLst>
        <pc:spChg chg="mod">
          <ac:chgData name="Monica Pope" userId="f452de3445d0aa3f" providerId="Windows Live" clId="Web-{946E1819-806C-4AF6-BAB0-8B2C8AA2A031}" dt="2018-11-18T06:25:16.651" v="1316" actId="20577"/>
          <ac:spMkLst>
            <pc:docMk/>
            <pc:sldMk cId="2754380824" sldId="322"/>
            <ac:spMk id="4" creationId="{9AD3AF26-24F5-434C-9614-3648FD26DDB1}"/>
          </ac:spMkLst>
        </pc:spChg>
        <pc:picChg chg="mod">
          <ac:chgData name="Monica Pope" userId="f452de3445d0aa3f" providerId="Windows Live" clId="Web-{946E1819-806C-4AF6-BAB0-8B2C8AA2A031}" dt="2018-11-18T06:25:00.088" v="1297" actId="1076"/>
          <ac:picMkLst>
            <pc:docMk/>
            <pc:sldMk cId="2754380824" sldId="322"/>
            <ac:picMk id="6" creationId="{8E98A0C5-8F30-4433-93B0-52974C84990A}"/>
          </ac:picMkLst>
        </pc:picChg>
      </pc:sldChg>
      <pc:sldChg chg="addSp delSp modSp delAnim">
        <pc:chgData name="Monica Pope" userId="f452de3445d0aa3f" providerId="Windows Live" clId="Web-{946E1819-806C-4AF6-BAB0-8B2C8AA2A031}" dt="2018-11-18T06:24:23.760" v="1294" actId="1076"/>
        <pc:sldMkLst>
          <pc:docMk/>
          <pc:sldMk cId="1068742405" sldId="323"/>
        </pc:sldMkLst>
        <pc:spChg chg="add del">
          <ac:chgData name="Monica Pope" userId="f452de3445d0aa3f" providerId="Windows Live" clId="Web-{946E1819-806C-4AF6-BAB0-8B2C8AA2A031}" dt="2018-11-18T06:23:09.516" v="1181"/>
          <ac:spMkLst>
            <pc:docMk/>
            <pc:sldMk cId="1068742405" sldId="323"/>
            <ac:spMk id="5" creationId="{3EAF091E-32F2-4470-8546-72678A3A8C1C}"/>
          </ac:spMkLst>
        </pc:spChg>
        <pc:spChg chg="add mod">
          <ac:chgData name="Monica Pope" userId="f452de3445d0aa3f" providerId="Windows Live" clId="Web-{946E1819-806C-4AF6-BAB0-8B2C8AA2A031}" dt="2018-11-18T06:24:23.760" v="1294" actId="1076"/>
          <ac:spMkLst>
            <pc:docMk/>
            <pc:sldMk cId="1068742405" sldId="323"/>
            <ac:spMk id="9" creationId="{0045875F-A4F9-4545-8EAD-ADE514945173}"/>
          </ac:spMkLst>
        </pc:spChg>
        <pc:grpChg chg="del mod">
          <ac:chgData name="Monica Pope" userId="f452de3445d0aa3f" providerId="Windows Live" clId="Web-{946E1819-806C-4AF6-BAB0-8B2C8AA2A031}" dt="2018-11-18T06:22:42.921" v="1177"/>
          <ac:grpSpMkLst>
            <pc:docMk/>
            <pc:sldMk cId="1068742405" sldId="323"/>
            <ac:grpSpMk id="8" creationId="{E348AD80-3B12-43CE-8232-803F3674F25B}"/>
          </ac:grpSpMkLst>
        </pc:grpChg>
        <pc:picChg chg="mod">
          <ac:chgData name="Monica Pope" userId="f452de3445d0aa3f" providerId="Windows Live" clId="Web-{946E1819-806C-4AF6-BAB0-8B2C8AA2A031}" dt="2018-11-18T06:22:36.332" v="1176" actId="14100"/>
          <ac:picMkLst>
            <pc:docMk/>
            <pc:sldMk cId="1068742405" sldId="323"/>
            <ac:picMk id="6" creationId="{2C6F75E6-5CE0-418A-B26F-09A807549587}"/>
          </ac:picMkLst>
        </pc:picChg>
      </pc:sldChg>
      <pc:sldChg chg="del">
        <pc:chgData name="Monica Pope" userId="f452de3445d0aa3f" providerId="Windows Live" clId="Web-{946E1819-806C-4AF6-BAB0-8B2C8AA2A031}" dt="2018-11-18T06:24:47.307" v="1295"/>
        <pc:sldMkLst>
          <pc:docMk/>
          <pc:sldMk cId="1763941310" sldId="324"/>
        </pc:sldMkLst>
      </pc:sldChg>
      <pc:sldChg chg="modSp">
        <pc:chgData name="Monica Pope" userId="f452de3445d0aa3f" providerId="Windows Live" clId="Web-{946E1819-806C-4AF6-BAB0-8B2C8AA2A031}" dt="2018-11-18T06:17:28.582" v="1112" actId="14100"/>
        <pc:sldMkLst>
          <pc:docMk/>
          <pc:sldMk cId="4004775819" sldId="329"/>
        </pc:sldMkLst>
        <pc:spChg chg="mod">
          <ac:chgData name="Monica Pope" userId="f452de3445d0aa3f" providerId="Windows Live" clId="Web-{946E1819-806C-4AF6-BAB0-8B2C8AA2A031}" dt="2018-11-18T06:16:56.121" v="1110" actId="1076"/>
          <ac:spMkLst>
            <pc:docMk/>
            <pc:sldMk cId="4004775819" sldId="329"/>
            <ac:spMk id="2074" creationId="{00000000-0000-0000-0000-000000000000}"/>
          </ac:spMkLst>
        </pc:spChg>
        <pc:picChg chg="mod">
          <ac:chgData name="Monica Pope" userId="f452de3445d0aa3f" providerId="Windows Live" clId="Web-{946E1819-806C-4AF6-BAB0-8B2C8AA2A031}" dt="2018-11-18T06:17:28.582" v="1112" actId="14100"/>
          <ac:picMkLst>
            <pc:docMk/>
            <pc:sldMk cId="4004775819" sldId="329"/>
            <ac:picMk id="2073" creationId="{00000000-0000-0000-0000-000000000000}"/>
          </ac:picMkLst>
        </pc:picChg>
      </pc:sldChg>
      <pc:sldChg chg="addSp delSp modSp addAnim delAnim">
        <pc:chgData name="Monica Pope" userId="f452de3445d0aa3f" providerId="Windows Live" clId="Web-{946E1819-806C-4AF6-BAB0-8B2C8AA2A031}" dt="2018-11-18T06:13:17.340" v="1000" actId="1076"/>
        <pc:sldMkLst>
          <pc:docMk/>
          <pc:sldMk cId="1172828729" sldId="333"/>
        </pc:sldMkLst>
        <pc:spChg chg="mod">
          <ac:chgData name="Monica Pope" userId="f452de3445d0aa3f" providerId="Windows Live" clId="Web-{946E1819-806C-4AF6-BAB0-8B2C8AA2A031}" dt="2018-11-18T06:13:17.340" v="1000" actId="1076"/>
          <ac:spMkLst>
            <pc:docMk/>
            <pc:sldMk cId="1172828729" sldId="333"/>
            <ac:spMk id="4" creationId="{9AD3AF26-24F5-434C-9614-3648FD26DDB1}"/>
          </ac:spMkLst>
        </pc:spChg>
        <pc:spChg chg="del">
          <ac:chgData name="Monica Pope" userId="f452de3445d0aa3f" providerId="Windows Live" clId="Web-{946E1819-806C-4AF6-BAB0-8B2C8AA2A031}" dt="2018-11-18T05:56:53.595" v="709"/>
          <ac:spMkLst>
            <pc:docMk/>
            <pc:sldMk cId="1172828729" sldId="333"/>
            <ac:spMk id="5" creationId="{5F139B29-DEEF-44B4-A328-84EF8173372E}"/>
          </ac:spMkLst>
        </pc:spChg>
        <pc:spChg chg="add mod">
          <ac:chgData name="Monica Pope" userId="f452de3445d0aa3f" providerId="Windows Live" clId="Web-{946E1819-806C-4AF6-BAB0-8B2C8AA2A031}" dt="2018-11-18T05:57:00.142" v="712" actId="1076"/>
          <ac:spMkLst>
            <pc:docMk/>
            <pc:sldMk cId="1172828729" sldId="333"/>
            <ac:spMk id="8" creationId="{69E45128-C481-4952-B3FB-92C81081BD70}"/>
          </ac:spMkLst>
        </pc:spChg>
      </pc:sldChg>
      <pc:sldChg chg="modSp">
        <pc:chgData name="Monica Pope" userId="f452de3445d0aa3f" providerId="Windows Live" clId="Web-{946E1819-806C-4AF6-BAB0-8B2C8AA2A031}" dt="2018-11-18T06:21:28.748" v="1165" actId="1076"/>
        <pc:sldMkLst>
          <pc:docMk/>
          <pc:sldMk cId="2347990391" sldId="334"/>
        </pc:sldMkLst>
        <pc:spChg chg="mod">
          <ac:chgData name="Monica Pope" userId="f452de3445d0aa3f" providerId="Windows Live" clId="Web-{946E1819-806C-4AF6-BAB0-8B2C8AA2A031}" dt="2018-11-18T06:21:23.289" v="1163" actId="20577"/>
          <ac:spMkLst>
            <pc:docMk/>
            <pc:sldMk cId="2347990391" sldId="334"/>
            <ac:spMk id="4" creationId="{9AD3AF26-24F5-434C-9614-3648FD26DDB1}"/>
          </ac:spMkLst>
        </pc:spChg>
        <pc:spChg chg="mod">
          <ac:chgData name="Monica Pope" userId="f452de3445d0aa3f" providerId="Windows Live" clId="Web-{946E1819-806C-4AF6-BAB0-8B2C8AA2A031}" dt="2018-11-18T06:21:28.748" v="1165" actId="1076"/>
          <ac:spMkLst>
            <pc:docMk/>
            <pc:sldMk cId="2347990391" sldId="334"/>
            <ac:spMk id="5" creationId="{5F139B29-DEEF-44B4-A328-84EF8173372E}"/>
          </ac:spMkLst>
        </pc:spChg>
      </pc:sldChg>
      <pc:sldChg chg="modSp">
        <pc:chgData name="Monica Pope" userId="f452de3445d0aa3f" providerId="Windows Live" clId="Web-{946E1819-806C-4AF6-BAB0-8B2C8AA2A031}" dt="2018-11-18T06:08:11.298" v="894" actId="20577"/>
        <pc:sldMkLst>
          <pc:docMk/>
          <pc:sldMk cId="919840697" sldId="335"/>
        </pc:sldMkLst>
        <pc:spChg chg="mod">
          <ac:chgData name="Monica Pope" userId="f452de3445d0aa3f" providerId="Windows Live" clId="Web-{946E1819-806C-4AF6-BAB0-8B2C8AA2A031}" dt="2018-11-18T06:08:11.298" v="894" actId="20577"/>
          <ac:spMkLst>
            <pc:docMk/>
            <pc:sldMk cId="919840697" sldId="335"/>
            <ac:spMk id="4" creationId="{9AD3AF26-24F5-434C-9614-3648FD26DDB1}"/>
          </ac:spMkLst>
        </pc:spChg>
        <pc:spChg chg="mod">
          <ac:chgData name="Monica Pope" userId="f452de3445d0aa3f" providerId="Windows Live" clId="Web-{946E1819-806C-4AF6-BAB0-8B2C8AA2A031}" dt="2018-11-18T05:54:27.266" v="611" actId="1076"/>
          <ac:spMkLst>
            <pc:docMk/>
            <pc:sldMk cId="919840697" sldId="335"/>
            <ac:spMk id="7" creationId="{65AF842F-9C22-4551-B275-C563999A450A}"/>
          </ac:spMkLst>
        </pc:spChg>
        <pc:picChg chg="mod">
          <ac:chgData name="Monica Pope" userId="f452de3445d0aa3f" providerId="Windows Live" clId="Web-{946E1819-806C-4AF6-BAB0-8B2C8AA2A031}" dt="2018-11-18T05:56:06.423" v="699" actId="1076"/>
          <ac:picMkLst>
            <pc:docMk/>
            <pc:sldMk cId="919840697" sldId="335"/>
            <ac:picMk id="6" creationId="{8E98A0C5-8F30-4433-93B0-52974C84990A}"/>
          </ac:picMkLst>
        </pc:picChg>
      </pc:sldChg>
      <pc:sldChg chg="modSp">
        <pc:chgData name="Monica Pope" userId="f452de3445d0aa3f" providerId="Windows Live" clId="Web-{946E1819-806C-4AF6-BAB0-8B2C8AA2A031}" dt="2018-11-18T06:29:03.308" v="1451" actId="1076"/>
        <pc:sldMkLst>
          <pc:docMk/>
          <pc:sldMk cId="455334081" sldId="337"/>
        </pc:sldMkLst>
        <pc:spChg chg="mod">
          <ac:chgData name="Monica Pope" userId="f452de3445d0aa3f" providerId="Windows Live" clId="Web-{946E1819-806C-4AF6-BAB0-8B2C8AA2A031}" dt="2018-11-18T06:29:03.308" v="1451" actId="1076"/>
          <ac:spMkLst>
            <pc:docMk/>
            <pc:sldMk cId="455334081" sldId="337"/>
            <ac:spMk id="2145" creationId="{00000000-0000-0000-0000-000000000000}"/>
          </ac:spMkLst>
        </pc:spChg>
        <pc:picChg chg="mod modCrop">
          <ac:chgData name="Monica Pope" userId="f452de3445d0aa3f" providerId="Windows Live" clId="Web-{946E1819-806C-4AF6-BAB0-8B2C8AA2A031}" dt="2018-11-18T06:27:55.526" v="1439"/>
          <ac:picMkLst>
            <pc:docMk/>
            <pc:sldMk cId="455334081" sldId="337"/>
            <ac:picMk id="2141" creationId="{00000000-0000-0000-0000-000000000000}"/>
          </ac:picMkLst>
        </pc:picChg>
      </pc:sldChg>
      <pc:sldChg chg="modSp">
        <pc:chgData name="Monica Pope" userId="f452de3445d0aa3f" providerId="Windows Live" clId="Web-{946E1819-806C-4AF6-BAB0-8B2C8AA2A031}" dt="2018-11-18T06:55:05.593" v="1724" actId="20577"/>
        <pc:sldMkLst>
          <pc:docMk/>
          <pc:sldMk cId="1494548771" sldId="338"/>
        </pc:sldMkLst>
        <pc:spChg chg="mod">
          <ac:chgData name="Monica Pope" userId="f452de3445d0aa3f" providerId="Windows Live" clId="Web-{946E1819-806C-4AF6-BAB0-8B2C8AA2A031}" dt="2018-11-18T06:55:05.593" v="1724" actId="20577"/>
          <ac:spMkLst>
            <pc:docMk/>
            <pc:sldMk cId="1494548771" sldId="338"/>
            <ac:spMk id="4" creationId="{9AD3AF26-24F5-434C-9614-3648FD26DDB1}"/>
          </ac:spMkLst>
        </pc:spChg>
        <pc:picChg chg="mod">
          <ac:chgData name="Monica Pope" userId="f452de3445d0aa3f" providerId="Windows Live" clId="Web-{946E1819-806C-4AF6-BAB0-8B2C8AA2A031}" dt="2018-11-18T06:26:26.432" v="1361" actId="1076"/>
          <ac:picMkLst>
            <pc:docMk/>
            <pc:sldMk cId="1494548771" sldId="338"/>
            <ac:picMk id="6" creationId="{8E98A0C5-8F30-4433-93B0-52974C84990A}"/>
          </ac:picMkLst>
        </pc:picChg>
      </pc:sldChg>
      <pc:sldChg chg="modSp">
        <pc:chgData name="Monica Pope" userId="f452de3445d0aa3f" providerId="Windows Live" clId="Web-{946E1819-806C-4AF6-BAB0-8B2C8AA2A031}" dt="2018-11-18T06:27:28.370" v="1436" actId="20577"/>
        <pc:sldMkLst>
          <pc:docMk/>
          <pc:sldMk cId="2081096036" sldId="339"/>
        </pc:sldMkLst>
        <pc:spChg chg="mod">
          <ac:chgData name="Monica Pope" userId="f452de3445d0aa3f" providerId="Windows Live" clId="Web-{946E1819-806C-4AF6-BAB0-8B2C8AA2A031}" dt="2018-11-18T06:27:28.370" v="1436" actId="20577"/>
          <ac:spMkLst>
            <pc:docMk/>
            <pc:sldMk cId="2081096036" sldId="339"/>
            <ac:spMk id="4" creationId="{9AD3AF26-24F5-434C-9614-3648FD26DDB1}"/>
          </ac:spMkLst>
        </pc:spChg>
      </pc:sldChg>
      <pc:sldChg chg="modSp del">
        <pc:chgData name="Monica Pope" userId="f452de3445d0aa3f" providerId="Windows Live" clId="Web-{946E1819-806C-4AF6-BAB0-8B2C8AA2A031}" dt="2018-11-18T06:58:33.871" v="1739"/>
        <pc:sldMkLst>
          <pc:docMk/>
          <pc:sldMk cId="4287473752" sldId="340"/>
        </pc:sldMkLst>
        <pc:spChg chg="mod">
          <ac:chgData name="Monica Pope" userId="f452de3445d0aa3f" providerId="Windows Live" clId="Web-{946E1819-806C-4AF6-BAB0-8B2C8AA2A031}" dt="2018-11-18T05:19:21.860" v="3" actId="1076"/>
          <ac:spMkLst>
            <pc:docMk/>
            <pc:sldMk cId="4287473752" sldId="340"/>
            <ac:spMk id="1403" creationId="{00000000-0000-0000-0000-000000000000}"/>
          </ac:spMkLst>
        </pc:spChg>
        <pc:picChg chg="mod">
          <ac:chgData name="Monica Pope" userId="f452de3445d0aa3f" providerId="Windows Live" clId="Web-{946E1819-806C-4AF6-BAB0-8B2C8AA2A031}" dt="2018-11-18T05:19:31.078" v="5" actId="1076"/>
          <ac:picMkLst>
            <pc:docMk/>
            <pc:sldMk cId="4287473752" sldId="340"/>
            <ac:picMk id="13" creationId="{372FBC92-8F97-4227-9FC0-2AD3C271574D}"/>
          </ac:picMkLst>
        </pc:picChg>
      </pc:sldChg>
      <pc:sldChg chg="modSp">
        <pc:chgData name="Monica Pope" userId="f452de3445d0aa3f" providerId="Windows Live" clId="Web-{946E1819-806C-4AF6-BAB0-8B2C8AA2A031}" dt="2018-11-18T05:23:39.033" v="59" actId="1076"/>
        <pc:sldMkLst>
          <pc:docMk/>
          <pc:sldMk cId="1035652762" sldId="344"/>
        </pc:sldMkLst>
        <pc:spChg chg="mod">
          <ac:chgData name="Monica Pope" userId="f452de3445d0aa3f" providerId="Windows Live" clId="Web-{946E1819-806C-4AF6-BAB0-8B2C8AA2A031}" dt="2018-11-18T05:23:23.407" v="56" actId="1076"/>
          <ac:spMkLst>
            <pc:docMk/>
            <pc:sldMk cId="1035652762" sldId="344"/>
            <ac:spMk id="8" creationId="{932A3DF9-6439-462D-B95B-E8552FBAA897}"/>
          </ac:spMkLst>
        </pc:spChg>
        <pc:spChg chg="mod">
          <ac:chgData name="Monica Pope" userId="f452de3445d0aa3f" providerId="Windows Live" clId="Web-{946E1819-806C-4AF6-BAB0-8B2C8AA2A031}" dt="2018-11-18T05:23:29.767" v="57" actId="1076"/>
          <ac:spMkLst>
            <pc:docMk/>
            <pc:sldMk cId="1035652762" sldId="344"/>
            <ac:spMk id="9" creationId="{D06B9D24-7AF3-4FEF-AE30-2E92BBEAD829}"/>
          </ac:spMkLst>
        </pc:spChg>
        <pc:spChg chg="mod">
          <ac:chgData name="Monica Pope" userId="f452de3445d0aa3f" providerId="Windows Live" clId="Web-{946E1819-806C-4AF6-BAB0-8B2C8AA2A031}" dt="2018-11-18T05:23:39.033" v="59" actId="1076"/>
          <ac:spMkLst>
            <pc:docMk/>
            <pc:sldMk cId="1035652762" sldId="344"/>
            <ac:spMk id="10" creationId="{59D5827D-2EEC-4728-B4F6-1B9B5631DEED}"/>
          </ac:spMkLst>
        </pc:spChg>
        <pc:spChg chg="mod">
          <ac:chgData name="Monica Pope" userId="f452de3445d0aa3f" providerId="Windows Live" clId="Web-{946E1819-806C-4AF6-BAB0-8B2C8AA2A031}" dt="2018-11-18T05:23:34.471" v="58" actId="1076"/>
          <ac:spMkLst>
            <pc:docMk/>
            <pc:sldMk cId="1035652762" sldId="344"/>
            <ac:spMk id="12" creationId="{D8E170A9-36AE-489B-BD72-7DA796DB42E6}"/>
          </ac:spMkLst>
        </pc:spChg>
      </pc:sldChg>
      <pc:sldChg chg="modSp">
        <pc:chgData name="Monica Pope" userId="f452de3445d0aa3f" providerId="Windows Live" clId="Web-{946E1819-806C-4AF6-BAB0-8B2C8AA2A031}" dt="2018-11-18T05:24:49.971" v="63" actId="14100"/>
        <pc:sldMkLst>
          <pc:docMk/>
          <pc:sldMk cId="2729952139" sldId="345"/>
        </pc:sldMkLst>
        <pc:spChg chg="mod">
          <ac:chgData name="Monica Pope" userId="f452de3445d0aa3f" providerId="Windows Live" clId="Web-{946E1819-806C-4AF6-BAB0-8B2C8AA2A031}" dt="2018-11-18T05:24:49.971" v="63" actId="14100"/>
          <ac:spMkLst>
            <pc:docMk/>
            <pc:sldMk cId="2729952139" sldId="345"/>
            <ac:spMk id="1646" creationId="{00000000-0000-0000-0000-000000000000}"/>
          </ac:spMkLst>
        </pc:spChg>
        <pc:picChg chg="mod">
          <ac:chgData name="Monica Pope" userId="f452de3445d0aa3f" providerId="Windows Live" clId="Web-{946E1819-806C-4AF6-BAB0-8B2C8AA2A031}" dt="2018-11-18T05:24:38.705" v="61" actId="14100"/>
          <ac:picMkLst>
            <pc:docMk/>
            <pc:sldMk cId="2729952139" sldId="345"/>
            <ac:picMk id="1650" creationId="{00000000-0000-0000-0000-000000000000}"/>
          </ac:picMkLst>
        </pc:picChg>
      </pc:sldChg>
      <pc:sldChg chg="modSp">
        <pc:chgData name="Monica Pope" userId="f452de3445d0aa3f" providerId="Windows Live" clId="Web-{946E1819-806C-4AF6-BAB0-8B2C8AA2A031}" dt="2018-11-18T06:39:23.121" v="1567" actId="1076"/>
        <pc:sldMkLst>
          <pc:docMk/>
          <pc:sldMk cId="2669581739" sldId="347"/>
        </pc:sldMkLst>
        <pc:spChg chg="mod">
          <ac:chgData name="Monica Pope" userId="f452de3445d0aa3f" providerId="Windows Live" clId="Web-{946E1819-806C-4AF6-BAB0-8B2C8AA2A031}" dt="2018-11-18T06:39:23.121" v="1567" actId="1076"/>
          <ac:spMkLst>
            <pc:docMk/>
            <pc:sldMk cId="2669581739" sldId="347"/>
            <ac:spMk id="2230" creationId="{00000000-0000-0000-0000-000000000000}"/>
          </ac:spMkLst>
        </pc:spChg>
        <pc:picChg chg="mod modCrop">
          <ac:chgData name="Monica Pope" userId="f452de3445d0aa3f" providerId="Windows Live" clId="Web-{946E1819-806C-4AF6-BAB0-8B2C8AA2A031}" dt="2018-11-18T06:37:44.757" v="1542"/>
          <ac:picMkLst>
            <pc:docMk/>
            <pc:sldMk cId="2669581739" sldId="347"/>
            <ac:picMk id="2" creationId="{8A1C4395-07D1-4865-B321-72E00DE1F849}"/>
          </ac:picMkLst>
        </pc:picChg>
      </pc:sldChg>
      <pc:sldChg chg="modSp">
        <pc:chgData name="Monica Pope" userId="f452de3445d0aa3f" providerId="Windows Live" clId="Web-{946E1819-806C-4AF6-BAB0-8B2C8AA2A031}" dt="2018-11-18T06:40:43.996" v="1588" actId="1076"/>
        <pc:sldMkLst>
          <pc:docMk/>
          <pc:sldMk cId="3950085649" sldId="348"/>
        </pc:sldMkLst>
        <pc:spChg chg="mod">
          <ac:chgData name="Monica Pope" userId="f452de3445d0aa3f" providerId="Windows Live" clId="Web-{946E1819-806C-4AF6-BAB0-8B2C8AA2A031}" dt="2018-11-18T06:40:43.996" v="1588" actId="1076"/>
          <ac:spMkLst>
            <pc:docMk/>
            <pc:sldMk cId="3950085649" sldId="348"/>
            <ac:spMk id="2239" creationId="{00000000-0000-0000-0000-000000000000}"/>
          </ac:spMkLst>
        </pc:spChg>
        <pc:picChg chg="mod modCrop">
          <ac:chgData name="Monica Pope" userId="f452de3445d0aa3f" providerId="Windows Live" clId="Web-{946E1819-806C-4AF6-BAB0-8B2C8AA2A031}" dt="2018-11-18T06:39:48.871" v="1569"/>
          <ac:picMkLst>
            <pc:docMk/>
            <pc:sldMk cId="3950085649" sldId="348"/>
            <ac:picMk id="2" creationId="{CDF5A813-C953-40AC-956D-D1E5A14356B6}"/>
          </ac:picMkLst>
        </pc:picChg>
      </pc:sldChg>
      <pc:sldChg chg="modSp">
        <pc:chgData name="Monica Pope" userId="f452de3445d0aa3f" providerId="Windows Live" clId="Web-{946E1819-806C-4AF6-BAB0-8B2C8AA2A031}" dt="2018-11-18T05:27:48.583" v="92" actId="1076"/>
        <pc:sldMkLst>
          <pc:docMk/>
          <pc:sldMk cId="1470648958" sldId="351"/>
        </pc:sldMkLst>
        <pc:spChg chg="mod">
          <ac:chgData name="Monica Pope" userId="f452de3445d0aa3f" providerId="Windows Live" clId="Web-{946E1819-806C-4AF6-BAB0-8B2C8AA2A031}" dt="2018-11-18T05:27:48.583" v="92" actId="1076"/>
          <ac:spMkLst>
            <pc:docMk/>
            <pc:sldMk cId="1470648958" sldId="351"/>
            <ac:spMk id="1751" creationId="{00000000-0000-0000-0000-000000000000}"/>
          </ac:spMkLst>
        </pc:spChg>
        <pc:picChg chg="mod">
          <ac:chgData name="Monica Pope" userId="f452de3445d0aa3f" providerId="Windows Live" clId="Web-{946E1819-806C-4AF6-BAB0-8B2C8AA2A031}" dt="2018-11-18T05:27:44.067" v="91" actId="1076"/>
          <ac:picMkLst>
            <pc:docMk/>
            <pc:sldMk cId="1470648958" sldId="351"/>
            <ac:picMk id="1752" creationId="{00000000-0000-0000-0000-000000000000}"/>
          </ac:picMkLst>
        </pc:picChg>
      </pc:sldChg>
      <pc:sldChg chg="del">
        <pc:chgData name="Monica Pope" userId="f452de3445d0aa3f" providerId="Windows Live" clId="Web-{946E1819-806C-4AF6-BAB0-8B2C8AA2A031}" dt="2018-11-18T05:38:31.545" v="176"/>
        <pc:sldMkLst>
          <pc:docMk/>
          <pc:sldMk cId="1995794822" sldId="363"/>
        </pc:sldMkLst>
      </pc:sldChg>
      <pc:sldChg chg="modSp">
        <pc:chgData name="Monica Pope" userId="f452de3445d0aa3f" providerId="Windows Live" clId="Web-{946E1819-806C-4AF6-BAB0-8B2C8AA2A031}" dt="2018-11-18T05:40:27.530" v="200" actId="20577"/>
        <pc:sldMkLst>
          <pc:docMk/>
          <pc:sldMk cId="1380654029" sldId="364"/>
        </pc:sldMkLst>
        <pc:spChg chg="mod">
          <ac:chgData name="Monica Pope" userId="f452de3445d0aa3f" providerId="Windows Live" clId="Web-{946E1819-806C-4AF6-BAB0-8B2C8AA2A031}" dt="2018-11-18T05:40:27.530" v="200" actId="20577"/>
          <ac:spMkLst>
            <pc:docMk/>
            <pc:sldMk cId="1380654029" sldId="364"/>
            <ac:spMk id="4" creationId="{A2233B4B-A49B-456D-ACD5-1870FC562542}"/>
          </ac:spMkLst>
        </pc:spChg>
      </pc:sldChg>
      <pc:sldChg chg="modSp">
        <pc:chgData name="Monica Pope" userId="f452de3445d0aa3f" providerId="Windows Live" clId="Web-{946E1819-806C-4AF6-BAB0-8B2C8AA2A031}" dt="2018-11-18T05:42:15.999" v="322" actId="14100"/>
        <pc:sldMkLst>
          <pc:docMk/>
          <pc:sldMk cId="3803541746" sldId="365"/>
        </pc:sldMkLst>
        <pc:spChg chg="mod">
          <ac:chgData name="Monica Pope" userId="f452de3445d0aa3f" providerId="Windows Live" clId="Web-{946E1819-806C-4AF6-BAB0-8B2C8AA2A031}" dt="2018-11-18T05:42:10.155" v="320" actId="1076"/>
          <ac:spMkLst>
            <pc:docMk/>
            <pc:sldMk cId="3803541746" sldId="365"/>
            <ac:spMk id="4" creationId="{A2233B4B-A49B-456D-ACD5-1870FC562542}"/>
          </ac:spMkLst>
        </pc:spChg>
        <pc:picChg chg="mod">
          <ac:chgData name="Monica Pope" userId="f452de3445d0aa3f" providerId="Windows Live" clId="Web-{946E1819-806C-4AF6-BAB0-8B2C8AA2A031}" dt="2018-11-18T05:42:15.999" v="322" actId="14100"/>
          <ac:picMkLst>
            <pc:docMk/>
            <pc:sldMk cId="3803541746" sldId="365"/>
            <ac:picMk id="7" creationId="{61FAD3AF-967F-4C3F-B7CA-DFB198629DE8}"/>
          </ac:picMkLst>
        </pc:picChg>
      </pc:sldChg>
      <pc:sldChg chg="addSp delSp modSp delAnim">
        <pc:chgData name="Monica Pope" userId="f452de3445d0aa3f" providerId="Windows Live" clId="Web-{946E1819-806C-4AF6-BAB0-8B2C8AA2A031}" dt="2018-11-18T06:06:08.531" v="884" actId="20577"/>
        <pc:sldMkLst>
          <pc:docMk/>
          <pc:sldMk cId="1570227774" sldId="366"/>
        </pc:sldMkLst>
        <pc:spChg chg="del">
          <ac:chgData name="Monica Pope" userId="f452de3445d0aa3f" providerId="Windows Live" clId="Web-{946E1819-806C-4AF6-BAB0-8B2C8AA2A031}" dt="2018-11-18T05:43:27.268" v="325"/>
          <ac:spMkLst>
            <pc:docMk/>
            <pc:sldMk cId="1570227774" sldId="366"/>
            <ac:spMk id="4" creationId="{A2233B4B-A49B-456D-ACD5-1870FC562542}"/>
          </ac:spMkLst>
        </pc:spChg>
        <pc:spChg chg="add mod">
          <ac:chgData name="Monica Pope" userId="f452de3445d0aa3f" providerId="Windows Live" clId="Web-{946E1819-806C-4AF6-BAB0-8B2C8AA2A031}" dt="2018-11-18T06:06:08.531" v="884" actId="20577"/>
          <ac:spMkLst>
            <pc:docMk/>
            <pc:sldMk cId="1570227774" sldId="366"/>
            <ac:spMk id="6" creationId="{D690E1B8-E2A0-4CF2-A157-5ED0C898BE55}"/>
          </ac:spMkLst>
        </pc:spChg>
        <pc:picChg chg="mod">
          <ac:chgData name="Monica Pope" userId="f452de3445d0aa3f" providerId="Windows Live" clId="Web-{946E1819-806C-4AF6-BAB0-8B2C8AA2A031}" dt="2018-11-18T05:44:53.785" v="360" actId="1076"/>
          <ac:picMkLst>
            <pc:docMk/>
            <pc:sldMk cId="1570227774" sldId="366"/>
            <ac:picMk id="5" creationId="{04136A6F-761D-41F2-B356-66D1B35BDF8A}"/>
          </ac:picMkLst>
        </pc:picChg>
      </pc:sldChg>
      <pc:sldChg chg="del">
        <pc:chgData name="Monica Pope" userId="f452de3445d0aa3f" providerId="Windows Live" clId="Web-{946E1819-806C-4AF6-BAB0-8B2C8AA2A031}" dt="2018-11-18T05:45:22.489" v="361"/>
        <pc:sldMkLst>
          <pc:docMk/>
          <pc:sldMk cId="2326825569" sldId="367"/>
        </pc:sldMkLst>
      </pc:sldChg>
      <pc:sldChg chg="addSp delSp modSp delAnim">
        <pc:chgData name="Monica Pope" userId="f452de3445d0aa3f" providerId="Windows Live" clId="Web-{946E1819-806C-4AF6-BAB0-8B2C8AA2A031}" dt="2018-11-18T05:50:10.902" v="431" actId="20577"/>
        <pc:sldMkLst>
          <pc:docMk/>
          <pc:sldMk cId="3838877108" sldId="368"/>
        </pc:sldMkLst>
        <pc:spChg chg="del mod">
          <ac:chgData name="Monica Pope" userId="f452de3445d0aa3f" providerId="Windows Live" clId="Web-{946E1819-806C-4AF6-BAB0-8B2C8AA2A031}" dt="2018-11-18T05:47:31.489" v="374"/>
          <ac:spMkLst>
            <pc:docMk/>
            <pc:sldMk cId="3838877108" sldId="368"/>
            <ac:spMk id="4" creationId="{A2233B4B-A49B-456D-ACD5-1870FC562542}"/>
          </ac:spMkLst>
        </pc:spChg>
        <pc:spChg chg="add del mod">
          <ac:chgData name="Monica Pope" userId="f452de3445d0aa3f" providerId="Windows Live" clId="Web-{946E1819-806C-4AF6-BAB0-8B2C8AA2A031}" dt="2018-11-18T05:48:26.536" v="381"/>
          <ac:spMkLst>
            <pc:docMk/>
            <pc:sldMk cId="3838877108" sldId="368"/>
            <ac:spMk id="6" creationId="{7571ECC0-C6A7-4F28-B52D-BA507D2FFBB9}"/>
          </ac:spMkLst>
        </pc:spChg>
        <pc:spChg chg="add del">
          <ac:chgData name="Monica Pope" userId="f452de3445d0aa3f" providerId="Windows Live" clId="Web-{946E1819-806C-4AF6-BAB0-8B2C8AA2A031}" dt="2018-11-18T05:49:15.677" v="383"/>
          <ac:spMkLst>
            <pc:docMk/>
            <pc:sldMk cId="3838877108" sldId="368"/>
            <ac:spMk id="8" creationId="{7209E06B-F2EA-4464-9EAA-ACA6AEBE8830}"/>
          </ac:spMkLst>
        </pc:spChg>
        <pc:spChg chg="add mod">
          <ac:chgData name="Monica Pope" userId="f452de3445d0aa3f" providerId="Windows Live" clId="Web-{946E1819-806C-4AF6-BAB0-8B2C8AA2A031}" dt="2018-11-18T05:50:10.902" v="431" actId="20577"/>
          <ac:spMkLst>
            <pc:docMk/>
            <pc:sldMk cId="3838877108" sldId="368"/>
            <ac:spMk id="9" creationId="{7A08069A-3D8E-4AB5-A14F-FBB6E09F7416}"/>
          </ac:spMkLst>
        </pc:spChg>
      </pc:sldChg>
      <pc:sldChg chg="addSp delSp modSp addAnim delAnim">
        <pc:chgData name="Monica Pope" userId="f452de3445d0aa3f" providerId="Windows Live" clId="Web-{946E1819-806C-4AF6-BAB0-8B2C8AA2A031}" dt="2018-11-18T06:54:22.044" v="1722" actId="20577"/>
        <pc:sldMkLst>
          <pc:docMk/>
          <pc:sldMk cId="1601797730" sldId="369"/>
        </pc:sldMkLst>
        <pc:spChg chg="mod">
          <ac:chgData name="Monica Pope" userId="f452de3445d0aa3f" providerId="Windows Live" clId="Web-{946E1819-806C-4AF6-BAB0-8B2C8AA2A031}" dt="2018-11-18T06:54:22.044" v="1722" actId="20577"/>
          <ac:spMkLst>
            <pc:docMk/>
            <pc:sldMk cId="1601797730" sldId="369"/>
            <ac:spMk id="4" creationId="{9AD3AF26-24F5-434C-9614-3648FD26DDB1}"/>
          </ac:spMkLst>
        </pc:spChg>
        <pc:spChg chg="del mod">
          <ac:chgData name="Monica Pope" userId="f452de3445d0aa3f" providerId="Windows Live" clId="Web-{946E1819-806C-4AF6-BAB0-8B2C8AA2A031}" dt="2018-11-18T06:14:00.590" v="1003"/>
          <ac:spMkLst>
            <pc:docMk/>
            <pc:sldMk cId="1601797730" sldId="369"/>
            <ac:spMk id="5" creationId="{5F139B29-DEEF-44B4-A328-84EF8173372E}"/>
          </ac:spMkLst>
        </pc:spChg>
        <pc:spChg chg="add mod">
          <ac:chgData name="Monica Pope" userId="f452de3445d0aa3f" providerId="Windows Live" clId="Web-{946E1819-806C-4AF6-BAB0-8B2C8AA2A031}" dt="2018-11-18T06:14:05.965" v="1005" actId="1076"/>
          <ac:spMkLst>
            <pc:docMk/>
            <pc:sldMk cId="1601797730" sldId="369"/>
            <ac:spMk id="8" creationId="{716848DE-9A52-4229-89B9-E2F9BA2D7AF1}"/>
          </ac:spMkLst>
        </pc:spChg>
        <pc:picChg chg="mod">
          <ac:chgData name="Monica Pope" userId="f452de3445d0aa3f" providerId="Windows Live" clId="Web-{946E1819-806C-4AF6-BAB0-8B2C8AA2A031}" dt="2018-11-18T06:14:38.494" v="1037" actId="1076"/>
          <ac:picMkLst>
            <pc:docMk/>
            <pc:sldMk cId="1601797730" sldId="369"/>
            <ac:picMk id="6" creationId="{8E98A0C5-8F30-4433-93B0-52974C84990A}"/>
          </ac:picMkLst>
        </pc:picChg>
      </pc:sldChg>
      <pc:sldChg chg="modSp">
        <pc:chgData name="Monica Pope" userId="f452de3445d0aa3f" providerId="Windows Live" clId="Web-{946E1819-806C-4AF6-BAB0-8B2C8AA2A031}" dt="2018-11-18T06:19:57.185" v="1139" actId="1076"/>
        <pc:sldMkLst>
          <pc:docMk/>
          <pc:sldMk cId="544871435" sldId="370"/>
        </pc:sldMkLst>
        <pc:spChg chg="mod">
          <ac:chgData name="Monica Pope" userId="f452de3445d0aa3f" providerId="Windows Live" clId="Web-{946E1819-806C-4AF6-BAB0-8B2C8AA2A031}" dt="2018-11-18T06:19:57.185" v="1139" actId="1076"/>
          <ac:spMkLst>
            <pc:docMk/>
            <pc:sldMk cId="544871435" sldId="370"/>
            <ac:spMk id="2083" creationId="{00000000-0000-0000-0000-000000000000}"/>
          </ac:spMkLst>
        </pc:spChg>
      </pc:sldChg>
      <pc:sldChg chg="modSp">
        <pc:chgData name="Monica Pope" userId="f452de3445d0aa3f" providerId="Windows Live" clId="Web-{946E1819-806C-4AF6-BAB0-8B2C8AA2A031}" dt="2018-11-18T06:36:56.803" v="1540" actId="1076"/>
        <pc:sldMkLst>
          <pc:docMk/>
          <pc:sldMk cId="3798420360" sldId="376"/>
        </pc:sldMkLst>
        <pc:spChg chg="mod">
          <ac:chgData name="Monica Pope" userId="f452de3445d0aa3f" providerId="Windows Live" clId="Web-{946E1819-806C-4AF6-BAB0-8B2C8AA2A031}" dt="2018-11-18T06:36:56.803" v="1540" actId="1076"/>
          <ac:spMkLst>
            <pc:docMk/>
            <pc:sldMk cId="3798420360" sldId="376"/>
            <ac:spMk id="2221" creationId="{00000000-0000-0000-0000-000000000000}"/>
          </ac:spMkLst>
        </pc:spChg>
        <pc:picChg chg="mod modCrop">
          <ac:chgData name="Monica Pope" userId="f452de3445d0aa3f" providerId="Windows Live" clId="Web-{946E1819-806C-4AF6-BAB0-8B2C8AA2A031}" dt="2018-11-18T06:36:02.959" v="1526"/>
          <ac:picMkLst>
            <pc:docMk/>
            <pc:sldMk cId="3798420360" sldId="376"/>
            <ac:picMk id="2" creationId="{0DEF0B04-DA08-404C-9297-28D21701ACBF}"/>
          </ac:picMkLst>
        </pc:picChg>
      </pc:sldChg>
      <pc:sldChg chg="modSp">
        <pc:chgData name="Monica Pope" userId="f452de3445d0aa3f" providerId="Windows Live" clId="Web-{946E1819-806C-4AF6-BAB0-8B2C8AA2A031}" dt="2018-11-18T06:57:38.590" v="1738" actId="20577"/>
        <pc:sldMkLst>
          <pc:docMk/>
          <pc:sldMk cId="3302747643" sldId="377"/>
        </pc:sldMkLst>
        <pc:spChg chg="mod">
          <ac:chgData name="Monica Pope" userId="f452de3445d0aa3f" providerId="Windows Live" clId="Web-{946E1819-806C-4AF6-BAB0-8B2C8AA2A031}" dt="2018-11-18T06:57:38.590" v="1738" actId="20577"/>
          <ac:spMkLst>
            <pc:docMk/>
            <pc:sldMk cId="3302747643" sldId="377"/>
            <ac:spMk id="2248" creationId="{00000000-0000-0000-0000-000000000000}"/>
          </ac:spMkLst>
        </pc:spChg>
        <pc:picChg chg="mod modCrop">
          <ac:chgData name="Monica Pope" userId="f452de3445d0aa3f" providerId="Windows Live" clId="Web-{946E1819-806C-4AF6-BAB0-8B2C8AA2A031}" dt="2018-11-18T06:41:05.137" v="1590"/>
          <ac:picMkLst>
            <pc:docMk/>
            <pc:sldMk cId="3302747643" sldId="377"/>
            <ac:picMk id="2" creationId="{7A91CDEE-F208-4965-A559-6CD58632944D}"/>
          </ac:picMkLst>
        </pc:picChg>
      </pc:sldChg>
      <pc:sldChg chg="modSp">
        <pc:chgData name="Monica Pope" userId="f452de3445d0aa3f" providerId="Windows Live" clId="Web-{946E1819-806C-4AF6-BAB0-8B2C8AA2A031}" dt="2018-11-18T06:43:21.623" v="1624" actId="1076"/>
        <pc:sldMkLst>
          <pc:docMk/>
          <pc:sldMk cId="2666617486" sldId="378"/>
        </pc:sldMkLst>
        <pc:grpChg chg="mod">
          <ac:chgData name="Monica Pope" userId="f452de3445d0aa3f" providerId="Windows Live" clId="Web-{946E1819-806C-4AF6-BAB0-8B2C8AA2A031}" dt="2018-11-18T06:43:21.623" v="1624" actId="1076"/>
          <ac:grpSpMkLst>
            <pc:docMk/>
            <pc:sldMk cId="2666617486" sldId="378"/>
            <ac:grpSpMk id="2256" creationId="{00000000-0000-0000-0000-000000000000}"/>
          </ac:grpSpMkLst>
        </pc:grpChg>
        <pc:picChg chg="mod modCrop">
          <ac:chgData name="Monica Pope" userId="f452de3445d0aa3f" providerId="Windows Live" clId="Web-{946E1819-806C-4AF6-BAB0-8B2C8AA2A031}" dt="2018-11-18T06:42:40.106" v="1621"/>
          <ac:picMkLst>
            <pc:docMk/>
            <pc:sldMk cId="2666617486" sldId="378"/>
            <ac:picMk id="2" creationId="{73D76D12-4038-41C0-A5EA-73450B4A62C5}"/>
          </ac:picMkLst>
        </pc:picChg>
      </pc:sldChg>
      <pc:sldChg chg="modSp">
        <pc:chgData name="Monica Pope" userId="f452de3445d0aa3f" providerId="Windows Live" clId="Web-{946E1819-806C-4AF6-BAB0-8B2C8AA2A031}" dt="2018-11-18T06:56:23.588" v="1735" actId="1076"/>
        <pc:sldMkLst>
          <pc:docMk/>
          <pc:sldMk cId="2172468707" sldId="379"/>
        </pc:sldMkLst>
        <pc:spChg chg="mod">
          <ac:chgData name="Monica Pope" userId="f452de3445d0aa3f" providerId="Windows Live" clId="Web-{946E1819-806C-4AF6-BAB0-8B2C8AA2A031}" dt="2018-11-18T06:56:23.588" v="1735" actId="1076"/>
          <ac:spMkLst>
            <pc:docMk/>
            <pc:sldMk cId="2172468707" sldId="379"/>
            <ac:spMk id="2154" creationId="{00000000-0000-0000-0000-000000000000}"/>
          </ac:spMkLst>
        </pc:spChg>
        <pc:picChg chg="mod modCrop">
          <ac:chgData name="Monica Pope" userId="f452de3445d0aa3f" providerId="Windows Live" clId="Web-{946E1819-806C-4AF6-BAB0-8B2C8AA2A031}" dt="2018-11-18T06:29:33.965" v="1453"/>
          <ac:picMkLst>
            <pc:docMk/>
            <pc:sldMk cId="2172468707" sldId="379"/>
            <ac:picMk id="2" creationId="{5AF2C3F5-4C90-485F-A230-AAE2588B2BAB}"/>
          </ac:picMkLst>
        </pc:picChg>
      </pc:sldChg>
      <pc:sldChg chg="modSp">
        <pc:chgData name="Monica Pope" userId="f452de3445d0aa3f" providerId="Windows Live" clId="Web-{946E1819-806C-4AF6-BAB0-8B2C8AA2A031}" dt="2018-11-18T06:32:53.765" v="1494" actId="1076"/>
        <pc:sldMkLst>
          <pc:docMk/>
          <pc:sldMk cId="3472032327" sldId="380"/>
        </pc:sldMkLst>
        <pc:spChg chg="mod">
          <ac:chgData name="Monica Pope" userId="f452de3445d0aa3f" providerId="Windows Live" clId="Web-{946E1819-806C-4AF6-BAB0-8B2C8AA2A031}" dt="2018-11-18T06:32:53.765" v="1494" actId="1076"/>
          <ac:spMkLst>
            <pc:docMk/>
            <pc:sldMk cId="3472032327" sldId="380"/>
            <ac:spMk id="2163" creationId="{00000000-0000-0000-0000-000000000000}"/>
          </ac:spMkLst>
        </pc:spChg>
        <pc:picChg chg="mod modCrop">
          <ac:chgData name="Monica Pope" userId="f452de3445d0aa3f" providerId="Windows Live" clId="Web-{946E1819-806C-4AF6-BAB0-8B2C8AA2A031}" dt="2018-11-18T06:31:23.575" v="1470"/>
          <ac:picMkLst>
            <pc:docMk/>
            <pc:sldMk cId="3472032327" sldId="380"/>
            <ac:picMk id="2" creationId="{1AEF1659-DD0B-4CAA-91FD-588751C6CCF7}"/>
          </ac:picMkLst>
        </pc:picChg>
      </pc:sldChg>
      <pc:sldChg chg="modSp">
        <pc:chgData name="Monica Pope" userId="f452de3445d0aa3f" providerId="Windows Live" clId="Web-{946E1819-806C-4AF6-BAB0-8B2C8AA2A031}" dt="2018-11-18T06:35:06.989" v="1524" actId="1076"/>
        <pc:sldMkLst>
          <pc:docMk/>
          <pc:sldMk cId="647947238" sldId="382"/>
        </pc:sldMkLst>
        <pc:spChg chg="mod">
          <ac:chgData name="Monica Pope" userId="f452de3445d0aa3f" providerId="Windows Live" clId="Web-{946E1819-806C-4AF6-BAB0-8B2C8AA2A031}" dt="2018-11-18T06:35:06.989" v="1524" actId="1076"/>
          <ac:spMkLst>
            <pc:docMk/>
            <pc:sldMk cId="647947238" sldId="382"/>
            <ac:spMk id="2163" creationId="{00000000-0000-0000-0000-000000000000}"/>
          </ac:spMkLst>
        </pc:spChg>
        <pc:picChg chg="mod modCrop">
          <ac:chgData name="Monica Pope" userId="f452de3445d0aa3f" providerId="Windows Live" clId="Web-{946E1819-806C-4AF6-BAB0-8B2C8AA2A031}" dt="2018-11-18T06:33:12.344" v="1496"/>
          <ac:picMkLst>
            <pc:docMk/>
            <pc:sldMk cId="647947238" sldId="382"/>
            <ac:picMk id="2" creationId="{10B8AE56-2762-430D-8E63-D72623A0AC3F}"/>
          </ac:picMkLst>
        </pc:picChg>
      </pc:sldChg>
      <pc:sldChg chg="modSp">
        <pc:chgData name="Monica Pope" userId="f452de3445d0aa3f" providerId="Windows Live" clId="Web-{946E1819-806C-4AF6-BAB0-8B2C8AA2A031}" dt="2018-11-18T05:25:14.223" v="65" actId="14100"/>
        <pc:sldMkLst>
          <pc:docMk/>
          <pc:sldMk cId="2518999651" sldId="385"/>
        </pc:sldMkLst>
        <pc:spChg chg="mod">
          <ac:chgData name="Monica Pope" userId="f452de3445d0aa3f" providerId="Windows Live" clId="Web-{946E1819-806C-4AF6-BAB0-8B2C8AA2A031}" dt="2018-11-18T05:25:14.223" v="65" actId="14100"/>
          <ac:spMkLst>
            <pc:docMk/>
            <pc:sldMk cId="2518999651" sldId="385"/>
            <ac:spMk id="1646" creationId="{00000000-0000-0000-0000-000000000000}"/>
          </ac:spMkLst>
        </pc:spChg>
        <pc:picChg chg="mod">
          <ac:chgData name="Monica Pope" userId="f452de3445d0aa3f" providerId="Windows Live" clId="Web-{946E1819-806C-4AF6-BAB0-8B2C8AA2A031}" dt="2018-11-18T05:25:10.754" v="64" actId="14100"/>
          <ac:picMkLst>
            <pc:docMk/>
            <pc:sldMk cId="2518999651" sldId="385"/>
            <ac:picMk id="1650" creationId="{00000000-0000-0000-0000-000000000000}"/>
          </ac:picMkLst>
        </pc:picChg>
      </pc:sldChg>
      <pc:sldChg chg="modSp">
        <pc:chgData name="Monica Pope" userId="f452de3445d0aa3f" providerId="Windows Live" clId="Web-{946E1819-806C-4AF6-BAB0-8B2C8AA2A031}" dt="2018-11-18T06:47:53.176" v="1650" actId="1076"/>
        <pc:sldMkLst>
          <pc:docMk/>
          <pc:sldMk cId="224696184" sldId="386"/>
        </pc:sldMkLst>
        <pc:spChg chg="mod">
          <ac:chgData name="Monica Pope" userId="f452de3445d0aa3f" providerId="Windows Live" clId="Web-{946E1819-806C-4AF6-BAB0-8B2C8AA2A031}" dt="2018-11-18T06:47:53.176" v="1650" actId="1076"/>
          <ac:spMkLst>
            <pc:docMk/>
            <pc:sldMk cId="224696184" sldId="386"/>
            <ac:spMk id="2" creationId="{00000000-0000-0000-0000-000000000000}"/>
          </ac:spMkLst>
        </pc:spChg>
      </pc:sldChg>
      <pc:sldChg chg="modSp">
        <pc:chgData name="Monica Pope" userId="f452de3445d0aa3f" providerId="Windows Live" clId="Web-{946E1819-806C-4AF6-BAB0-8B2C8AA2A031}" dt="2018-11-18T05:35:31.153" v="107" actId="20577"/>
        <pc:sldMkLst>
          <pc:docMk/>
          <pc:sldMk cId="1649689607" sldId="391"/>
        </pc:sldMkLst>
        <pc:spChg chg="mod">
          <ac:chgData name="Monica Pope" userId="f452de3445d0aa3f" providerId="Windows Live" clId="Web-{946E1819-806C-4AF6-BAB0-8B2C8AA2A031}" dt="2018-11-18T05:35:31.153" v="107" actId="20577"/>
          <ac:spMkLst>
            <pc:docMk/>
            <pc:sldMk cId="1649689607" sldId="391"/>
            <ac:spMk id="9" creationId="{56038542-F656-453A-91A4-97002CCE05B5}"/>
          </ac:spMkLst>
        </pc:spChg>
      </pc:sldChg>
      <pc:sldChg chg="add">
        <pc:chgData name="Monica Pope" userId="f452de3445d0aa3f" providerId="Windows Live" clId="Web-{946E1819-806C-4AF6-BAB0-8B2C8AA2A031}" dt="2018-11-18T05:39:38.030" v="178"/>
        <pc:sldMkLst>
          <pc:docMk/>
          <pc:sldMk cId="1995794822" sldId="392"/>
        </pc:sldMkLst>
      </pc:sldChg>
      <pc:sldChg chg="addSp modSp new">
        <pc:chgData name="Monica Pope" userId="f452de3445d0aa3f" providerId="Windows Live" clId="Web-{946E1819-806C-4AF6-BAB0-8B2C8AA2A031}" dt="2018-11-18T06:52:22.978" v="1714" actId="20577"/>
        <pc:sldMkLst>
          <pc:docMk/>
          <pc:sldMk cId="350126336" sldId="393"/>
        </pc:sldMkLst>
        <pc:spChg chg="add mod">
          <ac:chgData name="Monica Pope" userId="f452de3445d0aa3f" providerId="Windows Live" clId="Web-{946E1819-806C-4AF6-BAB0-8B2C8AA2A031}" dt="2018-11-18T06:52:22.978" v="1714" actId="20577"/>
          <ac:spMkLst>
            <pc:docMk/>
            <pc:sldMk cId="350126336" sldId="393"/>
            <ac:spMk id="4" creationId="{D0CD85E9-9A65-44A6-B432-64571C9B83DC}"/>
          </ac:spMkLst>
        </pc:spChg>
        <pc:picChg chg="add mod">
          <ac:chgData name="Monica Pope" userId="f452de3445d0aa3f" providerId="Windows Live" clId="Web-{946E1819-806C-4AF6-BAB0-8B2C8AA2A031}" dt="2018-11-18T05:59:33.928" v="718" actId="14100"/>
          <ac:picMkLst>
            <pc:docMk/>
            <pc:sldMk cId="350126336" sldId="393"/>
            <ac:picMk id="5" creationId="{CD1BADA7-3747-41D7-A06E-B20D132049DD}"/>
          </ac:picMkLst>
        </pc:picChg>
      </pc:sldChg>
      <pc:sldChg chg="addSp modSp new">
        <pc:chgData name="Monica Pope" userId="f452de3445d0aa3f" providerId="Windows Live" clId="Web-{946E1819-806C-4AF6-BAB0-8B2C8AA2A031}" dt="2018-11-18T06:03:05.390" v="869" actId="1076"/>
        <pc:sldMkLst>
          <pc:docMk/>
          <pc:sldMk cId="186777829" sldId="394"/>
        </pc:sldMkLst>
        <pc:spChg chg="add mod">
          <ac:chgData name="Monica Pope" userId="f452de3445d0aa3f" providerId="Windows Live" clId="Web-{946E1819-806C-4AF6-BAB0-8B2C8AA2A031}" dt="2018-11-18T06:03:05.390" v="869" actId="1076"/>
          <ac:spMkLst>
            <pc:docMk/>
            <pc:sldMk cId="186777829" sldId="394"/>
            <ac:spMk id="4" creationId="{B0684CD5-2938-44A0-8028-A60D75958B36}"/>
          </ac:spMkLst>
        </pc:spChg>
        <pc:picChg chg="add mod">
          <ac:chgData name="Monica Pope" userId="f452de3445d0aa3f" providerId="Windows Live" clId="Web-{946E1819-806C-4AF6-BAB0-8B2C8AA2A031}" dt="2018-11-18T06:02:55.905" v="868" actId="1076"/>
          <ac:picMkLst>
            <pc:docMk/>
            <pc:sldMk cId="186777829" sldId="394"/>
            <ac:picMk id="6" creationId="{B9AAEF6F-F9E7-4EC4-B41A-7C44BA4F70D4}"/>
          </ac:picMkLst>
        </pc:picChg>
      </pc:sldChg>
      <pc:sldChg chg="add">
        <pc:chgData name="Monica Pope" userId="f452de3445d0aa3f" providerId="Windows Live" clId="Web-{946E1819-806C-4AF6-BAB0-8B2C8AA2A031}" dt="2018-11-18T06:04:24.999" v="874"/>
        <pc:sldMkLst>
          <pc:docMk/>
          <pc:sldMk cId="359009407" sldId="39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en-US"/>
              <a:t>3/14/2019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en-US"/>
              <a:t>3/14/2019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g434579c93c_3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7" name="Google Shape;1417;g434579c93c_3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3066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6" name="Google Shape;1746;g434579c93c_3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7" name="Google Shape;1747;g434579c93c_3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55602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6" name="Google Shape;1746;g434579c93c_3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7" name="Google Shape;1747;g434579c93c_3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90812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Google Shape;2067;g434579c93c_3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8" name="Google Shape;2068;g434579c93c_3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24329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g434579c93c_3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7" name="Google Shape;2077;g434579c93c_3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92157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8" name="Google Shape;2138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9" name="Google Shape;2139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38954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7" name="Google Shape;2147;g434579c93c_3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8" name="Google Shape;2148;g434579c93c_3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60525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434579c93c_3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7" name="Google Shape;2157;g434579c93c_3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72906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434579c93c_3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7" name="Google Shape;2157;g434579c93c_3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9407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4" name="Google Shape;2174;g434579c93c_3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5" name="Google Shape;2175;g434579c93c_3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47407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4" name="Google Shape;2174;g434579c93c_3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5" name="Google Shape;2175;g434579c93c_3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3111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1" name="Google Shape;14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47175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4" name="Google Shape;2174;g434579c93c_3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5" name="Google Shape;2175;g434579c93c_3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52052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Google Shape;2198;g434579c93c_3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9" name="Google Shape;2199;g434579c93c_3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50948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6" name="Google Shape;2206;g434579c93c_3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7" name="Google Shape;2207;g434579c93c_3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29583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5" name="Google Shape;2215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08563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3" name="Google Shape;2223;g434579c93c_3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4" name="Google Shape;2224;g434579c93c_3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50629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" name="Google Shape;2232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3" name="Google Shape;2233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64970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1" name="Google Shape;2241;g434579c93c_3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2" name="Google Shape;2242;g434579c93c_3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61322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0" name="Google Shape;2250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1" name="Google Shape;2251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8777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440;g434579c93c_3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1" name="Google Shape;1441;g434579c93c_3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1956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Google Shape;1448;g434579c93c_3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9" name="Google Shape;1449;g434579c93c_3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61744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Google Shape;1640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1" name="Google Shape;164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8106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Google Shape;1640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1" name="Google Shape;164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18789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Google Shape;1640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1" name="Google Shape;164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8106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" name="Google Shape;1720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1" name="Google Shape;172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595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6" name="Google Shape;1746;g434579c93c_3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7" name="Google Shape;1747;g434579c93c_3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3509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grpSp>
        <p:nvGrpSpPr>
          <p:cNvPr id="256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F9DB6-FA82-4099-95F8-6422B954FF3D}" type="datetime1">
              <a:rPr lang="en-US" smtClean="0"/>
              <a:t>3/14/2019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 marL="1261872" indent="0">
              <a:buNone/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95F45-0279-4127-ACB5-DF9AF1C292EB}" type="datetime1">
              <a:rPr lang="en-US" smtClean="0"/>
              <a:t>3/14/2019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1_Picture with Caption"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6"/>
          <p:cNvSpPr txBox="1"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39" name="Google Shape;539;p6" descr="An empty placeholder to add an image. Click on the placeholder and select the image that you wish to add."/>
          <p:cNvSpPr>
            <a:spLocks noGrp="1"/>
          </p:cNvSpPr>
          <p:nvPr>
            <p:ph type="pic" idx="2"/>
          </p:nvPr>
        </p:nvSpPr>
        <p:spPr>
          <a:xfrm>
            <a:off x="1745838" y="1884311"/>
            <a:ext cx="5669280" cy="404164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400" rIns="91425" bIns="45700" anchor="t" anchorCtr="0"/>
          <a:lstStyle>
            <a:lvl1pPr marR="0" lvl="0" algn="ctr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nsolas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nsolas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nsolas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nsolas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540" name="Google Shape;540;p6" descr="Box graphic"/>
          <p:cNvGrpSpPr/>
          <p:nvPr/>
        </p:nvGrpSpPr>
        <p:grpSpPr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541" name="Google Shape;541;p6"/>
            <p:cNvGrpSpPr/>
            <p:nvPr/>
          </p:nvGrpSpPr>
          <p:grpSpPr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542" name="Google Shape;542;p6"/>
              <p:cNvGrpSpPr/>
              <p:nvPr/>
            </p:nvGrpSpPr>
            <p:grpSpPr>
              <a:xfrm flipH="1">
                <a:off x="3310555" y="737968"/>
                <a:ext cx="5294376" cy="54864"/>
                <a:chOff x="1522413" y="1514475"/>
                <a:chExt cx="10569575" cy="64008"/>
              </a:xfrm>
            </p:grpSpPr>
            <p:sp>
              <p:nvSpPr>
                <p:cNvPr id="543" name="Google Shape;543;p6"/>
                <p:cNvSpPr/>
                <p:nvPr/>
              </p:nvSpPr>
              <p:spPr>
                <a:xfrm>
                  <a:off x="12028488" y="1525554"/>
                  <a:ext cx="6350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" h="6" extrusionOk="0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4" name="Google Shape;544;p6"/>
                <p:cNvSpPr/>
                <p:nvPr/>
              </p:nvSpPr>
              <p:spPr>
                <a:xfrm>
                  <a:off x="12022138" y="1532939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5" name="Google Shape;545;p6"/>
                <p:cNvSpPr/>
                <p:nvPr/>
              </p:nvSpPr>
              <p:spPr>
                <a:xfrm>
                  <a:off x="12041188" y="1531708"/>
                  <a:ext cx="39687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" h="6" extrusionOk="0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6" name="Google Shape;546;p6"/>
                <p:cNvSpPr/>
                <p:nvPr/>
              </p:nvSpPr>
              <p:spPr>
                <a:xfrm>
                  <a:off x="11831638" y="1526784"/>
                  <a:ext cx="428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" h="6" extrusionOk="0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7" name="Google Shape;547;p6"/>
                <p:cNvSpPr/>
                <p:nvPr/>
              </p:nvSpPr>
              <p:spPr>
                <a:xfrm>
                  <a:off x="11809413" y="1531708"/>
                  <a:ext cx="412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8" name="Google Shape;548;p6"/>
                <p:cNvSpPr/>
                <p:nvPr/>
              </p:nvSpPr>
              <p:spPr>
                <a:xfrm>
                  <a:off x="12003088" y="1537863"/>
                  <a:ext cx="7778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5" extrusionOk="0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9" name="Google Shape;549;p6"/>
                <p:cNvSpPr/>
                <p:nvPr/>
              </p:nvSpPr>
              <p:spPr>
                <a:xfrm>
                  <a:off x="11664950" y="1523092"/>
                  <a:ext cx="396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5" extrusionOk="0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0" name="Google Shape;550;p6"/>
                <p:cNvSpPr/>
                <p:nvPr/>
              </p:nvSpPr>
              <p:spPr>
                <a:xfrm>
                  <a:off x="11506200" y="1521861"/>
                  <a:ext cx="920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6" extrusionOk="0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1" name="Google Shape;551;p6"/>
                <p:cNvSpPr/>
                <p:nvPr/>
              </p:nvSpPr>
              <p:spPr>
                <a:xfrm>
                  <a:off x="11471275" y="1525554"/>
                  <a:ext cx="349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3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2" name="Google Shape;552;p6"/>
                <p:cNvSpPr/>
                <p:nvPr/>
              </p:nvSpPr>
              <p:spPr>
                <a:xfrm>
                  <a:off x="11710988" y="1529246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5" extrusionOk="0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3" name="Google Shape;553;p6"/>
                <p:cNvSpPr/>
                <p:nvPr/>
              </p:nvSpPr>
              <p:spPr>
                <a:xfrm>
                  <a:off x="11691938" y="1532939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4" name="Google Shape;554;p6"/>
                <p:cNvSpPr/>
                <p:nvPr/>
              </p:nvSpPr>
              <p:spPr>
                <a:xfrm>
                  <a:off x="11741150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20000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5" name="Google Shape;555;p6"/>
                <p:cNvSpPr/>
                <p:nvPr/>
              </p:nvSpPr>
              <p:spPr>
                <a:xfrm>
                  <a:off x="11841163" y="1537863"/>
                  <a:ext cx="714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9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6" name="Google Shape;556;p6"/>
                <p:cNvSpPr/>
                <p:nvPr/>
              </p:nvSpPr>
              <p:spPr>
                <a:xfrm>
                  <a:off x="11764963" y="1535401"/>
                  <a:ext cx="4445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7" name="Google Shape;557;p6"/>
                <p:cNvSpPr/>
                <p:nvPr/>
              </p:nvSpPr>
              <p:spPr>
                <a:xfrm>
                  <a:off x="11744325" y="1537863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8" name="Google Shape;558;p6"/>
                <p:cNvSpPr/>
                <p:nvPr/>
              </p:nvSpPr>
              <p:spPr>
                <a:xfrm>
                  <a:off x="11482388" y="1531708"/>
                  <a:ext cx="857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4" extrusionOk="0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9" name="Google Shape;559;p6"/>
                <p:cNvSpPr/>
                <p:nvPr/>
              </p:nvSpPr>
              <p:spPr>
                <a:xfrm>
                  <a:off x="11626850" y="1532939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" name="Google Shape;560;p6"/>
                <p:cNvSpPr/>
                <p:nvPr/>
              </p:nvSpPr>
              <p:spPr>
                <a:xfrm>
                  <a:off x="11261725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cubicBezTo>
                        <a:pt x="4" y="0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" name="Google Shape;561;p6"/>
                <p:cNvSpPr/>
                <p:nvPr/>
              </p:nvSpPr>
              <p:spPr>
                <a:xfrm>
                  <a:off x="11553825" y="1534170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2" extrusionOk="0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" name="Google Shape;562;p6"/>
                <p:cNvSpPr/>
                <p:nvPr/>
              </p:nvSpPr>
              <p:spPr>
                <a:xfrm>
                  <a:off x="11409363" y="1529246"/>
                  <a:ext cx="317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3" name="Google Shape;563;p6"/>
                <p:cNvSpPr/>
                <p:nvPr/>
              </p:nvSpPr>
              <p:spPr>
                <a:xfrm>
                  <a:off x="11618913" y="1531708"/>
                  <a:ext cx="635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1" extrusionOk="0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6" y="0"/>
                      </a:lnTo>
                      <a:cubicBezTo>
                        <a:pt x="0" y="0"/>
                        <a:pt x="0" y="0"/>
                        <a:pt x="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4" name="Google Shape;564;p6"/>
                <p:cNvSpPr/>
                <p:nvPr/>
              </p:nvSpPr>
              <p:spPr>
                <a:xfrm>
                  <a:off x="11598275" y="1531708"/>
                  <a:ext cx="285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5" name="Google Shape;565;p6"/>
                <p:cNvSpPr/>
                <p:nvPr/>
              </p:nvSpPr>
              <p:spPr>
                <a:xfrm>
                  <a:off x="11137900" y="1534170"/>
                  <a:ext cx="188912" cy="233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27" extrusionOk="0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Google Shape;566;p6"/>
                <p:cNvSpPr/>
                <p:nvPr/>
              </p:nvSpPr>
              <p:spPr>
                <a:xfrm>
                  <a:off x="11266488" y="1529246"/>
                  <a:ext cx="952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6" extrusionOk="0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7" name="Google Shape;567;p6"/>
                <p:cNvSpPr/>
                <p:nvPr/>
              </p:nvSpPr>
              <p:spPr>
                <a:xfrm>
                  <a:off x="11361738" y="1531708"/>
                  <a:ext cx="134937" cy="12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" h="14" extrusionOk="0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8" name="Google Shape;568;p6"/>
                <p:cNvSpPr/>
                <p:nvPr/>
              </p:nvSpPr>
              <p:spPr>
                <a:xfrm>
                  <a:off x="11834813" y="1552634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1" extrusionOk="0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9" name="Google Shape;569;p6"/>
                <p:cNvSpPr/>
                <p:nvPr/>
              </p:nvSpPr>
              <p:spPr>
                <a:xfrm>
                  <a:off x="11764963" y="1542787"/>
                  <a:ext cx="117475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2" extrusionOk="0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0" name="Google Shape;570;p6"/>
                <p:cNvSpPr/>
                <p:nvPr/>
              </p:nvSpPr>
              <p:spPr>
                <a:xfrm>
                  <a:off x="11555413" y="1544017"/>
                  <a:ext cx="698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6" extrusionOk="0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1" name="Google Shape;571;p6"/>
                <p:cNvSpPr/>
                <p:nvPr/>
              </p:nvSpPr>
              <p:spPr>
                <a:xfrm>
                  <a:off x="11223625" y="1528016"/>
                  <a:ext cx="38100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7" extrusionOk="0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2" name="Google Shape;572;p6"/>
                <p:cNvSpPr/>
                <p:nvPr/>
              </p:nvSpPr>
              <p:spPr>
                <a:xfrm>
                  <a:off x="11145838" y="1529246"/>
                  <a:ext cx="2222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4" extrusionOk="0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3" name="Google Shape;573;p6"/>
                <p:cNvSpPr/>
                <p:nvPr/>
              </p:nvSpPr>
              <p:spPr>
                <a:xfrm>
                  <a:off x="6197600" y="1566174"/>
                  <a:ext cx="206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1" extrusionOk="0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4" name="Google Shape;574;p6"/>
                <p:cNvSpPr/>
                <p:nvPr/>
              </p:nvSpPr>
              <p:spPr>
                <a:xfrm>
                  <a:off x="6356350" y="1564943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" h="2" extrusionOk="0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5" name="Google Shape;575;p6"/>
                <p:cNvSpPr/>
                <p:nvPr/>
              </p:nvSpPr>
              <p:spPr>
                <a:xfrm>
                  <a:off x="8950325" y="1521861"/>
                  <a:ext cx="61912" cy="7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9" extrusionOk="0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6" name="Google Shape;576;p6"/>
                <p:cNvSpPr/>
                <p:nvPr/>
              </p:nvSpPr>
              <p:spPr>
                <a:xfrm>
                  <a:off x="7537450" y="1546479"/>
                  <a:ext cx="2857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7" name="Google Shape;577;p6"/>
                <p:cNvSpPr/>
                <p:nvPr/>
              </p:nvSpPr>
              <p:spPr>
                <a:xfrm>
                  <a:off x="7478713" y="1562481"/>
                  <a:ext cx="381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3" extrusionOk="0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8" name="Google Shape;578;p6"/>
                <p:cNvSpPr/>
                <p:nvPr/>
              </p:nvSpPr>
              <p:spPr>
                <a:xfrm>
                  <a:off x="5410200" y="1568636"/>
                  <a:ext cx="365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5" extrusionOk="0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9" name="Google Shape;579;p6"/>
                <p:cNvSpPr/>
                <p:nvPr/>
              </p:nvSpPr>
              <p:spPr>
                <a:xfrm>
                  <a:off x="10206038" y="1530477"/>
                  <a:ext cx="6191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" extrusionOk="0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0" name="Google Shape;580;p6"/>
                <p:cNvSpPr/>
                <p:nvPr/>
              </p:nvSpPr>
              <p:spPr>
                <a:xfrm>
                  <a:off x="6257925" y="1525554"/>
                  <a:ext cx="190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" extrusionOk="0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1" name="Google Shape;581;p6"/>
                <p:cNvSpPr/>
                <p:nvPr/>
              </p:nvSpPr>
              <p:spPr>
                <a:xfrm>
                  <a:off x="10134600" y="1528016"/>
                  <a:ext cx="714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2" name="Google Shape;582;p6"/>
                <p:cNvSpPr/>
                <p:nvPr/>
              </p:nvSpPr>
              <p:spPr>
                <a:xfrm>
                  <a:off x="2582863" y="1560020"/>
                  <a:ext cx="79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1" extrusionOk="0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3" name="Google Shape;583;p6"/>
                <p:cNvSpPr/>
                <p:nvPr/>
              </p:nvSpPr>
              <p:spPr>
                <a:xfrm>
                  <a:off x="1762125" y="1521861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4" name="Google Shape;584;p6"/>
                <p:cNvSpPr/>
                <p:nvPr/>
              </p:nvSpPr>
              <p:spPr>
                <a:xfrm>
                  <a:off x="10812463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5" name="Google Shape;585;p6"/>
                <p:cNvSpPr/>
                <p:nvPr/>
              </p:nvSpPr>
              <p:spPr>
                <a:xfrm>
                  <a:off x="10896600" y="1545248"/>
                  <a:ext cx="79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3" extrusionOk="0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6" name="Google Shape;586;p6"/>
                <p:cNvSpPr/>
                <p:nvPr/>
              </p:nvSpPr>
              <p:spPr>
                <a:xfrm>
                  <a:off x="9947275" y="155386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7" name="Google Shape;587;p6"/>
                <p:cNvSpPr/>
                <p:nvPr/>
              </p:nvSpPr>
              <p:spPr>
                <a:xfrm>
                  <a:off x="10817225" y="1531708"/>
                  <a:ext cx="2381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1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8" name="Google Shape;588;p6"/>
                <p:cNvSpPr/>
                <p:nvPr/>
              </p:nvSpPr>
              <p:spPr>
                <a:xfrm>
                  <a:off x="10836275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9" name="Google Shape;589;p6"/>
                <p:cNvSpPr/>
                <p:nvPr/>
              </p:nvSpPr>
              <p:spPr>
                <a:xfrm>
                  <a:off x="10787063" y="1530477"/>
                  <a:ext cx="301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1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0" name="Google Shape;590;p6"/>
                <p:cNvSpPr/>
                <p:nvPr/>
              </p:nvSpPr>
              <p:spPr>
                <a:xfrm>
                  <a:off x="4092575" y="1552634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2" extrusionOk="0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1" name="Google Shape;591;p6"/>
                <p:cNvSpPr/>
                <p:nvPr/>
              </p:nvSpPr>
              <p:spPr>
                <a:xfrm>
                  <a:off x="8528050" y="1567405"/>
                  <a:ext cx="31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" h="1" extrusionOk="0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2" name="Google Shape;592;p6"/>
                <p:cNvSpPr/>
                <p:nvPr/>
              </p:nvSpPr>
              <p:spPr>
                <a:xfrm>
                  <a:off x="8461375" y="1556326"/>
                  <a:ext cx="66675" cy="14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" h="17" extrusionOk="0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3" name="Google Shape;593;p6"/>
                <p:cNvSpPr/>
                <p:nvPr/>
              </p:nvSpPr>
              <p:spPr>
                <a:xfrm>
                  <a:off x="1562100" y="1514475"/>
                  <a:ext cx="9563100" cy="64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0" h="75" extrusionOk="0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4" name="Google Shape;594;p6"/>
                <p:cNvSpPr/>
                <p:nvPr/>
              </p:nvSpPr>
              <p:spPr>
                <a:xfrm>
                  <a:off x="7508875" y="1560020"/>
                  <a:ext cx="111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5" name="Google Shape;595;p6"/>
                <p:cNvSpPr/>
                <p:nvPr/>
              </p:nvSpPr>
              <p:spPr>
                <a:xfrm>
                  <a:off x="5434013" y="156740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6" name="Google Shape;596;p6"/>
                <p:cNvSpPr/>
                <p:nvPr/>
              </p:nvSpPr>
              <p:spPr>
                <a:xfrm>
                  <a:off x="9672638" y="1567405"/>
                  <a:ext cx="254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7" name="Google Shape;597;p6"/>
                <p:cNvSpPr/>
                <p:nvPr/>
              </p:nvSpPr>
              <p:spPr>
                <a:xfrm>
                  <a:off x="10966450" y="1529246"/>
                  <a:ext cx="3968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8" name="Google Shape;598;p6"/>
                <p:cNvSpPr/>
                <p:nvPr/>
              </p:nvSpPr>
              <p:spPr>
                <a:xfrm>
                  <a:off x="11329988" y="1552634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9" name="Google Shape;599;p6"/>
                <p:cNvSpPr/>
                <p:nvPr/>
              </p:nvSpPr>
              <p:spPr>
                <a:xfrm>
                  <a:off x="11042650" y="1540325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7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0" name="Google Shape;600;p6"/>
                <p:cNvSpPr/>
                <p:nvPr/>
              </p:nvSpPr>
              <p:spPr>
                <a:xfrm>
                  <a:off x="11106150" y="1542787"/>
                  <a:ext cx="285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" extrusionOk="0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1" name="Google Shape;601;p6"/>
                <p:cNvSpPr/>
                <p:nvPr/>
              </p:nvSpPr>
              <p:spPr>
                <a:xfrm>
                  <a:off x="10679113" y="1525554"/>
                  <a:ext cx="103187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12" extrusionOk="0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2" name="Google Shape;602;p6"/>
                <p:cNvSpPr/>
                <p:nvPr/>
              </p:nvSpPr>
              <p:spPr>
                <a:xfrm>
                  <a:off x="11039475" y="1550172"/>
                  <a:ext cx="269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5" extrusionOk="0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3" name="Google Shape;603;p6"/>
                <p:cNvSpPr/>
                <p:nvPr/>
              </p:nvSpPr>
              <p:spPr>
                <a:xfrm>
                  <a:off x="10841038" y="1548941"/>
                  <a:ext cx="587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" h="3" extrusionOk="0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4" name="Google Shape;604;p6"/>
                <p:cNvSpPr/>
                <p:nvPr/>
              </p:nvSpPr>
              <p:spPr>
                <a:xfrm>
                  <a:off x="10899775" y="1550172"/>
                  <a:ext cx="3651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5" name="Google Shape;605;p6"/>
                <p:cNvSpPr/>
                <p:nvPr/>
              </p:nvSpPr>
              <p:spPr>
                <a:xfrm>
                  <a:off x="10958513" y="1555096"/>
                  <a:ext cx="46037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1" extrusionOk="0">
                      <a:moveTo>
                        <a:pt x="47" y="0"/>
                      </a:moveTo>
                      <a:lnTo>
                        <a:pt x="47" y="0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6" name="Google Shape;606;p6"/>
                <p:cNvSpPr/>
                <p:nvPr/>
              </p:nvSpPr>
              <p:spPr>
                <a:xfrm>
                  <a:off x="10304463" y="1548941"/>
                  <a:ext cx="619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4" extrusionOk="0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7" name="Google Shape;607;p6"/>
                <p:cNvSpPr/>
                <p:nvPr/>
              </p:nvSpPr>
              <p:spPr>
                <a:xfrm>
                  <a:off x="10483850" y="1557558"/>
                  <a:ext cx="23812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7" extrusionOk="0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8" name="Google Shape;608;p6"/>
                <p:cNvSpPr/>
                <p:nvPr/>
              </p:nvSpPr>
              <p:spPr>
                <a:xfrm>
                  <a:off x="10291763" y="1563712"/>
                  <a:ext cx="1174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" h="4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9" name="Google Shape;609;p6"/>
                <p:cNvSpPr/>
                <p:nvPr/>
              </p:nvSpPr>
              <p:spPr>
                <a:xfrm>
                  <a:off x="9621838" y="1546479"/>
                  <a:ext cx="11112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0" extrusionOk="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0" name="Google Shape;610;p6"/>
                <p:cNvSpPr/>
                <p:nvPr/>
              </p:nvSpPr>
              <p:spPr>
                <a:xfrm>
                  <a:off x="8951913" y="1568636"/>
                  <a:ext cx="968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" extrusionOk="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1" name="Google Shape;611;p6"/>
                <p:cNvSpPr/>
                <p:nvPr/>
              </p:nvSpPr>
              <p:spPr>
                <a:xfrm>
                  <a:off x="9005888" y="1566174"/>
                  <a:ext cx="17462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2" name="Google Shape;612;p6"/>
                <p:cNvSpPr/>
                <p:nvPr/>
              </p:nvSpPr>
              <p:spPr>
                <a:xfrm>
                  <a:off x="1587500" y="1516937"/>
                  <a:ext cx="3810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" extrusionOk="0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3" name="Google Shape;613;p6"/>
                <p:cNvSpPr/>
                <p:nvPr/>
              </p:nvSpPr>
              <p:spPr>
                <a:xfrm>
                  <a:off x="1522413" y="1519399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6" extrusionOk="0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4" name="Google Shape;614;p6"/>
                <p:cNvSpPr/>
                <p:nvPr/>
              </p:nvSpPr>
              <p:spPr>
                <a:xfrm>
                  <a:off x="6650038" y="1573559"/>
                  <a:ext cx="333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" h="4" extrusionOk="0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5" name="Google Shape;615;p6"/>
                <p:cNvSpPr/>
                <p:nvPr/>
              </p:nvSpPr>
              <p:spPr>
                <a:xfrm>
                  <a:off x="6162675" y="1566174"/>
                  <a:ext cx="158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6" extrusionOk="0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6" name="Google Shape;616;p6"/>
                <p:cNvSpPr/>
                <p:nvPr/>
              </p:nvSpPr>
              <p:spPr>
                <a:xfrm>
                  <a:off x="5738813" y="1571097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8" extrusionOk="0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17" name="Google Shape;617;p6"/>
              <p:cNvGrpSpPr/>
              <p:nvPr/>
            </p:nvGrpSpPr>
            <p:grpSpPr>
              <a:xfrm rot="-5400000" flipH="1">
                <a:off x="6492229" y="2755658"/>
                <a:ext cx="4114800" cy="36576"/>
                <a:chOff x="1522413" y="1514475"/>
                <a:chExt cx="10569575" cy="64008"/>
              </a:xfrm>
            </p:grpSpPr>
            <p:sp>
              <p:nvSpPr>
                <p:cNvPr id="618" name="Google Shape;618;p6"/>
                <p:cNvSpPr/>
                <p:nvPr/>
              </p:nvSpPr>
              <p:spPr>
                <a:xfrm>
                  <a:off x="12028488" y="1525554"/>
                  <a:ext cx="6350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" h="6" extrusionOk="0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9" name="Google Shape;619;p6"/>
                <p:cNvSpPr/>
                <p:nvPr/>
              </p:nvSpPr>
              <p:spPr>
                <a:xfrm>
                  <a:off x="12022138" y="1532939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0" name="Google Shape;620;p6"/>
                <p:cNvSpPr/>
                <p:nvPr/>
              </p:nvSpPr>
              <p:spPr>
                <a:xfrm>
                  <a:off x="12041188" y="1531708"/>
                  <a:ext cx="39687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" h="6" extrusionOk="0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1" name="Google Shape;621;p6"/>
                <p:cNvSpPr/>
                <p:nvPr/>
              </p:nvSpPr>
              <p:spPr>
                <a:xfrm>
                  <a:off x="11831638" y="1526784"/>
                  <a:ext cx="428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" h="6" extrusionOk="0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2" name="Google Shape;622;p6"/>
                <p:cNvSpPr/>
                <p:nvPr/>
              </p:nvSpPr>
              <p:spPr>
                <a:xfrm>
                  <a:off x="11809413" y="1531708"/>
                  <a:ext cx="412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3" name="Google Shape;623;p6"/>
                <p:cNvSpPr/>
                <p:nvPr/>
              </p:nvSpPr>
              <p:spPr>
                <a:xfrm>
                  <a:off x="12003088" y="1537863"/>
                  <a:ext cx="7778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5" extrusionOk="0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4" name="Google Shape;624;p6"/>
                <p:cNvSpPr/>
                <p:nvPr/>
              </p:nvSpPr>
              <p:spPr>
                <a:xfrm>
                  <a:off x="11664950" y="1523092"/>
                  <a:ext cx="396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5" extrusionOk="0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5" name="Google Shape;625;p6"/>
                <p:cNvSpPr/>
                <p:nvPr/>
              </p:nvSpPr>
              <p:spPr>
                <a:xfrm>
                  <a:off x="11506200" y="1521861"/>
                  <a:ext cx="920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6" extrusionOk="0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6" name="Google Shape;626;p6"/>
                <p:cNvSpPr/>
                <p:nvPr/>
              </p:nvSpPr>
              <p:spPr>
                <a:xfrm>
                  <a:off x="11471275" y="1525554"/>
                  <a:ext cx="349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3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7" name="Google Shape;627;p6"/>
                <p:cNvSpPr/>
                <p:nvPr/>
              </p:nvSpPr>
              <p:spPr>
                <a:xfrm>
                  <a:off x="11710988" y="1529246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5" extrusionOk="0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8" name="Google Shape;628;p6"/>
                <p:cNvSpPr/>
                <p:nvPr/>
              </p:nvSpPr>
              <p:spPr>
                <a:xfrm>
                  <a:off x="11691938" y="1532939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9" name="Google Shape;629;p6"/>
                <p:cNvSpPr/>
                <p:nvPr/>
              </p:nvSpPr>
              <p:spPr>
                <a:xfrm>
                  <a:off x="11741150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20000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0" name="Google Shape;630;p6"/>
                <p:cNvSpPr/>
                <p:nvPr/>
              </p:nvSpPr>
              <p:spPr>
                <a:xfrm>
                  <a:off x="11841163" y="1537863"/>
                  <a:ext cx="714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9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1" name="Google Shape;631;p6"/>
                <p:cNvSpPr/>
                <p:nvPr/>
              </p:nvSpPr>
              <p:spPr>
                <a:xfrm>
                  <a:off x="11764963" y="1535401"/>
                  <a:ext cx="4445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2" name="Google Shape;632;p6"/>
                <p:cNvSpPr/>
                <p:nvPr/>
              </p:nvSpPr>
              <p:spPr>
                <a:xfrm>
                  <a:off x="11744325" y="1537863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3" name="Google Shape;633;p6"/>
                <p:cNvSpPr/>
                <p:nvPr/>
              </p:nvSpPr>
              <p:spPr>
                <a:xfrm>
                  <a:off x="11482388" y="1531708"/>
                  <a:ext cx="857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4" extrusionOk="0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4" name="Google Shape;634;p6"/>
                <p:cNvSpPr/>
                <p:nvPr/>
              </p:nvSpPr>
              <p:spPr>
                <a:xfrm>
                  <a:off x="11626850" y="1532939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5" name="Google Shape;635;p6"/>
                <p:cNvSpPr/>
                <p:nvPr/>
              </p:nvSpPr>
              <p:spPr>
                <a:xfrm>
                  <a:off x="11261725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cubicBezTo>
                        <a:pt x="4" y="0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6" name="Google Shape;636;p6"/>
                <p:cNvSpPr/>
                <p:nvPr/>
              </p:nvSpPr>
              <p:spPr>
                <a:xfrm>
                  <a:off x="11553825" y="1534170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2" extrusionOk="0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7" name="Google Shape;637;p6"/>
                <p:cNvSpPr/>
                <p:nvPr/>
              </p:nvSpPr>
              <p:spPr>
                <a:xfrm>
                  <a:off x="11409363" y="1529246"/>
                  <a:ext cx="317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8" name="Google Shape;638;p6"/>
                <p:cNvSpPr/>
                <p:nvPr/>
              </p:nvSpPr>
              <p:spPr>
                <a:xfrm>
                  <a:off x="11618913" y="1531708"/>
                  <a:ext cx="635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1" extrusionOk="0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6" y="0"/>
                      </a:lnTo>
                      <a:cubicBezTo>
                        <a:pt x="0" y="0"/>
                        <a:pt x="0" y="0"/>
                        <a:pt x="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9" name="Google Shape;639;p6"/>
                <p:cNvSpPr/>
                <p:nvPr/>
              </p:nvSpPr>
              <p:spPr>
                <a:xfrm>
                  <a:off x="11598275" y="1531708"/>
                  <a:ext cx="285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0" name="Google Shape;640;p6"/>
                <p:cNvSpPr/>
                <p:nvPr/>
              </p:nvSpPr>
              <p:spPr>
                <a:xfrm>
                  <a:off x="11137900" y="1534170"/>
                  <a:ext cx="188912" cy="233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27" extrusionOk="0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1" name="Google Shape;641;p6"/>
                <p:cNvSpPr/>
                <p:nvPr/>
              </p:nvSpPr>
              <p:spPr>
                <a:xfrm>
                  <a:off x="11266488" y="1529246"/>
                  <a:ext cx="952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6" extrusionOk="0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2" name="Google Shape;642;p6"/>
                <p:cNvSpPr/>
                <p:nvPr/>
              </p:nvSpPr>
              <p:spPr>
                <a:xfrm>
                  <a:off x="11361738" y="1531708"/>
                  <a:ext cx="134937" cy="12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" h="14" extrusionOk="0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3" name="Google Shape;643;p6"/>
                <p:cNvSpPr/>
                <p:nvPr/>
              </p:nvSpPr>
              <p:spPr>
                <a:xfrm>
                  <a:off x="11834813" y="1552634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1" extrusionOk="0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4" name="Google Shape;644;p6"/>
                <p:cNvSpPr/>
                <p:nvPr/>
              </p:nvSpPr>
              <p:spPr>
                <a:xfrm>
                  <a:off x="11764963" y="1542787"/>
                  <a:ext cx="117475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2" extrusionOk="0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5" name="Google Shape;645;p6"/>
                <p:cNvSpPr/>
                <p:nvPr/>
              </p:nvSpPr>
              <p:spPr>
                <a:xfrm>
                  <a:off x="11555413" y="1544017"/>
                  <a:ext cx="698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6" extrusionOk="0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6" name="Google Shape;646;p6"/>
                <p:cNvSpPr/>
                <p:nvPr/>
              </p:nvSpPr>
              <p:spPr>
                <a:xfrm>
                  <a:off x="11223625" y="1528016"/>
                  <a:ext cx="38100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7" extrusionOk="0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7" name="Google Shape;647;p6"/>
                <p:cNvSpPr/>
                <p:nvPr/>
              </p:nvSpPr>
              <p:spPr>
                <a:xfrm>
                  <a:off x="11145838" y="1529246"/>
                  <a:ext cx="2222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4" extrusionOk="0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8" name="Google Shape;648;p6"/>
                <p:cNvSpPr/>
                <p:nvPr/>
              </p:nvSpPr>
              <p:spPr>
                <a:xfrm>
                  <a:off x="6197600" y="1566174"/>
                  <a:ext cx="206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1" extrusionOk="0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9" name="Google Shape;649;p6"/>
                <p:cNvSpPr/>
                <p:nvPr/>
              </p:nvSpPr>
              <p:spPr>
                <a:xfrm>
                  <a:off x="6356350" y="1564943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" h="2" extrusionOk="0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0" name="Google Shape;650;p6"/>
                <p:cNvSpPr/>
                <p:nvPr/>
              </p:nvSpPr>
              <p:spPr>
                <a:xfrm>
                  <a:off x="8950325" y="1521861"/>
                  <a:ext cx="61912" cy="7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9" extrusionOk="0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1" name="Google Shape;651;p6"/>
                <p:cNvSpPr/>
                <p:nvPr/>
              </p:nvSpPr>
              <p:spPr>
                <a:xfrm>
                  <a:off x="7537450" y="1546479"/>
                  <a:ext cx="2857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2" name="Google Shape;652;p6"/>
                <p:cNvSpPr/>
                <p:nvPr/>
              </p:nvSpPr>
              <p:spPr>
                <a:xfrm>
                  <a:off x="7478713" y="1562481"/>
                  <a:ext cx="381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3" extrusionOk="0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3" name="Google Shape;653;p6"/>
                <p:cNvSpPr/>
                <p:nvPr/>
              </p:nvSpPr>
              <p:spPr>
                <a:xfrm>
                  <a:off x="5410200" y="1568636"/>
                  <a:ext cx="365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5" extrusionOk="0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4" name="Google Shape;654;p6"/>
                <p:cNvSpPr/>
                <p:nvPr/>
              </p:nvSpPr>
              <p:spPr>
                <a:xfrm>
                  <a:off x="10206038" y="1530477"/>
                  <a:ext cx="6191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" extrusionOk="0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5" name="Google Shape;655;p6"/>
                <p:cNvSpPr/>
                <p:nvPr/>
              </p:nvSpPr>
              <p:spPr>
                <a:xfrm>
                  <a:off x="6257925" y="1525554"/>
                  <a:ext cx="190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" extrusionOk="0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6" name="Google Shape;656;p6"/>
                <p:cNvSpPr/>
                <p:nvPr/>
              </p:nvSpPr>
              <p:spPr>
                <a:xfrm>
                  <a:off x="10134600" y="1528016"/>
                  <a:ext cx="714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7" name="Google Shape;657;p6"/>
                <p:cNvSpPr/>
                <p:nvPr/>
              </p:nvSpPr>
              <p:spPr>
                <a:xfrm>
                  <a:off x="2582863" y="1560020"/>
                  <a:ext cx="79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1" extrusionOk="0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8" name="Google Shape;658;p6"/>
                <p:cNvSpPr/>
                <p:nvPr/>
              </p:nvSpPr>
              <p:spPr>
                <a:xfrm>
                  <a:off x="1762125" y="1521861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9" name="Google Shape;659;p6"/>
                <p:cNvSpPr/>
                <p:nvPr/>
              </p:nvSpPr>
              <p:spPr>
                <a:xfrm>
                  <a:off x="10812463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0" name="Google Shape;660;p6"/>
                <p:cNvSpPr/>
                <p:nvPr/>
              </p:nvSpPr>
              <p:spPr>
                <a:xfrm>
                  <a:off x="10896600" y="1545248"/>
                  <a:ext cx="79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3" extrusionOk="0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1" name="Google Shape;661;p6"/>
                <p:cNvSpPr/>
                <p:nvPr/>
              </p:nvSpPr>
              <p:spPr>
                <a:xfrm>
                  <a:off x="9947275" y="155386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2" name="Google Shape;662;p6"/>
                <p:cNvSpPr/>
                <p:nvPr/>
              </p:nvSpPr>
              <p:spPr>
                <a:xfrm>
                  <a:off x="10817225" y="1531708"/>
                  <a:ext cx="2381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1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3" name="Google Shape;663;p6"/>
                <p:cNvSpPr/>
                <p:nvPr/>
              </p:nvSpPr>
              <p:spPr>
                <a:xfrm>
                  <a:off x="10836275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4" name="Google Shape;664;p6"/>
                <p:cNvSpPr/>
                <p:nvPr/>
              </p:nvSpPr>
              <p:spPr>
                <a:xfrm>
                  <a:off x="10787063" y="1530477"/>
                  <a:ext cx="301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1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5" name="Google Shape;665;p6"/>
                <p:cNvSpPr/>
                <p:nvPr/>
              </p:nvSpPr>
              <p:spPr>
                <a:xfrm>
                  <a:off x="4092575" y="1552634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2" extrusionOk="0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6" name="Google Shape;666;p6"/>
                <p:cNvSpPr/>
                <p:nvPr/>
              </p:nvSpPr>
              <p:spPr>
                <a:xfrm>
                  <a:off x="8528050" y="1567405"/>
                  <a:ext cx="31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" h="1" extrusionOk="0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7" name="Google Shape;667;p6"/>
                <p:cNvSpPr/>
                <p:nvPr/>
              </p:nvSpPr>
              <p:spPr>
                <a:xfrm>
                  <a:off x="8461375" y="1556326"/>
                  <a:ext cx="66675" cy="14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" h="17" extrusionOk="0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8" name="Google Shape;668;p6"/>
                <p:cNvSpPr/>
                <p:nvPr/>
              </p:nvSpPr>
              <p:spPr>
                <a:xfrm>
                  <a:off x="1562100" y="1514475"/>
                  <a:ext cx="9563100" cy="64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0" h="75" extrusionOk="0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9" name="Google Shape;669;p6"/>
                <p:cNvSpPr/>
                <p:nvPr/>
              </p:nvSpPr>
              <p:spPr>
                <a:xfrm>
                  <a:off x="7508875" y="1560020"/>
                  <a:ext cx="111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0" name="Google Shape;670;p6"/>
                <p:cNvSpPr/>
                <p:nvPr/>
              </p:nvSpPr>
              <p:spPr>
                <a:xfrm>
                  <a:off x="5434013" y="156740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1" name="Google Shape;671;p6"/>
                <p:cNvSpPr/>
                <p:nvPr/>
              </p:nvSpPr>
              <p:spPr>
                <a:xfrm>
                  <a:off x="9672638" y="1567405"/>
                  <a:ext cx="254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2" name="Google Shape;672;p6"/>
                <p:cNvSpPr/>
                <p:nvPr/>
              </p:nvSpPr>
              <p:spPr>
                <a:xfrm>
                  <a:off x="10966450" y="1529246"/>
                  <a:ext cx="3968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3" name="Google Shape;673;p6"/>
                <p:cNvSpPr/>
                <p:nvPr/>
              </p:nvSpPr>
              <p:spPr>
                <a:xfrm>
                  <a:off x="11329988" y="1552634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4" name="Google Shape;674;p6"/>
                <p:cNvSpPr/>
                <p:nvPr/>
              </p:nvSpPr>
              <p:spPr>
                <a:xfrm>
                  <a:off x="11042650" y="1540325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7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5" name="Google Shape;675;p6"/>
                <p:cNvSpPr/>
                <p:nvPr/>
              </p:nvSpPr>
              <p:spPr>
                <a:xfrm>
                  <a:off x="11106150" y="1542787"/>
                  <a:ext cx="285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" extrusionOk="0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6" name="Google Shape;676;p6"/>
                <p:cNvSpPr/>
                <p:nvPr/>
              </p:nvSpPr>
              <p:spPr>
                <a:xfrm>
                  <a:off x="10679113" y="1525554"/>
                  <a:ext cx="103187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12" extrusionOk="0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7" name="Google Shape;677;p6"/>
                <p:cNvSpPr/>
                <p:nvPr/>
              </p:nvSpPr>
              <p:spPr>
                <a:xfrm>
                  <a:off x="11039475" y="1550172"/>
                  <a:ext cx="269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5" extrusionOk="0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8" name="Google Shape;678;p6"/>
                <p:cNvSpPr/>
                <p:nvPr/>
              </p:nvSpPr>
              <p:spPr>
                <a:xfrm>
                  <a:off x="10841038" y="1548941"/>
                  <a:ext cx="587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" h="3" extrusionOk="0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9" name="Google Shape;679;p6"/>
                <p:cNvSpPr/>
                <p:nvPr/>
              </p:nvSpPr>
              <p:spPr>
                <a:xfrm>
                  <a:off x="10899775" y="1550172"/>
                  <a:ext cx="3651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0" name="Google Shape;680;p6"/>
                <p:cNvSpPr/>
                <p:nvPr/>
              </p:nvSpPr>
              <p:spPr>
                <a:xfrm>
                  <a:off x="10958513" y="1555096"/>
                  <a:ext cx="46037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1" extrusionOk="0">
                      <a:moveTo>
                        <a:pt x="47" y="0"/>
                      </a:moveTo>
                      <a:lnTo>
                        <a:pt x="47" y="0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1" name="Google Shape;681;p6"/>
                <p:cNvSpPr/>
                <p:nvPr/>
              </p:nvSpPr>
              <p:spPr>
                <a:xfrm>
                  <a:off x="10304463" y="1548941"/>
                  <a:ext cx="619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4" extrusionOk="0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2" name="Google Shape;682;p6"/>
                <p:cNvSpPr/>
                <p:nvPr/>
              </p:nvSpPr>
              <p:spPr>
                <a:xfrm>
                  <a:off x="10483850" y="1557558"/>
                  <a:ext cx="23812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7" extrusionOk="0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3" name="Google Shape;683;p6"/>
                <p:cNvSpPr/>
                <p:nvPr/>
              </p:nvSpPr>
              <p:spPr>
                <a:xfrm>
                  <a:off x="10291763" y="1563712"/>
                  <a:ext cx="1174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" h="4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4" name="Google Shape;684;p6"/>
                <p:cNvSpPr/>
                <p:nvPr/>
              </p:nvSpPr>
              <p:spPr>
                <a:xfrm>
                  <a:off x="9621838" y="1546479"/>
                  <a:ext cx="11112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0" extrusionOk="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5" name="Google Shape;685;p6"/>
                <p:cNvSpPr/>
                <p:nvPr/>
              </p:nvSpPr>
              <p:spPr>
                <a:xfrm>
                  <a:off x="8951913" y="1568636"/>
                  <a:ext cx="968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" extrusionOk="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6" name="Google Shape;686;p6"/>
                <p:cNvSpPr/>
                <p:nvPr/>
              </p:nvSpPr>
              <p:spPr>
                <a:xfrm>
                  <a:off x="9005888" y="1566174"/>
                  <a:ext cx="17462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7" name="Google Shape;687;p6"/>
                <p:cNvSpPr/>
                <p:nvPr/>
              </p:nvSpPr>
              <p:spPr>
                <a:xfrm>
                  <a:off x="1587500" y="1516937"/>
                  <a:ext cx="3810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" extrusionOk="0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8" name="Google Shape;688;p6"/>
                <p:cNvSpPr/>
                <p:nvPr/>
              </p:nvSpPr>
              <p:spPr>
                <a:xfrm>
                  <a:off x="1522413" y="1519399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6" extrusionOk="0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9" name="Google Shape;689;p6"/>
                <p:cNvSpPr/>
                <p:nvPr/>
              </p:nvSpPr>
              <p:spPr>
                <a:xfrm>
                  <a:off x="6650038" y="1573559"/>
                  <a:ext cx="333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" h="4" extrusionOk="0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0" name="Google Shape;690;p6"/>
                <p:cNvSpPr/>
                <p:nvPr/>
              </p:nvSpPr>
              <p:spPr>
                <a:xfrm>
                  <a:off x="6162675" y="1566174"/>
                  <a:ext cx="158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6" extrusionOk="0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1" name="Google Shape;691;p6"/>
                <p:cNvSpPr/>
                <p:nvPr/>
              </p:nvSpPr>
              <p:spPr>
                <a:xfrm>
                  <a:off x="5738813" y="1571097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8" extrusionOk="0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692" name="Google Shape;692;p6"/>
            <p:cNvGrpSpPr/>
            <p:nvPr/>
          </p:nvGrpSpPr>
          <p:grpSpPr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93" name="Google Shape;693;p6"/>
              <p:cNvGrpSpPr/>
              <p:nvPr/>
            </p:nvGrpSpPr>
            <p:grpSpPr>
              <a:xfrm flipH="1">
                <a:off x="3310555" y="737968"/>
                <a:ext cx="5294376" cy="54864"/>
                <a:chOff x="1522413" y="1514475"/>
                <a:chExt cx="10569575" cy="64008"/>
              </a:xfrm>
            </p:grpSpPr>
            <p:sp>
              <p:nvSpPr>
                <p:cNvPr id="694" name="Google Shape;694;p6"/>
                <p:cNvSpPr/>
                <p:nvPr/>
              </p:nvSpPr>
              <p:spPr>
                <a:xfrm>
                  <a:off x="12028488" y="1525554"/>
                  <a:ext cx="6350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" h="6" extrusionOk="0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5" name="Google Shape;695;p6"/>
                <p:cNvSpPr/>
                <p:nvPr/>
              </p:nvSpPr>
              <p:spPr>
                <a:xfrm>
                  <a:off x="12022138" y="1532939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6" name="Google Shape;696;p6"/>
                <p:cNvSpPr/>
                <p:nvPr/>
              </p:nvSpPr>
              <p:spPr>
                <a:xfrm>
                  <a:off x="12041188" y="1531708"/>
                  <a:ext cx="39687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" h="6" extrusionOk="0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7" name="Google Shape;697;p6"/>
                <p:cNvSpPr/>
                <p:nvPr/>
              </p:nvSpPr>
              <p:spPr>
                <a:xfrm>
                  <a:off x="11831638" y="1526784"/>
                  <a:ext cx="428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" h="6" extrusionOk="0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8" name="Google Shape;698;p6"/>
                <p:cNvSpPr/>
                <p:nvPr/>
              </p:nvSpPr>
              <p:spPr>
                <a:xfrm>
                  <a:off x="11809413" y="1531708"/>
                  <a:ext cx="412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9" name="Google Shape;699;p6"/>
                <p:cNvSpPr/>
                <p:nvPr/>
              </p:nvSpPr>
              <p:spPr>
                <a:xfrm>
                  <a:off x="12003088" y="1537863"/>
                  <a:ext cx="7778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5" extrusionOk="0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0" name="Google Shape;700;p6"/>
                <p:cNvSpPr/>
                <p:nvPr/>
              </p:nvSpPr>
              <p:spPr>
                <a:xfrm>
                  <a:off x="11664950" y="1523092"/>
                  <a:ext cx="396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5" extrusionOk="0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1" name="Google Shape;701;p6"/>
                <p:cNvSpPr/>
                <p:nvPr/>
              </p:nvSpPr>
              <p:spPr>
                <a:xfrm>
                  <a:off x="11506200" y="1521861"/>
                  <a:ext cx="920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6" extrusionOk="0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2" name="Google Shape;702;p6"/>
                <p:cNvSpPr/>
                <p:nvPr/>
              </p:nvSpPr>
              <p:spPr>
                <a:xfrm>
                  <a:off x="11471275" y="1525554"/>
                  <a:ext cx="349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3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3" name="Google Shape;703;p6"/>
                <p:cNvSpPr/>
                <p:nvPr/>
              </p:nvSpPr>
              <p:spPr>
                <a:xfrm>
                  <a:off x="11710988" y="1529246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5" extrusionOk="0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4" name="Google Shape;704;p6"/>
                <p:cNvSpPr/>
                <p:nvPr/>
              </p:nvSpPr>
              <p:spPr>
                <a:xfrm>
                  <a:off x="11691938" y="1532939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5" name="Google Shape;705;p6"/>
                <p:cNvSpPr/>
                <p:nvPr/>
              </p:nvSpPr>
              <p:spPr>
                <a:xfrm>
                  <a:off x="11741150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20000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6" name="Google Shape;706;p6"/>
                <p:cNvSpPr/>
                <p:nvPr/>
              </p:nvSpPr>
              <p:spPr>
                <a:xfrm>
                  <a:off x="11841163" y="1537863"/>
                  <a:ext cx="714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9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7" name="Google Shape;707;p6"/>
                <p:cNvSpPr/>
                <p:nvPr/>
              </p:nvSpPr>
              <p:spPr>
                <a:xfrm>
                  <a:off x="11764963" y="1535401"/>
                  <a:ext cx="4445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8" name="Google Shape;708;p6"/>
                <p:cNvSpPr/>
                <p:nvPr/>
              </p:nvSpPr>
              <p:spPr>
                <a:xfrm>
                  <a:off x="11744325" y="1537863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9" name="Google Shape;709;p6"/>
                <p:cNvSpPr/>
                <p:nvPr/>
              </p:nvSpPr>
              <p:spPr>
                <a:xfrm>
                  <a:off x="11482388" y="1531708"/>
                  <a:ext cx="857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4" extrusionOk="0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0" name="Google Shape;710;p6"/>
                <p:cNvSpPr/>
                <p:nvPr/>
              </p:nvSpPr>
              <p:spPr>
                <a:xfrm>
                  <a:off x="11626850" y="1532939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1" name="Google Shape;711;p6"/>
                <p:cNvSpPr/>
                <p:nvPr/>
              </p:nvSpPr>
              <p:spPr>
                <a:xfrm>
                  <a:off x="11261725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cubicBezTo>
                        <a:pt x="4" y="0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2" name="Google Shape;712;p6"/>
                <p:cNvSpPr/>
                <p:nvPr/>
              </p:nvSpPr>
              <p:spPr>
                <a:xfrm>
                  <a:off x="11553825" y="1534170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2" extrusionOk="0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3" name="Google Shape;713;p6"/>
                <p:cNvSpPr/>
                <p:nvPr/>
              </p:nvSpPr>
              <p:spPr>
                <a:xfrm>
                  <a:off x="11409363" y="1529246"/>
                  <a:ext cx="317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4" name="Google Shape;714;p6"/>
                <p:cNvSpPr/>
                <p:nvPr/>
              </p:nvSpPr>
              <p:spPr>
                <a:xfrm>
                  <a:off x="11618913" y="1531708"/>
                  <a:ext cx="635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1" extrusionOk="0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6" y="0"/>
                      </a:lnTo>
                      <a:cubicBezTo>
                        <a:pt x="0" y="0"/>
                        <a:pt x="0" y="0"/>
                        <a:pt x="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5" name="Google Shape;715;p6"/>
                <p:cNvSpPr/>
                <p:nvPr/>
              </p:nvSpPr>
              <p:spPr>
                <a:xfrm>
                  <a:off x="11598275" y="1531708"/>
                  <a:ext cx="285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6" name="Google Shape;716;p6"/>
                <p:cNvSpPr/>
                <p:nvPr/>
              </p:nvSpPr>
              <p:spPr>
                <a:xfrm>
                  <a:off x="11137900" y="1534170"/>
                  <a:ext cx="188912" cy="233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27" extrusionOk="0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7" name="Google Shape;717;p6"/>
                <p:cNvSpPr/>
                <p:nvPr/>
              </p:nvSpPr>
              <p:spPr>
                <a:xfrm>
                  <a:off x="11266488" y="1529246"/>
                  <a:ext cx="952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6" extrusionOk="0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8" name="Google Shape;718;p6"/>
                <p:cNvSpPr/>
                <p:nvPr/>
              </p:nvSpPr>
              <p:spPr>
                <a:xfrm>
                  <a:off x="11361738" y="1531708"/>
                  <a:ext cx="134937" cy="12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" h="14" extrusionOk="0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9" name="Google Shape;719;p6"/>
                <p:cNvSpPr/>
                <p:nvPr/>
              </p:nvSpPr>
              <p:spPr>
                <a:xfrm>
                  <a:off x="11834813" y="1552634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1" extrusionOk="0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0" name="Google Shape;720;p6"/>
                <p:cNvSpPr/>
                <p:nvPr/>
              </p:nvSpPr>
              <p:spPr>
                <a:xfrm>
                  <a:off x="11764963" y="1542787"/>
                  <a:ext cx="117475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2" extrusionOk="0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1" name="Google Shape;721;p6"/>
                <p:cNvSpPr/>
                <p:nvPr/>
              </p:nvSpPr>
              <p:spPr>
                <a:xfrm>
                  <a:off x="11555413" y="1544017"/>
                  <a:ext cx="698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6" extrusionOk="0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2" name="Google Shape;722;p6"/>
                <p:cNvSpPr/>
                <p:nvPr/>
              </p:nvSpPr>
              <p:spPr>
                <a:xfrm>
                  <a:off x="11223625" y="1528016"/>
                  <a:ext cx="38100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7" extrusionOk="0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3" name="Google Shape;723;p6"/>
                <p:cNvSpPr/>
                <p:nvPr/>
              </p:nvSpPr>
              <p:spPr>
                <a:xfrm>
                  <a:off x="11145838" y="1529246"/>
                  <a:ext cx="2222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4" extrusionOk="0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4" name="Google Shape;724;p6"/>
                <p:cNvSpPr/>
                <p:nvPr/>
              </p:nvSpPr>
              <p:spPr>
                <a:xfrm>
                  <a:off x="6197600" y="1566174"/>
                  <a:ext cx="206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1" extrusionOk="0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5" name="Google Shape;725;p6"/>
                <p:cNvSpPr/>
                <p:nvPr/>
              </p:nvSpPr>
              <p:spPr>
                <a:xfrm>
                  <a:off x="6356350" y="1564943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" h="2" extrusionOk="0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6" name="Google Shape;726;p6"/>
                <p:cNvSpPr/>
                <p:nvPr/>
              </p:nvSpPr>
              <p:spPr>
                <a:xfrm>
                  <a:off x="8950325" y="1521861"/>
                  <a:ext cx="61912" cy="7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9" extrusionOk="0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7" name="Google Shape;727;p6"/>
                <p:cNvSpPr/>
                <p:nvPr/>
              </p:nvSpPr>
              <p:spPr>
                <a:xfrm>
                  <a:off x="7537450" y="1546479"/>
                  <a:ext cx="2857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8" name="Google Shape;728;p6"/>
                <p:cNvSpPr/>
                <p:nvPr/>
              </p:nvSpPr>
              <p:spPr>
                <a:xfrm>
                  <a:off x="7478713" y="1562481"/>
                  <a:ext cx="381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3" extrusionOk="0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9" name="Google Shape;729;p6"/>
                <p:cNvSpPr/>
                <p:nvPr/>
              </p:nvSpPr>
              <p:spPr>
                <a:xfrm>
                  <a:off x="5410200" y="1568636"/>
                  <a:ext cx="365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5" extrusionOk="0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0" name="Google Shape;730;p6"/>
                <p:cNvSpPr/>
                <p:nvPr/>
              </p:nvSpPr>
              <p:spPr>
                <a:xfrm>
                  <a:off x="10206038" y="1530477"/>
                  <a:ext cx="6191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" extrusionOk="0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1" name="Google Shape;731;p6"/>
                <p:cNvSpPr/>
                <p:nvPr/>
              </p:nvSpPr>
              <p:spPr>
                <a:xfrm>
                  <a:off x="6257925" y="1525554"/>
                  <a:ext cx="190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" extrusionOk="0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2" name="Google Shape;732;p6"/>
                <p:cNvSpPr/>
                <p:nvPr/>
              </p:nvSpPr>
              <p:spPr>
                <a:xfrm>
                  <a:off x="10134600" y="1528016"/>
                  <a:ext cx="714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3" name="Google Shape;733;p6"/>
                <p:cNvSpPr/>
                <p:nvPr/>
              </p:nvSpPr>
              <p:spPr>
                <a:xfrm>
                  <a:off x="2582863" y="1560020"/>
                  <a:ext cx="79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1" extrusionOk="0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4" name="Google Shape;734;p6"/>
                <p:cNvSpPr/>
                <p:nvPr/>
              </p:nvSpPr>
              <p:spPr>
                <a:xfrm>
                  <a:off x="1762125" y="1521861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5" name="Google Shape;735;p6"/>
                <p:cNvSpPr/>
                <p:nvPr/>
              </p:nvSpPr>
              <p:spPr>
                <a:xfrm>
                  <a:off x="10812463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6" name="Google Shape;736;p6"/>
                <p:cNvSpPr/>
                <p:nvPr/>
              </p:nvSpPr>
              <p:spPr>
                <a:xfrm>
                  <a:off x="10896600" y="1545248"/>
                  <a:ext cx="79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3" extrusionOk="0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7" name="Google Shape;737;p6"/>
                <p:cNvSpPr/>
                <p:nvPr/>
              </p:nvSpPr>
              <p:spPr>
                <a:xfrm>
                  <a:off x="9947275" y="155386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8" name="Google Shape;738;p6"/>
                <p:cNvSpPr/>
                <p:nvPr/>
              </p:nvSpPr>
              <p:spPr>
                <a:xfrm>
                  <a:off x="10817225" y="1531708"/>
                  <a:ext cx="2381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1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9" name="Google Shape;739;p6"/>
                <p:cNvSpPr/>
                <p:nvPr/>
              </p:nvSpPr>
              <p:spPr>
                <a:xfrm>
                  <a:off x="10836275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0" name="Google Shape;740;p6"/>
                <p:cNvSpPr/>
                <p:nvPr/>
              </p:nvSpPr>
              <p:spPr>
                <a:xfrm>
                  <a:off x="10787063" y="1530477"/>
                  <a:ext cx="301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1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1" name="Google Shape;741;p6"/>
                <p:cNvSpPr/>
                <p:nvPr/>
              </p:nvSpPr>
              <p:spPr>
                <a:xfrm>
                  <a:off x="4092575" y="1552634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2" extrusionOk="0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2" name="Google Shape;742;p6"/>
                <p:cNvSpPr/>
                <p:nvPr/>
              </p:nvSpPr>
              <p:spPr>
                <a:xfrm>
                  <a:off x="8528050" y="1567405"/>
                  <a:ext cx="31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" h="1" extrusionOk="0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3" name="Google Shape;743;p6"/>
                <p:cNvSpPr/>
                <p:nvPr/>
              </p:nvSpPr>
              <p:spPr>
                <a:xfrm>
                  <a:off x="8461375" y="1556326"/>
                  <a:ext cx="66675" cy="14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" h="17" extrusionOk="0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4" name="Google Shape;744;p6"/>
                <p:cNvSpPr/>
                <p:nvPr/>
              </p:nvSpPr>
              <p:spPr>
                <a:xfrm>
                  <a:off x="1562100" y="1514475"/>
                  <a:ext cx="9563100" cy="64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0" h="75" extrusionOk="0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5" name="Google Shape;745;p6"/>
                <p:cNvSpPr/>
                <p:nvPr/>
              </p:nvSpPr>
              <p:spPr>
                <a:xfrm>
                  <a:off x="7508875" y="1560020"/>
                  <a:ext cx="111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6" name="Google Shape;746;p6"/>
                <p:cNvSpPr/>
                <p:nvPr/>
              </p:nvSpPr>
              <p:spPr>
                <a:xfrm>
                  <a:off x="5434013" y="156740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7" name="Google Shape;747;p6"/>
                <p:cNvSpPr/>
                <p:nvPr/>
              </p:nvSpPr>
              <p:spPr>
                <a:xfrm>
                  <a:off x="9672638" y="1567405"/>
                  <a:ext cx="254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8" name="Google Shape;748;p6"/>
                <p:cNvSpPr/>
                <p:nvPr/>
              </p:nvSpPr>
              <p:spPr>
                <a:xfrm>
                  <a:off x="10966450" y="1529246"/>
                  <a:ext cx="3968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9" name="Google Shape;749;p6"/>
                <p:cNvSpPr/>
                <p:nvPr/>
              </p:nvSpPr>
              <p:spPr>
                <a:xfrm>
                  <a:off x="11329988" y="1552634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0" name="Google Shape;750;p6"/>
                <p:cNvSpPr/>
                <p:nvPr/>
              </p:nvSpPr>
              <p:spPr>
                <a:xfrm>
                  <a:off x="11042650" y="1540325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7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1" name="Google Shape;751;p6"/>
                <p:cNvSpPr/>
                <p:nvPr/>
              </p:nvSpPr>
              <p:spPr>
                <a:xfrm>
                  <a:off x="11106150" y="1542787"/>
                  <a:ext cx="285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" extrusionOk="0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2" name="Google Shape;752;p6"/>
                <p:cNvSpPr/>
                <p:nvPr/>
              </p:nvSpPr>
              <p:spPr>
                <a:xfrm>
                  <a:off x="10679113" y="1525554"/>
                  <a:ext cx="103187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12" extrusionOk="0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3" name="Google Shape;753;p6"/>
                <p:cNvSpPr/>
                <p:nvPr/>
              </p:nvSpPr>
              <p:spPr>
                <a:xfrm>
                  <a:off x="11039475" y="1550172"/>
                  <a:ext cx="269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5" extrusionOk="0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4" name="Google Shape;754;p6"/>
                <p:cNvSpPr/>
                <p:nvPr/>
              </p:nvSpPr>
              <p:spPr>
                <a:xfrm>
                  <a:off x="10841038" y="1548941"/>
                  <a:ext cx="587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" h="3" extrusionOk="0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5" name="Google Shape;755;p6"/>
                <p:cNvSpPr/>
                <p:nvPr/>
              </p:nvSpPr>
              <p:spPr>
                <a:xfrm>
                  <a:off x="10899775" y="1550172"/>
                  <a:ext cx="3651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6" name="Google Shape;756;p6"/>
                <p:cNvSpPr/>
                <p:nvPr/>
              </p:nvSpPr>
              <p:spPr>
                <a:xfrm>
                  <a:off x="10958513" y="1555096"/>
                  <a:ext cx="46037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1" extrusionOk="0">
                      <a:moveTo>
                        <a:pt x="47" y="0"/>
                      </a:moveTo>
                      <a:lnTo>
                        <a:pt x="47" y="0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7" name="Google Shape;757;p6"/>
                <p:cNvSpPr/>
                <p:nvPr/>
              </p:nvSpPr>
              <p:spPr>
                <a:xfrm>
                  <a:off x="10304463" y="1548941"/>
                  <a:ext cx="619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4" extrusionOk="0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8" name="Google Shape;758;p6"/>
                <p:cNvSpPr/>
                <p:nvPr/>
              </p:nvSpPr>
              <p:spPr>
                <a:xfrm>
                  <a:off x="10483850" y="1557558"/>
                  <a:ext cx="23812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7" extrusionOk="0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9" name="Google Shape;759;p6"/>
                <p:cNvSpPr/>
                <p:nvPr/>
              </p:nvSpPr>
              <p:spPr>
                <a:xfrm>
                  <a:off x="10291763" y="1563712"/>
                  <a:ext cx="1174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" h="4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0" name="Google Shape;760;p6"/>
                <p:cNvSpPr/>
                <p:nvPr/>
              </p:nvSpPr>
              <p:spPr>
                <a:xfrm>
                  <a:off x="9621838" y="1546479"/>
                  <a:ext cx="11112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0" extrusionOk="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1" name="Google Shape;761;p6"/>
                <p:cNvSpPr/>
                <p:nvPr/>
              </p:nvSpPr>
              <p:spPr>
                <a:xfrm>
                  <a:off x="8951913" y="1568636"/>
                  <a:ext cx="968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" extrusionOk="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2" name="Google Shape;762;p6"/>
                <p:cNvSpPr/>
                <p:nvPr/>
              </p:nvSpPr>
              <p:spPr>
                <a:xfrm>
                  <a:off x="9005888" y="1566174"/>
                  <a:ext cx="17462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3" name="Google Shape;763;p6"/>
                <p:cNvSpPr/>
                <p:nvPr/>
              </p:nvSpPr>
              <p:spPr>
                <a:xfrm>
                  <a:off x="1587500" y="1516937"/>
                  <a:ext cx="3810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" extrusionOk="0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4" name="Google Shape;764;p6"/>
                <p:cNvSpPr/>
                <p:nvPr/>
              </p:nvSpPr>
              <p:spPr>
                <a:xfrm>
                  <a:off x="1522413" y="1519399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6" extrusionOk="0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5" name="Google Shape;765;p6"/>
                <p:cNvSpPr/>
                <p:nvPr/>
              </p:nvSpPr>
              <p:spPr>
                <a:xfrm>
                  <a:off x="6650038" y="1573559"/>
                  <a:ext cx="333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" h="4" extrusionOk="0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6" name="Google Shape;766;p6"/>
                <p:cNvSpPr/>
                <p:nvPr/>
              </p:nvSpPr>
              <p:spPr>
                <a:xfrm>
                  <a:off x="6162675" y="1566174"/>
                  <a:ext cx="158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6" extrusionOk="0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7" name="Google Shape;767;p6"/>
                <p:cNvSpPr/>
                <p:nvPr/>
              </p:nvSpPr>
              <p:spPr>
                <a:xfrm>
                  <a:off x="5738813" y="1571097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8" extrusionOk="0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68" name="Google Shape;768;p6"/>
              <p:cNvGrpSpPr/>
              <p:nvPr/>
            </p:nvGrpSpPr>
            <p:grpSpPr>
              <a:xfrm rot="-5400000" flipH="1">
                <a:off x="6492229" y="2755658"/>
                <a:ext cx="4114800" cy="36576"/>
                <a:chOff x="1522413" y="1514475"/>
                <a:chExt cx="10569575" cy="64008"/>
              </a:xfrm>
            </p:grpSpPr>
            <p:sp>
              <p:nvSpPr>
                <p:cNvPr id="769" name="Google Shape;769;p6"/>
                <p:cNvSpPr/>
                <p:nvPr/>
              </p:nvSpPr>
              <p:spPr>
                <a:xfrm>
                  <a:off x="12028488" y="1525554"/>
                  <a:ext cx="6350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" h="6" extrusionOk="0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0" name="Google Shape;770;p6"/>
                <p:cNvSpPr/>
                <p:nvPr/>
              </p:nvSpPr>
              <p:spPr>
                <a:xfrm>
                  <a:off x="12022138" y="1532939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1" name="Google Shape;771;p6"/>
                <p:cNvSpPr/>
                <p:nvPr/>
              </p:nvSpPr>
              <p:spPr>
                <a:xfrm>
                  <a:off x="12041188" y="1531708"/>
                  <a:ext cx="39687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" h="6" extrusionOk="0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2" name="Google Shape;772;p6"/>
                <p:cNvSpPr/>
                <p:nvPr/>
              </p:nvSpPr>
              <p:spPr>
                <a:xfrm>
                  <a:off x="11831638" y="1526784"/>
                  <a:ext cx="428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" h="6" extrusionOk="0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3" name="Google Shape;773;p6"/>
                <p:cNvSpPr/>
                <p:nvPr/>
              </p:nvSpPr>
              <p:spPr>
                <a:xfrm>
                  <a:off x="11809413" y="1531708"/>
                  <a:ext cx="412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4" name="Google Shape;774;p6"/>
                <p:cNvSpPr/>
                <p:nvPr/>
              </p:nvSpPr>
              <p:spPr>
                <a:xfrm>
                  <a:off x="12003088" y="1537863"/>
                  <a:ext cx="7778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5" extrusionOk="0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5" name="Google Shape;775;p6"/>
                <p:cNvSpPr/>
                <p:nvPr/>
              </p:nvSpPr>
              <p:spPr>
                <a:xfrm>
                  <a:off x="11664950" y="1523092"/>
                  <a:ext cx="396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5" extrusionOk="0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6" name="Google Shape;776;p6"/>
                <p:cNvSpPr/>
                <p:nvPr/>
              </p:nvSpPr>
              <p:spPr>
                <a:xfrm>
                  <a:off x="11506200" y="1521861"/>
                  <a:ext cx="920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6" extrusionOk="0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7" name="Google Shape;777;p6"/>
                <p:cNvSpPr/>
                <p:nvPr/>
              </p:nvSpPr>
              <p:spPr>
                <a:xfrm>
                  <a:off x="11471275" y="1525554"/>
                  <a:ext cx="349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3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8" name="Google Shape;778;p6"/>
                <p:cNvSpPr/>
                <p:nvPr/>
              </p:nvSpPr>
              <p:spPr>
                <a:xfrm>
                  <a:off x="11710988" y="1529246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5" extrusionOk="0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9" name="Google Shape;779;p6"/>
                <p:cNvSpPr/>
                <p:nvPr/>
              </p:nvSpPr>
              <p:spPr>
                <a:xfrm>
                  <a:off x="11691938" y="1532939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0" name="Google Shape;780;p6"/>
                <p:cNvSpPr/>
                <p:nvPr/>
              </p:nvSpPr>
              <p:spPr>
                <a:xfrm>
                  <a:off x="11741150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20000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1" name="Google Shape;781;p6"/>
                <p:cNvSpPr/>
                <p:nvPr/>
              </p:nvSpPr>
              <p:spPr>
                <a:xfrm>
                  <a:off x="11841163" y="1537863"/>
                  <a:ext cx="714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9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2" name="Google Shape;782;p6"/>
                <p:cNvSpPr/>
                <p:nvPr/>
              </p:nvSpPr>
              <p:spPr>
                <a:xfrm>
                  <a:off x="11764963" y="1535401"/>
                  <a:ext cx="4445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3" name="Google Shape;783;p6"/>
                <p:cNvSpPr/>
                <p:nvPr/>
              </p:nvSpPr>
              <p:spPr>
                <a:xfrm>
                  <a:off x="11744325" y="1537863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4" name="Google Shape;784;p6"/>
                <p:cNvSpPr/>
                <p:nvPr/>
              </p:nvSpPr>
              <p:spPr>
                <a:xfrm>
                  <a:off x="11482388" y="1531708"/>
                  <a:ext cx="857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4" extrusionOk="0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5" name="Google Shape;785;p6"/>
                <p:cNvSpPr/>
                <p:nvPr/>
              </p:nvSpPr>
              <p:spPr>
                <a:xfrm>
                  <a:off x="11626850" y="1532939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6" name="Google Shape;786;p6"/>
                <p:cNvSpPr/>
                <p:nvPr/>
              </p:nvSpPr>
              <p:spPr>
                <a:xfrm>
                  <a:off x="11261725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cubicBezTo>
                        <a:pt x="4" y="0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7" name="Google Shape;787;p6"/>
                <p:cNvSpPr/>
                <p:nvPr/>
              </p:nvSpPr>
              <p:spPr>
                <a:xfrm>
                  <a:off x="11553825" y="1534170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2" extrusionOk="0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8" name="Google Shape;788;p6"/>
                <p:cNvSpPr/>
                <p:nvPr/>
              </p:nvSpPr>
              <p:spPr>
                <a:xfrm>
                  <a:off x="11409363" y="1529246"/>
                  <a:ext cx="317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9" name="Google Shape;789;p6"/>
                <p:cNvSpPr/>
                <p:nvPr/>
              </p:nvSpPr>
              <p:spPr>
                <a:xfrm>
                  <a:off x="11618913" y="1531708"/>
                  <a:ext cx="635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1" extrusionOk="0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6" y="0"/>
                      </a:lnTo>
                      <a:cubicBezTo>
                        <a:pt x="0" y="0"/>
                        <a:pt x="0" y="0"/>
                        <a:pt x="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0" name="Google Shape;790;p6"/>
                <p:cNvSpPr/>
                <p:nvPr/>
              </p:nvSpPr>
              <p:spPr>
                <a:xfrm>
                  <a:off x="11598275" y="1531708"/>
                  <a:ext cx="285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1" name="Google Shape;791;p6"/>
                <p:cNvSpPr/>
                <p:nvPr/>
              </p:nvSpPr>
              <p:spPr>
                <a:xfrm>
                  <a:off x="11137900" y="1534170"/>
                  <a:ext cx="188912" cy="233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27" extrusionOk="0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2" name="Google Shape;792;p6"/>
                <p:cNvSpPr/>
                <p:nvPr/>
              </p:nvSpPr>
              <p:spPr>
                <a:xfrm>
                  <a:off x="11266488" y="1529246"/>
                  <a:ext cx="952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6" extrusionOk="0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3" name="Google Shape;793;p6"/>
                <p:cNvSpPr/>
                <p:nvPr/>
              </p:nvSpPr>
              <p:spPr>
                <a:xfrm>
                  <a:off x="11361738" y="1531708"/>
                  <a:ext cx="134937" cy="12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" h="14" extrusionOk="0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4" name="Google Shape;794;p6"/>
                <p:cNvSpPr/>
                <p:nvPr/>
              </p:nvSpPr>
              <p:spPr>
                <a:xfrm>
                  <a:off x="11834813" y="1552634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1" extrusionOk="0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5" name="Google Shape;795;p6"/>
                <p:cNvSpPr/>
                <p:nvPr/>
              </p:nvSpPr>
              <p:spPr>
                <a:xfrm>
                  <a:off x="11764963" y="1542787"/>
                  <a:ext cx="117475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2" extrusionOk="0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6" name="Google Shape;796;p6"/>
                <p:cNvSpPr/>
                <p:nvPr/>
              </p:nvSpPr>
              <p:spPr>
                <a:xfrm>
                  <a:off x="11555413" y="1544017"/>
                  <a:ext cx="698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6" extrusionOk="0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7" name="Google Shape;797;p6"/>
                <p:cNvSpPr/>
                <p:nvPr/>
              </p:nvSpPr>
              <p:spPr>
                <a:xfrm>
                  <a:off x="11223625" y="1528016"/>
                  <a:ext cx="38100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7" extrusionOk="0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8" name="Google Shape;798;p6"/>
                <p:cNvSpPr/>
                <p:nvPr/>
              </p:nvSpPr>
              <p:spPr>
                <a:xfrm>
                  <a:off x="11145838" y="1529246"/>
                  <a:ext cx="2222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4" extrusionOk="0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9" name="Google Shape;799;p6"/>
                <p:cNvSpPr/>
                <p:nvPr/>
              </p:nvSpPr>
              <p:spPr>
                <a:xfrm>
                  <a:off x="6197600" y="1566174"/>
                  <a:ext cx="206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1" extrusionOk="0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0" name="Google Shape;800;p6"/>
                <p:cNvSpPr/>
                <p:nvPr/>
              </p:nvSpPr>
              <p:spPr>
                <a:xfrm>
                  <a:off x="6356350" y="1564943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" h="2" extrusionOk="0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1" name="Google Shape;801;p6"/>
                <p:cNvSpPr/>
                <p:nvPr/>
              </p:nvSpPr>
              <p:spPr>
                <a:xfrm>
                  <a:off x="8950325" y="1521861"/>
                  <a:ext cx="61912" cy="7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9" extrusionOk="0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2" name="Google Shape;802;p6"/>
                <p:cNvSpPr/>
                <p:nvPr/>
              </p:nvSpPr>
              <p:spPr>
                <a:xfrm>
                  <a:off x="7537450" y="1546479"/>
                  <a:ext cx="2857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3" name="Google Shape;803;p6"/>
                <p:cNvSpPr/>
                <p:nvPr/>
              </p:nvSpPr>
              <p:spPr>
                <a:xfrm>
                  <a:off x="7478713" y="1562481"/>
                  <a:ext cx="381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3" extrusionOk="0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4" name="Google Shape;804;p6"/>
                <p:cNvSpPr/>
                <p:nvPr/>
              </p:nvSpPr>
              <p:spPr>
                <a:xfrm>
                  <a:off x="5410200" y="1568636"/>
                  <a:ext cx="365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5" extrusionOk="0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5" name="Google Shape;805;p6"/>
                <p:cNvSpPr/>
                <p:nvPr/>
              </p:nvSpPr>
              <p:spPr>
                <a:xfrm>
                  <a:off x="10206038" y="1530477"/>
                  <a:ext cx="6191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" extrusionOk="0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6" name="Google Shape;806;p6"/>
                <p:cNvSpPr/>
                <p:nvPr/>
              </p:nvSpPr>
              <p:spPr>
                <a:xfrm>
                  <a:off x="6257925" y="1525554"/>
                  <a:ext cx="190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" extrusionOk="0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7" name="Google Shape;807;p6"/>
                <p:cNvSpPr/>
                <p:nvPr/>
              </p:nvSpPr>
              <p:spPr>
                <a:xfrm>
                  <a:off x="10134600" y="1528016"/>
                  <a:ext cx="714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8" name="Google Shape;808;p6"/>
                <p:cNvSpPr/>
                <p:nvPr/>
              </p:nvSpPr>
              <p:spPr>
                <a:xfrm>
                  <a:off x="2582863" y="1560020"/>
                  <a:ext cx="79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1" extrusionOk="0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9" name="Google Shape;809;p6"/>
                <p:cNvSpPr/>
                <p:nvPr/>
              </p:nvSpPr>
              <p:spPr>
                <a:xfrm>
                  <a:off x="1762125" y="1521861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0" name="Google Shape;810;p6"/>
                <p:cNvSpPr/>
                <p:nvPr/>
              </p:nvSpPr>
              <p:spPr>
                <a:xfrm>
                  <a:off x="10812463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1" name="Google Shape;811;p6"/>
                <p:cNvSpPr/>
                <p:nvPr/>
              </p:nvSpPr>
              <p:spPr>
                <a:xfrm>
                  <a:off x="10896600" y="1545248"/>
                  <a:ext cx="79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3" extrusionOk="0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2" name="Google Shape;812;p6"/>
                <p:cNvSpPr/>
                <p:nvPr/>
              </p:nvSpPr>
              <p:spPr>
                <a:xfrm>
                  <a:off x="9947275" y="155386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3" name="Google Shape;813;p6"/>
                <p:cNvSpPr/>
                <p:nvPr/>
              </p:nvSpPr>
              <p:spPr>
                <a:xfrm>
                  <a:off x="10817225" y="1531708"/>
                  <a:ext cx="2381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1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4" name="Google Shape;814;p6"/>
                <p:cNvSpPr/>
                <p:nvPr/>
              </p:nvSpPr>
              <p:spPr>
                <a:xfrm>
                  <a:off x="10836275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5" name="Google Shape;815;p6"/>
                <p:cNvSpPr/>
                <p:nvPr/>
              </p:nvSpPr>
              <p:spPr>
                <a:xfrm>
                  <a:off x="10787063" y="1530477"/>
                  <a:ext cx="301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1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6" name="Google Shape;816;p6"/>
                <p:cNvSpPr/>
                <p:nvPr/>
              </p:nvSpPr>
              <p:spPr>
                <a:xfrm>
                  <a:off x="4092575" y="1552634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2" extrusionOk="0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7" name="Google Shape;817;p6"/>
                <p:cNvSpPr/>
                <p:nvPr/>
              </p:nvSpPr>
              <p:spPr>
                <a:xfrm>
                  <a:off x="8528050" y="1567405"/>
                  <a:ext cx="31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" h="1" extrusionOk="0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8" name="Google Shape;818;p6"/>
                <p:cNvSpPr/>
                <p:nvPr/>
              </p:nvSpPr>
              <p:spPr>
                <a:xfrm>
                  <a:off x="8461375" y="1556326"/>
                  <a:ext cx="66675" cy="14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" h="17" extrusionOk="0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9" name="Google Shape;819;p6"/>
                <p:cNvSpPr/>
                <p:nvPr/>
              </p:nvSpPr>
              <p:spPr>
                <a:xfrm>
                  <a:off x="1562100" y="1514475"/>
                  <a:ext cx="9563100" cy="64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0" h="75" extrusionOk="0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0" name="Google Shape;820;p6"/>
                <p:cNvSpPr/>
                <p:nvPr/>
              </p:nvSpPr>
              <p:spPr>
                <a:xfrm>
                  <a:off x="7508875" y="1560020"/>
                  <a:ext cx="111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1" name="Google Shape;821;p6"/>
                <p:cNvSpPr/>
                <p:nvPr/>
              </p:nvSpPr>
              <p:spPr>
                <a:xfrm>
                  <a:off x="5434013" y="156740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2" name="Google Shape;822;p6"/>
                <p:cNvSpPr/>
                <p:nvPr/>
              </p:nvSpPr>
              <p:spPr>
                <a:xfrm>
                  <a:off x="9672638" y="1567405"/>
                  <a:ext cx="254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3" name="Google Shape;823;p6"/>
                <p:cNvSpPr/>
                <p:nvPr/>
              </p:nvSpPr>
              <p:spPr>
                <a:xfrm>
                  <a:off x="10966450" y="1529246"/>
                  <a:ext cx="3968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4" name="Google Shape;824;p6"/>
                <p:cNvSpPr/>
                <p:nvPr/>
              </p:nvSpPr>
              <p:spPr>
                <a:xfrm>
                  <a:off x="11329988" y="1552634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5" name="Google Shape;825;p6"/>
                <p:cNvSpPr/>
                <p:nvPr/>
              </p:nvSpPr>
              <p:spPr>
                <a:xfrm>
                  <a:off x="11042650" y="1540325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7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6" name="Google Shape;826;p6"/>
                <p:cNvSpPr/>
                <p:nvPr/>
              </p:nvSpPr>
              <p:spPr>
                <a:xfrm>
                  <a:off x="11106150" y="1542787"/>
                  <a:ext cx="285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" extrusionOk="0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7" name="Google Shape;827;p6"/>
                <p:cNvSpPr/>
                <p:nvPr/>
              </p:nvSpPr>
              <p:spPr>
                <a:xfrm>
                  <a:off x="10679113" y="1525554"/>
                  <a:ext cx="103187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12" extrusionOk="0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8" name="Google Shape;828;p6"/>
                <p:cNvSpPr/>
                <p:nvPr/>
              </p:nvSpPr>
              <p:spPr>
                <a:xfrm>
                  <a:off x="11039475" y="1550172"/>
                  <a:ext cx="269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5" extrusionOk="0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9" name="Google Shape;829;p6"/>
                <p:cNvSpPr/>
                <p:nvPr/>
              </p:nvSpPr>
              <p:spPr>
                <a:xfrm>
                  <a:off x="10841038" y="1548941"/>
                  <a:ext cx="587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" h="3" extrusionOk="0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0" name="Google Shape;830;p6"/>
                <p:cNvSpPr/>
                <p:nvPr/>
              </p:nvSpPr>
              <p:spPr>
                <a:xfrm>
                  <a:off x="10899775" y="1550172"/>
                  <a:ext cx="3651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1" name="Google Shape;831;p6"/>
                <p:cNvSpPr/>
                <p:nvPr/>
              </p:nvSpPr>
              <p:spPr>
                <a:xfrm>
                  <a:off x="10958513" y="1555096"/>
                  <a:ext cx="46037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1" extrusionOk="0">
                      <a:moveTo>
                        <a:pt x="47" y="0"/>
                      </a:moveTo>
                      <a:lnTo>
                        <a:pt x="47" y="0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2" name="Google Shape;832;p6"/>
                <p:cNvSpPr/>
                <p:nvPr/>
              </p:nvSpPr>
              <p:spPr>
                <a:xfrm>
                  <a:off x="10304463" y="1548941"/>
                  <a:ext cx="619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4" extrusionOk="0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3" name="Google Shape;833;p6"/>
                <p:cNvSpPr/>
                <p:nvPr/>
              </p:nvSpPr>
              <p:spPr>
                <a:xfrm>
                  <a:off x="10483850" y="1557558"/>
                  <a:ext cx="23812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7" extrusionOk="0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4" name="Google Shape;834;p6"/>
                <p:cNvSpPr/>
                <p:nvPr/>
              </p:nvSpPr>
              <p:spPr>
                <a:xfrm>
                  <a:off x="10291763" y="1563712"/>
                  <a:ext cx="1174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" h="4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5" name="Google Shape;835;p6"/>
                <p:cNvSpPr/>
                <p:nvPr/>
              </p:nvSpPr>
              <p:spPr>
                <a:xfrm>
                  <a:off x="9621838" y="1546479"/>
                  <a:ext cx="11112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0" extrusionOk="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6" name="Google Shape;836;p6"/>
                <p:cNvSpPr/>
                <p:nvPr/>
              </p:nvSpPr>
              <p:spPr>
                <a:xfrm>
                  <a:off x="8951913" y="1568636"/>
                  <a:ext cx="968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" extrusionOk="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7" name="Google Shape;837;p6"/>
                <p:cNvSpPr/>
                <p:nvPr/>
              </p:nvSpPr>
              <p:spPr>
                <a:xfrm>
                  <a:off x="9005888" y="1566174"/>
                  <a:ext cx="17462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8" name="Google Shape;838;p6"/>
                <p:cNvSpPr/>
                <p:nvPr/>
              </p:nvSpPr>
              <p:spPr>
                <a:xfrm>
                  <a:off x="1587500" y="1516937"/>
                  <a:ext cx="3810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" extrusionOk="0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9" name="Google Shape;839;p6"/>
                <p:cNvSpPr/>
                <p:nvPr/>
              </p:nvSpPr>
              <p:spPr>
                <a:xfrm>
                  <a:off x="1522413" y="1519399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6" extrusionOk="0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0" name="Google Shape;840;p6"/>
                <p:cNvSpPr/>
                <p:nvPr/>
              </p:nvSpPr>
              <p:spPr>
                <a:xfrm>
                  <a:off x="6650038" y="1573559"/>
                  <a:ext cx="333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" h="4" extrusionOk="0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1" name="Google Shape;841;p6"/>
                <p:cNvSpPr/>
                <p:nvPr/>
              </p:nvSpPr>
              <p:spPr>
                <a:xfrm>
                  <a:off x="6162675" y="1566174"/>
                  <a:ext cx="158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6" extrusionOk="0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2" name="Google Shape;842;p6"/>
                <p:cNvSpPr/>
                <p:nvPr/>
              </p:nvSpPr>
              <p:spPr>
                <a:xfrm>
                  <a:off x="5738813" y="1571097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8" extrusionOk="0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843" name="Google Shape;843;p6"/>
          <p:cNvSpPr txBox="1">
            <a:spLocks noGrp="1"/>
          </p:cNvSpPr>
          <p:nvPr>
            <p:ph type="body" idx="1"/>
          </p:nvPr>
        </p:nvSpPr>
        <p:spPr>
          <a:xfrm>
            <a:off x="7905959" y="3411748"/>
            <a:ext cx="27432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nsolas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onsolas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onsolas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onsolas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4" name="Google Shape;844;p6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The kNOw Program - (C) Monica Pope 2018 All Rights Reserved</a:t>
            </a:r>
            <a:endParaRPr/>
          </a:p>
        </p:txBody>
      </p:sp>
      <p:sp>
        <p:nvSpPr>
          <p:cNvPr id="845" name="Google Shape;845;p6"/>
          <p:cNvSpPr txBox="1">
            <a:spLocks noGrp="1"/>
          </p:cNvSpPr>
          <p:nvPr>
            <p:ph type="dt" idx="10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DB00D290-945C-4FDF-B911-28698A13FB37}" type="datetime1">
              <a:rPr lang="en-US" smtClean="0"/>
              <a:t>3/14/2019</a:t>
            </a:fld>
            <a:endParaRPr/>
          </a:p>
        </p:txBody>
      </p:sp>
      <p:sp>
        <p:nvSpPr>
          <p:cNvPr id="846" name="Google Shape;846;p6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283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grpSp>
        <p:nvGrpSpPr>
          <p:cNvPr id="16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ABB77-DDF4-4CF6-BA70-B08C692DF363}" type="datetime1">
              <a:rPr lang="en-US" smtClean="0"/>
              <a:t>3/14/2019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55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5BF5B-141F-4226-B42D-348EFF4EF242}" type="datetime1">
              <a:rPr lang="en-US" smtClean="0"/>
              <a:t>3/14/2019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58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4579A-AF10-497F-B818-A2455BE1D706}" type="datetime1">
              <a:rPr lang="en-US" smtClean="0"/>
              <a:t>3/14/2019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60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C9995-696E-4937-86D4-E3ABF9F8EC5A}" type="datetime1">
              <a:rPr lang="en-US" smtClean="0"/>
              <a:t>3/14/2019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56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C13A7-B45B-43FC-BBFA-A26D3570073B}" type="datetime1">
              <a:rPr lang="en-US" smtClean="0"/>
              <a:t>3/14/2019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A811B-62A9-4686-B845-431D9CF9D2B3}" type="datetime1">
              <a:rPr lang="en-US" smtClean="0"/>
              <a:t>3/14/2019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grpSp>
        <p:nvGrpSpPr>
          <p:cNvPr id="615" name="frame" descr="Box graphic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693E-F1FB-4EBB-A06E-01AC2DB6591D}" type="datetime1">
              <a:rPr lang="en-US" smtClean="0"/>
              <a:t>3/14/2019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grpSp>
        <p:nvGrpSpPr>
          <p:cNvPr id="614" name="frame" descr="Box graphic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64378-B500-4E38-B8E9-760B7348EF23}" type="datetime1">
              <a:rPr lang="en-US" smtClean="0"/>
              <a:t>3/14/2019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The kNOw Program - (C) Monica Pope 2018 All Rights Reserved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683D3-1C01-468C-95C1-B5CD9A4E9FB8}" type="datetime1">
              <a:rPr lang="en-US" smtClean="0"/>
              <a:t>3/14/2019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Programa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Ambiente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Seguro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de la </a:t>
            </a: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Diócesis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de Lansing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5BEEF115-0158-4462-9910-DC1A55DE59A7}"/>
              </a:ext>
            </a:extLst>
          </p:cNvPr>
          <p:cNvSpPr txBox="1">
            <a:spLocks/>
          </p:cNvSpPr>
          <p:nvPr/>
        </p:nvSpPr>
        <p:spPr>
          <a:xfrm>
            <a:off x="531811" y="1828800"/>
            <a:ext cx="11049001" cy="3124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smtClean="0">
                <a:latin typeface="Arial Rounded MT Bold" panose="020F0704030504030204" pitchFamily="34" charset="0"/>
              </a:rPr>
              <a:t>El </a:t>
            </a:r>
            <a:r>
              <a:rPr lang="en-US" sz="6000" dirty="0" err="1" smtClean="0">
                <a:latin typeface="Arial Rounded MT Bold" panose="020F0704030504030204" pitchFamily="34" charset="0"/>
              </a:rPr>
              <a:t>Programa</a:t>
            </a:r>
            <a:r>
              <a:rPr lang="en-US" sz="6000" dirty="0" smtClean="0">
                <a:latin typeface="Arial Rounded MT Bold" panose="020F0704030504030204" pitchFamily="34" charset="0"/>
              </a:rPr>
              <a:t> </a:t>
            </a:r>
            <a:r>
              <a:rPr lang="en-US" sz="6000" dirty="0">
                <a:latin typeface="Arial Rounded MT Bold" panose="020F0704030504030204" pitchFamily="34" charset="0"/>
              </a:rPr>
              <a:t>  </a:t>
            </a:r>
            <a:r>
              <a:rPr lang="en-US" sz="13800" dirty="0" err="1">
                <a:latin typeface="Arial Rounded MT Bold" panose="020F0704030504030204" pitchFamily="34" charset="0"/>
              </a:rPr>
              <a:t>k</a:t>
            </a:r>
            <a:r>
              <a:rPr lang="en-US" sz="13800" dirty="0" err="1">
                <a:solidFill>
                  <a:srgbClr val="70E000"/>
                </a:solidFill>
                <a:latin typeface="Arial Rounded MT Bold" panose="020F0704030504030204" pitchFamily="34" charset="0"/>
              </a:rPr>
              <a:t>NO</a:t>
            </a:r>
            <a:r>
              <a:rPr lang="en-US" sz="13800" dirty="0" err="1">
                <a:latin typeface="Arial Rounded MT Bold" panose="020F0704030504030204" pitchFamily="34" charset="0"/>
              </a:rPr>
              <a:t>w</a:t>
            </a:r>
            <a:r>
              <a:rPr lang="en-US" sz="13800" dirty="0">
                <a:latin typeface="Arial Rounded MT Bold" panose="020F0704030504030204" pitchFamily="34" charset="0"/>
              </a:rPr>
              <a:t> </a:t>
            </a:r>
            <a:r>
              <a:rPr lang="en-US" sz="6000" dirty="0">
                <a:latin typeface="Arial Rounded MT Bold" panose="020F0704030504030204" pitchFamily="34" charset="0"/>
              </a:rPr>
              <a:t/>
            </a:r>
            <a:br>
              <a:rPr lang="en-US" sz="6000" dirty="0">
                <a:latin typeface="Arial Rounded MT Bold" panose="020F0704030504030204" pitchFamily="34" charset="0"/>
              </a:rPr>
            </a:br>
            <a:endParaRPr lang="en-US" sz="4000" dirty="0">
              <a:latin typeface="Arial Rounded MT Bold" panose="020F07040305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2" y="4953000"/>
            <a:ext cx="445009" cy="63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ABC8678-7F93-4185-97CB-171DD86B9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FCF6B8F-FCB4-4306-9985-C09374CAC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10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F937FD49-368C-4C83-ABF0-2297EB81D8B3}"/>
              </a:ext>
            </a:extLst>
          </p:cNvPr>
          <p:cNvSpPr txBox="1">
            <a:spLocks/>
          </p:cNvSpPr>
          <p:nvPr/>
        </p:nvSpPr>
        <p:spPr>
          <a:xfrm>
            <a:off x="608012" y="838200"/>
            <a:ext cx="3405709" cy="498316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/>
              <a:t>Para Jesus, TU </a:t>
            </a:r>
            <a:r>
              <a:rPr lang="en-US" sz="5400" b="1" dirty="0" err="1" smtClean="0"/>
              <a:t>Eres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Muy</a:t>
            </a:r>
            <a:r>
              <a:rPr lang="en-US" sz="5400" b="1" dirty="0" smtClean="0"/>
              <a:t> Especial.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DA1066CF-1458-4B07-9688-016B6541DC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4" b="-312"/>
          <a:stretch/>
        </p:blipFill>
        <p:spPr>
          <a:xfrm>
            <a:off x="4262112" y="125506"/>
            <a:ext cx="6646564" cy="629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4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7499E93D-BFA6-4A3C-B0A4-E855EA5FD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D64EAC19-A970-4429-AF10-ACD4DA321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11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3F424D0-B018-46C6-A123-E6F0E7B9375C}"/>
              </a:ext>
            </a:extLst>
          </p:cNvPr>
          <p:cNvSpPr txBox="1"/>
          <p:nvPr/>
        </p:nvSpPr>
        <p:spPr>
          <a:xfrm>
            <a:off x="5942012" y="2133600"/>
            <a:ext cx="4419600" cy="23360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b="1" dirty="0" smtClean="0">
                <a:latin typeface="+mj-lt"/>
              </a:rPr>
              <a:t>¡Las Personas </a:t>
            </a:r>
            <a:r>
              <a:rPr lang="en-US" sz="5400" b="1" dirty="0" err="1" smtClean="0">
                <a:latin typeface="+mj-lt"/>
              </a:rPr>
              <a:t>Deberían</a:t>
            </a:r>
            <a:r>
              <a:rPr lang="en-US" sz="5400" b="1" dirty="0" smtClean="0">
                <a:latin typeface="+mj-lt"/>
              </a:rPr>
              <a:t> </a:t>
            </a:r>
            <a:r>
              <a:rPr lang="en-US" sz="5400" b="1" dirty="0" err="1" smtClean="0">
                <a:latin typeface="+mj-lt"/>
              </a:rPr>
              <a:t>Cuidarte</a:t>
            </a:r>
            <a:r>
              <a:rPr lang="en-US" sz="5400" b="1" dirty="0" smtClean="0">
                <a:latin typeface="+mj-lt"/>
              </a:rPr>
              <a:t>!</a:t>
            </a:r>
            <a:endParaRPr lang="en-US" sz="5400" b="1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AFE09E6-59C1-4A9F-8874-6C9BB5A3F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12" y="824753"/>
            <a:ext cx="3505200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9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7499E93D-BFA6-4A3C-B0A4-E855EA5FD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D64EAC19-A970-4429-AF10-ACD4DA321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3B4D06F-33A7-42DA-A3E6-5490953A4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12" y="824753"/>
            <a:ext cx="3505200" cy="51547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3F424D0-B018-46C6-A123-E6F0E7B9375C}"/>
              </a:ext>
            </a:extLst>
          </p:cNvPr>
          <p:cNvSpPr txBox="1"/>
          <p:nvPr/>
        </p:nvSpPr>
        <p:spPr>
          <a:xfrm>
            <a:off x="4951412" y="685800"/>
            <a:ext cx="44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>
                <a:latin typeface="+mj-lt"/>
              </a:rPr>
              <a:t>Jesus </a:t>
            </a:r>
            <a:r>
              <a:rPr lang="en-US" sz="4000" b="1" dirty="0" err="1" smtClean="0">
                <a:latin typeface="+mj-lt"/>
              </a:rPr>
              <a:t>Quiere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Que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Tú</a:t>
            </a:r>
            <a:r>
              <a:rPr lang="en-US" sz="4000" b="1" dirty="0" smtClean="0">
                <a:latin typeface="+mj-lt"/>
              </a:rPr>
              <a:t> Seas </a:t>
            </a:r>
            <a:r>
              <a:rPr lang="en-US" sz="4000" b="1" dirty="0" err="1" smtClean="0">
                <a:latin typeface="+mj-lt"/>
              </a:rPr>
              <a:t>Feliz</a:t>
            </a:r>
            <a:r>
              <a:rPr lang="en-US" sz="4000" b="1" dirty="0" smtClean="0">
                <a:latin typeface="+mj-lt"/>
              </a:rPr>
              <a:t>.</a:t>
            </a:r>
            <a:endParaRPr lang="en-US" sz="4000" b="1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DEC2472-CE7D-424C-9193-6C463FC8F96E}"/>
              </a:ext>
            </a:extLst>
          </p:cNvPr>
          <p:cNvSpPr txBox="1"/>
          <p:nvPr/>
        </p:nvSpPr>
        <p:spPr>
          <a:xfrm>
            <a:off x="5359576" y="2364561"/>
            <a:ext cx="5372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smtClean="0">
                <a:latin typeface="+mj-lt"/>
              </a:rPr>
              <a:t>El </a:t>
            </a:r>
            <a:r>
              <a:rPr lang="en-US" sz="4000" b="1" dirty="0" err="1" smtClean="0">
                <a:latin typeface="+mj-lt"/>
              </a:rPr>
              <a:t>Quiere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Que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Tu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Familia</a:t>
            </a:r>
            <a:r>
              <a:rPr lang="en-US" sz="4000" b="1" dirty="0" smtClean="0">
                <a:latin typeface="+mj-lt"/>
              </a:rPr>
              <a:t> &amp; </a:t>
            </a:r>
            <a:r>
              <a:rPr lang="en-US" sz="4000" b="1" dirty="0" err="1" smtClean="0">
                <a:latin typeface="+mj-lt"/>
              </a:rPr>
              <a:t>Tu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Comunidad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Te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Cuiden</a:t>
            </a:r>
            <a:r>
              <a:rPr lang="en-US" sz="4000" b="1" dirty="0" smtClean="0">
                <a:latin typeface="+mj-lt"/>
              </a:rPr>
              <a:t> de </a:t>
            </a:r>
            <a:r>
              <a:rPr lang="en-US" sz="4000" b="1" dirty="0" err="1" smtClean="0">
                <a:latin typeface="+mj-lt"/>
              </a:rPr>
              <a:t>Modo</a:t>
            </a:r>
            <a:r>
              <a:rPr lang="en-US" sz="4000" b="1" dirty="0" smtClean="0">
                <a:latin typeface="+mj-lt"/>
              </a:rPr>
              <a:t> Especial.</a:t>
            </a:r>
            <a:endParaRPr lang="en-US" sz="4000" b="1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BD99CE0-E145-4A80-82BA-57263D893CEF}"/>
              </a:ext>
            </a:extLst>
          </p:cNvPr>
          <p:cNvSpPr txBox="1"/>
          <p:nvPr/>
        </p:nvSpPr>
        <p:spPr>
          <a:xfrm>
            <a:off x="6323012" y="4934619"/>
            <a:ext cx="4953000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smtClean="0">
                <a:latin typeface="+mj-lt"/>
              </a:rPr>
              <a:t>TU</a:t>
            </a:r>
            <a:r>
              <a:rPr lang="en-US" sz="4000" b="1" dirty="0">
                <a:latin typeface="+mj-lt"/>
              </a:rPr>
              <a:t> </a:t>
            </a:r>
            <a:r>
              <a:rPr lang="en-US" sz="4000" b="1" dirty="0" err="1" smtClean="0">
                <a:latin typeface="+mj-lt"/>
              </a:rPr>
              <a:t>También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Puedes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Ayudar</a:t>
            </a:r>
            <a:r>
              <a:rPr lang="en-US" sz="4000" b="1" dirty="0" smtClean="0">
                <a:latin typeface="+mj-lt"/>
              </a:rPr>
              <a:t> a </a:t>
            </a:r>
            <a:r>
              <a:rPr lang="en-US" sz="4000" b="1" dirty="0" err="1" smtClean="0">
                <a:latin typeface="+mj-lt"/>
              </a:rPr>
              <a:t>Cuidarte</a:t>
            </a:r>
            <a:r>
              <a:rPr lang="en-US" sz="4000" b="1" dirty="0" smtClean="0">
                <a:latin typeface="+mj-lt"/>
              </a:rPr>
              <a:t> a </a:t>
            </a:r>
            <a:r>
              <a:rPr lang="en-US" sz="4000" b="1" dirty="0" err="1" smtClean="0">
                <a:latin typeface="+mj-lt"/>
              </a:rPr>
              <a:t>Tí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Mismo</a:t>
            </a:r>
            <a:r>
              <a:rPr lang="en-US" sz="4000" b="1" dirty="0" smtClean="0">
                <a:latin typeface="+mj-lt"/>
              </a:rPr>
              <a:t>(a)!</a:t>
            </a:r>
            <a:endParaRPr lang="en-US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412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C704856E-7525-4B35-9728-92D12A0B3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F7B7946-A89C-4E5C-82F3-7D105A5F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FBB9C6-6FE2-4A65-9E18-68ACDCC30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2475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C6B011C-CD5E-4E72-A6EA-CA313D4727AC}"/>
              </a:ext>
            </a:extLst>
          </p:cNvPr>
          <p:cNvSpPr txBox="1"/>
          <p:nvPr/>
        </p:nvSpPr>
        <p:spPr>
          <a:xfrm>
            <a:off x="5716036" y="620565"/>
            <a:ext cx="5768046" cy="158812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Jesus d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ice,</a:t>
            </a:r>
            <a: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Eres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Amado”.</a:t>
            </a:r>
            <a:endParaRPr lang="en-US" sz="5400" b="1" dirty="0">
              <a:solidFill>
                <a:schemeClr val="bg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61E7E3E-3AEB-43D6-BB46-043C9870169C}"/>
              </a:ext>
            </a:extLst>
          </p:cNvPr>
          <p:cNvSpPr txBox="1"/>
          <p:nvPr/>
        </p:nvSpPr>
        <p:spPr>
          <a:xfrm>
            <a:off x="5703379" y="2384611"/>
            <a:ext cx="5387046" cy="23360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Jesus 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dice, </a:t>
            </a:r>
            <a: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Quiero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estés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Seguro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!"</a:t>
            </a:r>
            <a:endParaRPr lang="en-US" sz="5400" b="1" dirty="0">
              <a:solidFill>
                <a:schemeClr val="bg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03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C704856E-7525-4B35-9728-92D12A0B3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F7B7946-A89C-4E5C-82F3-7D105A5F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FBB9C6-6FE2-4A65-9E18-68ACDCC30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59" y="-137698"/>
            <a:ext cx="12188825" cy="64007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C6B011C-CD5E-4E72-A6EA-CA313D4727AC}"/>
              </a:ext>
            </a:extLst>
          </p:cNvPr>
          <p:cNvSpPr txBox="1"/>
          <p:nvPr/>
        </p:nvSpPr>
        <p:spPr>
          <a:xfrm>
            <a:off x="6627812" y="533400"/>
            <a:ext cx="5791200" cy="233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Jesus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Quiere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Sepas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Eres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Amado(a).</a:t>
            </a:r>
            <a:endParaRPr lang="en-US" sz="5400" b="1" dirty="0">
              <a:solidFill>
                <a:schemeClr val="bg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61E7E3E-3AEB-43D6-BB46-043C9870169C}"/>
              </a:ext>
            </a:extLst>
          </p:cNvPr>
          <p:cNvSpPr txBox="1"/>
          <p:nvPr/>
        </p:nvSpPr>
        <p:spPr>
          <a:xfrm>
            <a:off x="6018212" y="3733800"/>
            <a:ext cx="6096089" cy="233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¡El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Quiere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Sepas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Estás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Seguro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(a)!</a:t>
            </a:r>
            <a:endParaRPr lang="en-US" sz="5400" b="1" dirty="0">
              <a:solidFill>
                <a:schemeClr val="bg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28F4E33-AFA4-4D11-B4C7-6665DB0BB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412" y="5199625"/>
            <a:ext cx="1271338" cy="15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9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00205685-532C-462C-89FB-9FD4B2B6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1D3F008D-2A73-4F50-BACE-7446E618A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297A5B-357A-495D-9527-D8C65C11E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599"/>
            <a:ext cx="12188825" cy="647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FB01DB-CA35-4BAD-9458-400662FB8DC8}"/>
              </a:ext>
            </a:extLst>
          </p:cNvPr>
          <p:cNvSpPr txBox="1"/>
          <p:nvPr/>
        </p:nvSpPr>
        <p:spPr>
          <a:xfrm>
            <a:off x="608013" y="457200"/>
            <a:ext cx="10972799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Probablemente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Tú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Tienes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Una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Familia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Ayuda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Cuidarte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5400" b="1" dirty="0">
              <a:solidFill>
                <a:schemeClr val="bg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24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00205685-532C-462C-89FB-9FD4B2B6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1D3F008D-2A73-4F50-BACE-7446E618A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FB01DB-CA35-4BAD-9458-400662FB8DC8}"/>
              </a:ext>
            </a:extLst>
          </p:cNvPr>
          <p:cNvSpPr txBox="1"/>
          <p:nvPr/>
        </p:nvSpPr>
        <p:spPr>
          <a:xfrm>
            <a:off x="227012" y="152400"/>
            <a:ext cx="116586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0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Probablemente</a:t>
            </a: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Tienes</a:t>
            </a: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Una</a:t>
            </a: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Familia</a:t>
            </a: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Ayuda</a:t>
            </a: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 </a:t>
            </a:r>
            <a:r>
              <a:rPr lang="en-US" sz="40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Cuidarte</a:t>
            </a:r>
            <a:endParaRPr lang="en-US" sz="4000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6" descr="A couple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xmlns="" id="{979DEE2D-9F71-4C5E-A33B-7F662B33A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116" y="1229898"/>
            <a:ext cx="3719891" cy="505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9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00205685-532C-462C-89FB-9FD4B2B6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1D3F008D-2A73-4F50-BACE-7446E618A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297A5B-357A-495D-9527-D8C65C11ED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12"/>
          <a:stretch/>
        </p:blipFill>
        <p:spPr>
          <a:xfrm>
            <a:off x="1" y="-1"/>
            <a:ext cx="12199335" cy="62484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5B525F7-8221-401C-B052-BD449EF8B7CE}"/>
              </a:ext>
            </a:extLst>
          </p:cNvPr>
          <p:cNvSpPr/>
          <p:nvPr/>
        </p:nvSpPr>
        <p:spPr>
          <a:xfrm>
            <a:off x="0" y="-1"/>
            <a:ext cx="12188824" cy="1981202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FB01DB-CA35-4BAD-9458-400662FB8DC8}"/>
              </a:ext>
            </a:extLst>
          </p:cNvPr>
          <p:cNvSpPr txBox="1"/>
          <p:nvPr/>
        </p:nvSpPr>
        <p:spPr>
          <a:xfrm>
            <a:off x="608012" y="279636"/>
            <a:ext cx="10972799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¡Los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Abuelos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Las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Abuelas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También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Pueden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Ayudar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Cuidarte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US" sz="5400" b="1" dirty="0">
              <a:solidFill>
                <a:schemeClr val="bg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89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C704856E-7525-4B35-9728-92D12A0B3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F7B7946-A89C-4E5C-82F3-7D105A5F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FBB9C6-6FE2-4A65-9E18-68ACDCC30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799"/>
            <a:ext cx="12188825" cy="6553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C6B011C-CD5E-4E72-A6EA-CA313D4727AC}"/>
              </a:ext>
            </a:extLst>
          </p:cNvPr>
          <p:cNvSpPr txBox="1"/>
          <p:nvPr/>
        </p:nvSpPr>
        <p:spPr>
          <a:xfrm>
            <a:off x="74612" y="0"/>
            <a:ext cx="5181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8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¡Los Maestros </a:t>
            </a:r>
            <a:r>
              <a:rPr lang="en-US" sz="48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También</a:t>
            </a:r>
            <a:r>
              <a:rPr lang="en-US" sz="48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Pueden</a:t>
            </a:r>
            <a:r>
              <a:rPr lang="en-US" sz="48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Ayudarte</a:t>
            </a:r>
            <a:r>
              <a:rPr lang="en-US" sz="48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Saber </a:t>
            </a:r>
            <a:r>
              <a:rPr lang="en-US" sz="48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48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en-US" sz="48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Quien</a:t>
            </a:r>
            <a:r>
              <a:rPr lang="en-US" sz="48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48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Cuida</a:t>
            </a:r>
            <a:r>
              <a:rPr lang="en-US" sz="48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endParaRPr lang="en-US" sz="4800" b="1" dirty="0">
              <a:solidFill>
                <a:schemeClr val="bg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98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00205685-532C-462C-89FB-9FD4B2B6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1D3F008D-2A73-4F50-BACE-7446E618A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297A5B-357A-495D-9527-D8C65C11ED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32" b="7209"/>
          <a:stretch/>
        </p:blipFill>
        <p:spPr>
          <a:xfrm>
            <a:off x="-1" y="0"/>
            <a:ext cx="12188825" cy="62483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FB01DB-CA35-4BAD-9458-400662FB8DC8}"/>
              </a:ext>
            </a:extLst>
          </p:cNvPr>
          <p:cNvSpPr txBox="1"/>
          <p:nvPr/>
        </p:nvSpPr>
        <p:spPr>
          <a:xfrm>
            <a:off x="608013" y="457200"/>
            <a:ext cx="10972799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¡Hay Mucho En </a:t>
            </a:r>
            <a:r>
              <a:rPr lang="en-US" sz="5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Tí</a:t>
            </a:r>
            <a:r>
              <a:rPr lang="en-US" sz="5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endParaRPr lang="en-US" sz="5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18ED1C4-C236-4ED7-9A17-C2A0DF6B1435}"/>
              </a:ext>
            </a:extLst>
          </p:cNvPr>
          <p:cNvSpPr/>
          <p:nvPr/>
        </p:nvSpPr>
        <p:spPr>
          <a:xfrm>
            <a:off x="0" y="5181600"/>
            <a:ext cx="12188825" cy="1066799"/>
          </a:xfrm>
          <a:prstGeom prst="rect">
            <a:avLst/>
          </a:prstGeom>
          <a:solidFill>
            <a:schemeClr val="bg1">
              <a:lumMod val="75000"/>
              <a:lumOff val="25000"/>
              <a:alpha val="20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74A04B3-B007-4C8F-80EB-8FA7BFEF9DCB}"/>
              </a:ext>
            </a:extLst>
          </p:cNvPr>
          <p:cNvSpPr txBox="1"/>
          <p:nvPr/>
        </p:nvSpPr>
        <p:spPr>
          <a:xfrm>
            <a:off x="227012" y="5352669"/>
            <a:ext cx="117348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¡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Estás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Hecho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(a) de 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Un Alma,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Sentimientos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Pensamientos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&amp; Ideas! 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76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3212" y="1143001"/>
            <a:ext cx="11443660" cy="3886199"/>
          </a:xfrm>
        </p:spPr>
        <p:txBody>
          <a:bodyPr anchor="ctr"/>
          <a:lstStyle/>
          <a:p>
            <a:r>
              <a:rPr lang="en-US" sz="6000" dirty="0" smtClean="0">
                <a:latin typeface="Arial Rounded MT Bold" panose="020F0704030504030204" pitchFamily="34" charset="0"/>
              </a:rPr>
              <a:t>El </a:t>
            </a:r>
            <a:r>
              <a:rPr lang="en-US" sz="6000" dirty="0" err="1" smtClean="0">
                <a:latin typeface="Arial Rounded MT Bold" panose="020F0704030504030204" pitchFamily="34" charset="0"/>
              </a:rPr>
              <a:t>Programa</a:t>
            </a:r>
            <a:r>
              <a:rPr lang="en-US" sz="6000" dirty="0" smtClean="0">
                <a:latin typeface="Arial Rounded MT Bold" panose="020F0704030504030204" pitchFamily="34" charset="0"/>
              </a:rPr>
              <a:t> </a:t>
            </a:r>
            <a:r>
              <a:rPr lang="en-US" sz="6000" dirty="0">
                <a:latin typeface="Arial Rounded MT Bold" panose="020F0704030504030204" pitchFamily="34" charset="0"/>
              </a:rPr>
              <a:t>  </a:t>
            </a:r>
            <a:r>
              <a:rPr lang="en-US" sz="13800" dirty="0" err="1">
                <a:latin typeface="Arial Rounded MT Bold" panose="020F0704030504030204" pitchFamily="34" charset="0"/>
              </a:rPr>
              <a:t>k</a:t>
            </a:r>
            <a:r>
              <a:rPr lang="en-US" sz="13800" dirty="0" err="1">
                <a:solidFill>
                  <a:srgbClr val="70E000"/>
                </a:solidFill>
                <a:latin typeface="Arial Rounded MT Bold" panose="020F0704030504030204" pitchFamily="34" charset="0"/>
              </a:rPr>
              <a:t>NO</a:t>
            </a:r>
            <a:r>
              <a:rPr lang="en-US" sz="13800" dirty="0" err="1">
                <a:latin typeface="Arial Rounded MT Bold" panose="020F0704030504030204" pitchFamily="34" charset="0"/>
              </a:rPr>
              <a:t>w</a:t>
            </a:r>
            <a:r>
              <a:rPr lang="en-US" sz="13800" dirty="0">
                <a:latin typeface="Arial Rounded MT Bold" panose="020F0704030504030204" pitchFamily="34" charset="0"/>
              </a:rPr>
              <a:t> </a:t>
            </a:r>
            <a:r>
              <a:rPr lang="en-US" sz="6000" dirty="0">
                <a:latin typeface="Arial Rounded MT Bold" panose="020F0704030504030204" pitchFamily="34" charset="0"/>
              </a:rPr>
              <a:t/>
            </a:r>
            <a:br>
              <a:rPr lang="en-US" sz="6000" dirty="0">
                <a:latin typeface="Arial Rounded MT Bold" panose="020F0704030504030204" pitchFamily="34" charset="0"/>
              </a:rPr>
            </a:br>
            <a:r>
              <a:rPr lang="en-US" sz="4000" dirty="0" err="1" smtClean="0">
                <a:latin typeface="Arial Rounded MT Bold" panose="020F0704030504030204" pitchFamily="34" charset="0"/>
              </a:rPr>
              <a:t>te</a:t>
            </a:r>
            <a:r>
              <a:rPr lang="en-US" sz="4000" dirty="0" smtClean="0">
                <a:latin typeface="Arial Rounded MT Bold" panose="020F0704030504030204" pitchFamily="34" charset="0"/>
              </a:rPr>
              <a:t> </a:t>
            </a:r>
            <a:r>
              <a:rPr lang="en-US" sz="4000" dirty="0" err="1" smtClean="0">
                <a:latin typeface="Arial Rounded MT Bold" panose="020F0704030504030204" pitchFamily="34" charset="0"/>
              </a:rPr>
              <a:t>ayudará</a:t>
            </a:r>
            <a:r>
              <a:rPr lang="en-US" sz="4000" dirty="0" smtClean="0">
                <a:latin typeface="Arial Rounded MT Bold" panose="020F0704030504030204" pitchFamily="34" charset="0"/>
              </a:rPr>
              <a:t> a </a:t>
            </a:r>
            <a:r>
              <a:rPr lang="en-US" sz="4000" dirty="0" err="1" smtClean="0">
                <a:latin typeface="Arial Rounded MT Bold" panose="020F0704030504030204" pitchFamily="34" charset="0"/>
              </a:rPr>
              <a:t>estar</a:t>
            </a:r>
            <a:r>
              <a:rPr lang="en-US" sz="4000" dirty="0" smtClean="0">
                <a:latin typeface="Arial Rounded MT Bold" panose="020F0704030504030204" pitchFamily="34" charset="0"/>
              </a:rPr>
              <a:t> </a:t>
            </a:r>
            <a:r>
              <a:rPr lang="en-US" sz="4000" dirty="0" err="1" smtClean="0">
                <a:latin typeface="Arial Rounded MT Bold" panose="020F0704030504030204" pitchFamily="34" charset="0"/>
              </a:rPr>
              <a:t>seguro</a:t>
            </a:r>
            <a:r>
              <a:rPr lang="en-US" sz="4000" dirty="0" smtClean="0">
                <a:latin typeface="Arial Rounded MT Bold" panose="020F0704030504030204" pitchFamily="34" charset="0"/>
              </a:rPr>
              <a:t> y </a:t>
            </a:r>
            <a:r>
              <a:rPr lang="en-US" sz="4000" dirty="0" err="1" smtClean="0">
                <a:latin typeface="Arial Rounded MT Bold" panose="020F0704030504030204" pitchFamily="34" charset="0"/>
              </a:rPr>
              <a:t>ser</a:t>
            </a:r>
            <a:r>
              <a:rPr lang="en-US" sz="4000" dirty="0" smtClean="0">
                <a:latin typeface="Arial Rounded MT Bold" panose="020F0704030504030204" pitchFamily="34" charset="0"/>
              </a:rPr>
              <a:t> </a:t>
            </a:r>
            <a:r>
              <a:rPr lang="en-US" sz="4000" dirty="0" err="1" smtClean="0">
                <a:latin typeface="Arial Rounded MT Bold" panose="020F0704030504030204" pitchFamily="34" charset="0"/>
              </a:rPr>
              <a:t>respetado</a:t>
            </a:r>
            <a:r>
              <a:rPr lang="en-US" sz="4000" dirty="0" smtClean="0">
                <a:latin typeface="Arial Rounded MT Bold" panose="020F0704030504030204" pitchFamily="34" charset="0"/>
              </a:rPr>
              <a:t>(a).</a:t>
            </a:r>
            <a:r>
              <a:rPr lang="en-US" sz="4000" dirty="0">
                <a:latin typeface="Arial Rounded MT Bold" panose="020F0704030504030204" pitchFamily="34" charset="0"/>
              </a:rPr>
              <a:t> </a:t>
            </a:r>
            <a:endParaRPr lang="en-US" sz="6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9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7A03EE9-6527-4359-B8D5-6CBDEB5E5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" y="0"/>
            <a:ext cx="12186960" cy="624894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00205685-532C-462C-89FB-9FD4B2B6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1D3F008D-2A73-4F50-BACE-7446E618A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20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FB01DB-CA35-4BAD-9458-400662FB8DC8}"/>
              </a:ext>
            </a:extLst>
          </p:cNvPr>
          <p:cNvSpPr txBox="1"/>
          <p:nvPr/>
        </p:nvSpPr>
        <p:spPr>
          <a:xfrm>
            <a:off x="608013" y="457200"/>
            <a:ext cx="10972799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dirty="0">
                <a:latin typeface="Calibri" panose="020F0502020204030204" pitchFamily="34" charset="0"/>
                <a:cs typeface="Calibri" panose="020F0502020204030204" pitchFamily="34" charset="0"/>
              </a:rPr>
              <a:t>¡Hay Mucho En </a:t>
            </a:r>
            <a:r>
              <a:rPr lang="en-US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</a:t>
            </a:r>
            <a:r>
              <a:rPr lang="en-US" sz="5400" b="1" dirty="0"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18ED1C4-C236-4ED7-9A17-C2A0DF6B1435}"/>
              </a:ext>
            </a:extLst>
          </p:cNvPr>
          <p:cNvSpPr/>
          <p:nvPr/>
        </p:nvSpPr>
        <p:spPr>
          <a:xfrm>
            <a:off x="0" y="4961296"/>
            <a:ext cx="12188825" cy="1066799"/>
          </a:xfrm>
          <a:prstGeom prst="rect">
            <a:avLst/>
          </a:prstGeom>
          <a:solidFill>
            <a:schemeClr val="bg1">
              <a:lumMod val="75000"/>
              <a:lumOff val="25000"/>
              <a:alpha val="20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74A04B3-B007-4C8F-80EB-8FA7BFEF9DCB}"/>
              </a:ext>
            </a:extLst>
          </p:cNvPr>
          <p:cNvSpPr txBox="1"/>
          <p:nvPr/>
        </p:nvSpPr>
        <p:spPr>
          <a:xfrm>
            <a:off x="227012" y="4923087"/>
            <a:ext cx="1173480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¡</a:t>
            </a:r>
            <a:r>
              <a:rPr lang="en-US" sz="4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Eres</a:t>
            </a:r>
            <a:r>
              <a:rPr lang="en-US" sz="4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Verdaderamente</a:t>
            </a:r>
            <a:r>
              <a:rPr lang="en-US" sz="4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Maravilloso</a:t>
            </a:r>
            <a:r>
              <a:rPr lang="en-US" sz="4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(a) y Especial! 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60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7FCE294-622D-401B-ADFA-B41301F40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" y="0"/>
            <a:ext cx="12186960" cy="624894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00205685-532C-462C-89FB-9FD4B2B6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1D3F008D-2A73-4F50-BACE-7446E618A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21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FB01DB-CA35-4BAD-9458-400662FB8DC8}"/>
              </a:ext>
            </a:extLst>
          </p:cNvPr>
          <p:cNvSpPr txBox="1"/>
          <p:nvPr/>
        </p:nvSpPr>
        <p:spPr>
          <a:xfrm>
            <a:off x="608013" y="457200"/>
            <a:ext cx="10972799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dirty="0">
                <a:latin typeface="Calibri" panose="020F0502020204030204" pitchFamily="34" charset="0"/>
                <a:cs typeface="Calibri" panose="020F0502020204030204" pitchFamily="34" charset="0"/>
              </a:rPr>
              <a:t>¡Hay Mucho En </a:t>
            </a:r>
            <a:r>
              <a:rPr lang="en-US" sz="5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Ti!  </a:t>
            </a:r>
            <a:endParaRPr lang="en-US" sz="5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18ED1C4-C236-4ED7-9A17-C2A0DF6B1435}"/>
              </a:ext>
            </a:extLst>
          </p:cNvPr>
          <p:cNvSpPr/>
          <p:nvPr/>
        </p:nvSpPr>
        <p:spPr>
          <a:xfrm>
            <a:off x="0" y="5181600"/>
            <a:ext cx="12188825" cy="1066799"/>
          </a:xfrm>
          <a:prstGeom prst="rect">
            <a:avLst/>
          </a:prstGeom>
          <a:solidFill>
            <a:schemeClr val="bg1">
              <a:lumMod val="75000"/>
              <a:lumOff val="25000"/>
              <a:alpha val="20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74A04B3-B007-4C8F-80EB-8FA7BFEF9DCB}"/>
              </a:ext>
            </a:extLst>
          </p:cNvPr>
          <p:cNvSpPr txBox="1"/>
          <p:nvPr/>
        </p:nvSpPr>
        <p:spPr>
          <a:xfrm>
            <a:off x="227012" y="5257800"/>
            <a:ext cx="1173480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Dios </a:t>
            </a:r>
            <a:r>
              <a:rPr lang="en-US" sz="5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Quiere</a:t>
            </a:r>
            <a:r>
              <a:rPr lang="en-US" sz="5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5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Estés</a:t>
            </a:r>
            <a:r>
              <a:rPr lang="en-US" sz="5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Seguro</a:t>
            </a:r>
            <a:r>
              <a:rPr lang="en-US" sz="5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(a) .</a:t>
            </a:r>
            <a:endParaRPr lang="en-US" sz="5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98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FBB9C6-6FE2-4A65-9E18-68ACDCC30D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" t="938" b="22139"/>
          <a:stretch/>
        </p:blipFill>
        <p:spPr>
          <a:xfrm>
            <a:off x="-1" y="0"/>
            <a:ext cx="12188825" cy="62484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C704856E-7525-4B35-9728-92D12A0B3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F7B7946-A89C-4E5C-82F3-7D105A5F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22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32A3DF9-6439-462D-B95B-E8552FBAA897}"/>
              </a:ext>
            </a:extLst>
          </p:cNvPr>
          <p:cNvSpPr txBox="1"/>
          <p:nvPr/>
        </p:nvSpPr>
        <p:spPr>
          <a:xfrm>
            <a:off x="1297670" y="581935"/>
            <a:ext cx="10287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Hablemos</a:t>
            </a:r>
            <a:r>
              <a:rPr lang="en-US" sz="40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Acerca</a:t>
            </a:r>
            <a:r>
              <a:rPr lang="en-US" sz="40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40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0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Alma. </a:t>
            </a:r>
            <a:endParaRPr lang="en-US" sz="4000" b="1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06B9D24-7AF3-4FEF-AE30-2E92BBEAD829}"/>
              </a:ext>
            </a:extLst>
          </p:cNvPr>
          <p:cNvSpPr/>
          <p:nvPr/>
        </p:nvSpPr>
        <p:spPr>
          <a:xfrm>
            <a:off x="5865812" y="1676400"/>
            <a:ext cx="5791200" cy="464819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9D5827D-2EEC-4728-B4F6-1B9B5631DEED}"/>
              </a:ext>
            </a:extLst>
          </p:cNvPr>
          <p:cNvSpPr txBox="1"/>
          <p:nvPr/>
        </p:nvSpPr>
        <p:spPr>
          <a:xfrm>
            <a:off x="6246812" y="4078285"/>
            <a:ext cx="5218682" cy="14219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Puedes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Alma,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Pero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Aún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Así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Merece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Cuidado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Muy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Especial.</a:t>
            </a:r>
            <a:endParaRPr lang="en-US" sz="3200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87E207D-9A1C-4F60-A64A-4675ABEC315A}"/>
              </a:ext>
            </a:extLst>
          </p:cNvPr>
          <p:cNvSpPr txBox="1"/>
          <p:nvPr/>
        </p:nvSpPr>
        <p:spPr>
          <a:xfrm>
            <a:off x="6759461" y="4789249"/>
            <a:ext cx="5218682" cy="5909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endParaRPr lang="en-US" sz="3600" b="1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8E170A9-36AE-489B-BD72-7DA796DB42E6}"/>
              </a:ext>
            </a:extLst>
          </p:cNvPr>
          <p:cNvSpPr txBox="1"/>
          <p:nvPr/>
        </p:nvSpPr>
        <p:spPr>
          <a:xfrm>
            <a:off x="6246812" y="2003453"/>
            <a:ext cx="5218682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¡</a:t>
            </a:r>
            <a:r>
              <a:rPr lang="en-US" sz="36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Alma </a:t>
            </a:r>
            <a:r>
              <a:rPr lang="en-US" sz="36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</a:t>
            </a:r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El Lugar </a:t>
            </a:r>
            <a:r>
              <a:rPr lang="en-US" sz="36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Dónde</a:t>
            </a:r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Dios </a:t>
            </a:r>
            <a:r>
              <a:rPr lang="en-US" sz="36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Viene</a:t>
            </a:r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6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Vivir</a:t>
            </a:r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Dentro</a:t>
            </a:r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 Ti! </a:t>
            </a:r>
            <a:endParaRPr lang="en-US" sz="3600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65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FBB9C6-6FE2-4A65-9E18-68ACDCC30D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" t="938" b="22139"/>
          <a:stretch/>
        </p:blipFill>
        <p:spPr>
          <a:xfrm>
            <a:off x="-1" y="0"/>
            <a:ext cx="12188825" cy="62484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C704856E-7525-4B35-9728-92D12A0B3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F7B7946-A89C-4E5C-82F3-7D105A5F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23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32A3DF9-6439-462D-B95B-E8552FBAA897}"/>
              </a:ext>
            </a:extLst>
          </p:cNvPr>
          <p:cNvSpPr txBox="1"/>
          <p:nvPr/>
        </p:nvSpPr>
        <p:spPr>
          <a:xfrm>
            <a:off x="1297670" y="581935"/>
            <a:ext cx="10287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Hablemos</a:t>
            </a:r>
            <a:r>
              <a:rPr lang="en-US" sz="40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Acerca</a:t>
            </a:r>
            <a:r>
              <a:rPr lang="en-US" sz="40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40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0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Alma. </a:t>
            </a:r>
            <a:r>
              <a:rPr lang="en-US" sz="40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4000" b="1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06B9D24-7AF3-4FEF-AE30-2E92BBEAD829}"/>
              </a:ext>
            </a:extLst>
          </p:cNvPr>
          <p:cNvSpPr/>
          <p:nvPr/>
        </p:nvSpPr>
        <p:spPr>
          <a:xfrm>
            <a:off x="5865812" y="1228266"/>
            <a:ext cx="5791200" cy="5096333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9D5827D-2EEC-4728-B4F6-1B9B5631DEED}"/>
              </a:ext>
            </a:extLst>
          </p:cNvPr>
          <p:cNvSpPr txBox="1"/>
          <p:nvPr/>
        </p:nvSpPr>
        <p:spPr>
          <a:xfrm>
            <a:off x="6246812" y="3200400"/>
            <a:ext cx="5218682" cy="29454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 Personas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Aman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Ayudan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Hablar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Dios.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Ayudan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Aprender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Orar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32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br>
              <a:rPr lang="en-US" sz="32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400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Oras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Porque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Ahí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Dónde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Encuentras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Jesus.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Él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Ama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Muchísimo</a:t>
            </a:r>
            <a:r>
              <a:rPr lang="en-US" sz="320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87E207D-9A1C-4F60-A64A-4675ABEC315A}"/>
              </a:ext>
            </a:extLst>
          </p:cNvPr>
          <p:cNvSpPr txBox="1"/>
          <p:nvPr/>
        </p:nvSpPr>
        <p:spPr>
          <a:xfrm>
            <a:off x="6759461" y="4789249"/>
            <a:ext cx="5218682" cy="5909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endParaRPr lang="en-US" sz="3600" b="1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8E170A9-36AE-489B-BD72-7DA796DB42E6}"/>
              </a:ext>
            </a:extLst>
          </p:cNvPr>
          <p:cNvSpPr txBox="1"/>
          <p:nvPr/>
        </p:nvSpPr>
        <p:spPr>
          <a:xfrm>
            <a:off x="6119596" y="1401670"/>
            <a:ext cx="5218682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 Personas </a:t>
            </a:r>
            <a:r>
              <a:rPr lang="en-US" sz="36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Aman</a:t>
            </a:r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Saben</a:t>
            </a:r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Alma </a:t>
            </a:r>
            <a:r>
              <a:rPr lang="en-US" sz="36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</a:t>
            </a:r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Especial</a:t>
            </a:r>
            <a:endParaRPr lang="en-US" sz="3600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57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D3959E2-CDE8-472B-BFC2-B15B8A52A74E}"/>
              </a:ext>
            </a:extLst>
          </p:cNvPr>
          <p:cNvSpPr/>
          <p:nvPr/>
        </p:nvSpPr>
        <p:spPr>
          <a:xfrm>
            <a:off x="0" y="-1"/>
            <a:ext cx="3122612" cy="6248401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FBB9C6-6FE2-4A65-9E18-68ACDCC30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612" y="0"/>
            <a:ext cx="9066212" cy="62484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C704856E-7525-4B35-9728-92D12A0B3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kNOw</a:t>
            </a:r>
            <a:r>
              <a:rPr lang="en-US" dirty="0"/>
              <a:t>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F7B7946-A89C-4E5C-82F3-7D105A5F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24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E378B2B-A2BC-4586-B3D7-6611072D105F}"/>
              </a:ext>
            </a:extLst>
          </p:cNvPr>
          <p:cNvSpPr/>
          <p:nvPr/>
        </p:nvSpPr>
        <p:spPr>
          <a:xfrm>
            <a:off x="0" y="-2"/>
            <a:ext cx="3503611" cy="6248401"/>
          </a:xfrm>
          <a:prstGeom prst="rect">
            <a:avLst/>
          </a:prstGeom>
          <a:solidFill>
            <a:schemeClr val="accent4">
              <a:lumMod val="75000"/>
              <a:alpha val="85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C6B011C-CD5E-4E72-A6EA-CA313D4727AC}"/>
              </a:ext>
            </a:extLst>
          </p:cNvPr>
          <p:cNvSpPr txBox="1"/>
          <p:nvPr/>
        </p:nvSpPr>
        <p:spPr>
          <a:xfrm>
            <a:off x="174099" y="1846914"/>
            <a:ext cx="3217633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3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Las Personas </a:t>
            </a:r>
            <a:r>
              <a:rPr lang="en-US" sz="33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33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3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Aman</a:t>
            </a:r>
            <a:r>
              <a:rPr lang="en-US" sz="33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Les </a:t>
            </a:r>
            <a:r>
              <a:rPr lang="en-US" sz="33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Importan</a:t>
            </a:r>
            <a:r>
              <a:rPr lang="en-US" sz="33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Tus </a:t>
            </a:r>
            <a:r>
              <a:rPr lang="en-US" sz="33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Sentimientos</a:t>
            </a:r>
            <a:r>
              <a:rPr lang="en-US" sz="33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300" b="1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05C4B34-1630-48CD-B14F-C43E7CF1E8C6}"/>
              </a:ext>
            </a:extLst>
          </p:cNvPr>
          <p:cNvSpPr txBox="1"/>
          <p:nvPr/>
        </p:nvSpPr>
        <p:spPr>
          <a:xfrm>
            <a:off x="188516" y="4038600"/>
            <a:ext cx="3052558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3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Ellos</a:t>
            </a:r>
            <a:r>
              <a:rPr lang="en-US" sz="33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Quieren</a:t>
            </a:r>
            <a:r>
              <a:rPr lang="en-US" sz="33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33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3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Sientas</a:t>
            </a:r>
            <a:r>
              <a:rPr lang="en-US" sz="33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Seguro</a:t>
            </a:r>
            <a:r>
              <a:rPr lang="en-US" sz="33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Amado.</a:t>
            </a:r>
            <a:endParaRPr lang="en-US" sz="3300" b="1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32A3DF9-6439-462D-B95B-E8552FBAA897}"/>
              </a:ext>
            </a:extLst>
          </p:cNvPr>
          <p:cNvSpPr txBox="1"/>
          <p:nvPr/>
        </p:nvSpPr>
        <p:spPr>
          <a:xfrm>
            <a:off x="198342" y="231035"/>
            <a:ext cx="3193391" cy="1463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3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Tus </a:t>
            </a:r>
            <a:r>
              <a:rPr lang="en-US" sz="33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Sentimientos</a:t>
            </a:r>
            <a:r>
              <a:rPr lang="en-US" sz="33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3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También</a:t>
            </a:r>
            <a:r>
              <a:rPr lang="en-US" sz="33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Son </a:t>
            </a:r>
            <a:r>
              <a:rPr lang="en-US" sz="33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33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speciales</a:t>
            </a:r>
            <a:endParaRPr lang="en-US" sz="3300" b="1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21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D3959E2-CDE8-472B-BFC2-B15B8A52A74E}"/>
              </a:ext>
            </a:extLst>
          </p:cNvPr>
          <p:cNvSpPr/>
          <p:nvPr/>
        </p:nvSpPr>
        <p:spPr>
          <a:xfrm>
            <a:off x="0" y="-1"/>
            <a:ext cx="3122612" cy="6248401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FBB9C6-6FE2-4A65-9E18-68ACDCC30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612" y="0"/>
            <a:ext cx="9066212" cy="62484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C704856E-7525-4B35-9728-92D12A0B3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F7B7946-A89C-4E5C-82F3-7D105A5F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25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E378B2B-A2BC-4586-B3D7-6611072D105F}"/>
              </a:ext>
            </a:extLst>
          </p:cNvPr>
          <p:cNvSpPr/>
          <p:nvPr/>
        </p:nvSpPr>
        <p:spPr>
          <a:xfrm>
            <a:off x="1" y="-1"/>
            <a:ext cx="3503611" cy="6248401"/>
          </a:xfrm>
          <a:prstGeom prst="rect">
            <a:avLst/>
          </a:prstGeom>
          <a:solidFill>
            <a:schemeClr val="accent4">
              <a:lumMod val="75000"/>
              <a:alpha val="85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C6B011C-CD5E-4E72-A6EA-CA313D4727AC}"/>
              </a:ext>
            </a:extLst>
          </p:cNvPr>
          <p:cNvSpPr txBox="1"/>
          <p:nvPr/>
        </p:nvSpPr>
        <p:spPr>
          <a:xfrm>
            <a:off x="169588" y="2895600"/>
            <a:ext cx="3257824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</a:rPr>
              <a:t>Tu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</a:rPr>
              <a:t>Hablas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</a:rPr>
              <a:t> De Tus </a:t>
            </a: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</a:rPr>
              <a:t>Sentimientos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</a:rPr>
              <a:t> Con Las Personas 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</a:rPr>
              <a:t>a 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</a:rPr>
              <a:t>Las </a:t>
            </a: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</a:rPr>
              <a:t>Que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</a:rPr>
              <a:t> Les </a:t>
            </a: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</a:rPr>
              <a:t>Tienes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</a:rPr>
              <a:t>Confianza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</a:rPr>
              <a:t>. </a:t>
            </a:r>
            <a:endParaRPr lang="en-US" sz="3200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32A3DF9-6439-462D-B95B-E8552FBAA897}"/>
              </a:ext>
            </a:extLst>
          </p:cNvPr>
          <p:cNvSpPr txBox="1"/>
          <p:nvPr/>
        </p:nvSpPr>
        <p:spPr>
          <a:xfrm>
            <a:off x="169588" y="318397"/>
            <a:ext cx="3257824" cy="18651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Las Personas </a:t>
            </a:r>
            <a:r>
              <a:rPr lang="en-US" sz="32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32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2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Aman</a:t>
            </a:r>
            <a:r>
              <a:rPr lang="en-US" sz="32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Les </a:t>
            </a:r>
            <a:r>
              <a:rPr lang="en-US" sz="32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Importan</a:t>
            </a:r>
            <a:r>
              <a:rPr lang="en-US" sz="32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Tus </a:t>
            </a: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Sentimientos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b="1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99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D3959E2-CDE8-472B-BFC2-B15B8A52A74E}"/>
              </a:ext>
            </a:extLst>
          </p:cNvPr>
          <p:cNvSpPr/>
          <p:nvPr/>
        </p:nvSpPr>
        <p:spPr>
          <a:xfrm>
            <a:off x="0" y="-1"/>
            <a:ext cx="3122612" cy="6248401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FBB9C6-6FE2-4A65-9E18-68ACDCC30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612" y="0"/>
            <a:ext cx="9066212" cy="62484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C704856E-7525-4B35-9728-92D12A0B3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F7B7946-A89C-4E5C-82F3-7D105A5F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26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E378B2B-A2BC-4586-B3D7-6611072D105F}"/>
              </a:ext>
            </a:extLst>
          </p:cNvPr>
          <p:cNvSpPr/>
          <p:nvPr/>
        </p:nvSpPr>
        <p:spPr>
          <a:xfrm>
            <a:off x="1" y="-1"/>
            <a:ext cx="3503611" cy="6248401"/>
          </a:xfrm>
          <a:prstGeom prst="rect">
            <a:avLst/>
          </a:prstGeom>
          <a:solidFill>
            <a:schemeClr val="accent4">
              <a:lumMod val="75000"/>
              <a:alpha val="85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C6B011C-CD5E-4E72-A6EA-CA313D4727AC}"/>
              </a:ext>
            </a:extLst>
          </p:cNvPr>
          <p:cNvSpPr txBox="1"/>
          <p:nvPr/>
        </p:nvSpPr>
        <p:spPr>
          <a:xfrm>
            <a:off x="129272" y="2850496"/>
            <a:ext cx="3257824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</a:rPr>
              <a:t>Las Personas </a:t>
            </a:r>
            <a:r>
              <a:rPr lang="en-US" sz="2800" b="1" dirty="0" err="1" smtClean="0">
                <a:solidFill>
                  <a:schemeClr val="tx1">
                    <a:lumMod val="95000"/>
                  </a:schemeClr>
                </a:solidFill>
              </a:rPr>
              <a:t>Que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</a:schemeClr>
                </a:solidFill>
              </a:rPr>
              <a:t>Te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</a:schemeClr>
                </a:solidFill>
              </a:rPr>
              <a:t>Aman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</a:schemeClr>
                </a:solidFill>
              </a:rPr>
              <a:t>Ciudan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</a:schemeClr>
                </a:solidFill>
              </a:rPr>
              <a:t>Tu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</a:schemeClr>
                </a:solidFill>
              </a:rPr>
              <a:t>Cuerpo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</a:rPr>
              <a:t> De </a:t>
            </a:r>
            <a:r>
              <a:rPr lang="en-US" sz="2800" b="1" dirty="0" err="1" smtClean="0">
                <a:solidFill>
                  <a:schemeClr val="tx1">
                    <a:lumMod val="95000"/>
                  </a:schemeClr>
                </a:solidFill>
              </a:rPr>
              <a:t>Manera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</a:rPr>
              <a:t> Especial. </a:t>
            </a:r>
            <a:endParaRPr lang="en-US" sz="2800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32A3DF9-6439-462D-B95B-E8552FBAA897}"/>
              </a:ext>
            </a:extLst>
          </p:cNvPr>
          <p:cNvSpPr txBox="1"/>
          <p:nvPr/>
        </p:nvSpPr>
        <p:spPr>
          <a:xfrm>
            <a:off x="129272" y="1158882"/>
            <a:ext cx="3181624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Otra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Parte Especial de </a:t>
            </a:r>
            <a:r>
              <a:rPr lang="en-US" sz="28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b="1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46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p40"/>
          <p:cNvSpPr/>
          <p:nvPr/>
        </p:nvSpPr>
        <p:spPr>
          <a:xfrm>
            <a:off x="0" y="-1"/>
            <a:ext cx="3122612" cy="6324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50" name="Google Shape;1650;p40"/>
          <p:cNvPicPr preferRelativeResize="0"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07"/>
          <a:stretch/>
        </p:blipFill>
        <p:spPr>
          <a:xfrm>
            <a:off x="0" y="-1"/>
            <a:ext cx="12188825" cy="6324599"/>
          </a:xfrm>
          <a:prstGeom prst="rect">
            <a:avLst/>
          </a:prstGeom>
          <a:noFill/>
          <a:ln>
            <a:noFill/>
          </a:ln>
        </p:spPr>
      </p:pic>
      <p:sp>
        <p:nvSpPr>
          <p:cNvPr id="1644" name="Google Shape;1644;p40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1645" name="Google Shape;1645;p40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6" name="Google Shape;1646;p40"/>
          <p:cNvSpPr/>
          <p:nvPr/>
        </p:nvSpPr>
        <p:spPr>
          <a:xfrm>
            <a:off x="1" y="-1"/>
            <a:ext cx="3127419" cy="6324600"/>
          </a:xfrm>
          <a:prstGeom prst="rect">
            <a:avLst/>
          </a:prstGeom>
          <a:solidFill>
            <a:srgbClr val="B86C1F">
              <a:alpha val="8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7" name="Google Shape;1647;p40"/>
          <p:cNvSpPr txBox="1"/>
          <p:nvPr/>
        </p:nvSpPr>
        <p:spPr>
          <a:xfrm>
            <a:off x="122888" y="2692773"/>
            <a:ext cx="2999724" cy="16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tx1">
                    <a:lumMod val="95000"/>
                  </a:schemeClr>
                </a:solidFill>
              </a:rPr>
              <a:t>Las Personas </a:t>
            </a:r>
            <a:r>
              <a:rPr lang="en-US" sz="2800" b="1" dirty="0" err="1">
                <a:solidFill>
                  <a:schemeClr val="tx1">
                    <a:lumMod val="95000"/>
                  </a:schemeClr>
                </a:solidFill>
              </a:rPr>
              <a:t>Que</a:t>
            </a:r>
            <a:r>
              <a:rPr lang="en-US" sz="2800" b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</a:schemeClr>
                </a:solidFill>
              </a:rPr>
              <a:t>Te</a:t>
            </a:r>
            <a:r>
              <a:rPr lang="en-US" sz="2800" b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</a:schemeClr>
                </a:solidFill>
              </a:rPr>
              <a:t>Aman</a:t>
            </a:r>
            <a:r>
              <a:rPr lang="en-US" sz="2800" b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</a:schemeClr>
                </a:solidFill>
              </a:rPr>
              <a:t>Ciudan</a:t>
            </a:r>
            <a:r>
              <a:rPr lang="en-US" sz="2800" b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</a:schemeClr>
                </a:solidFill>
              </a:rPr>
              <a:t>Tu</a:t>
            </a:r>
            <a:r>
              <a:rPr lang="en-US" sz="2800" b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</a:schemeClr>
                </a:solidFill>
              </a:rPr>
              <a:t>Cuerpo</a:t>
            </a:r>
            <a:r>
              <a:rPr lang="en-US" sz="2800" b="1" dirty="0">
                <a:solidFill>
                  <a:schemeClr val="tx1">
                    <a:lumMod val="95000"/>
                  </a:schemeClr>
                </a:solidFill>
              </a:rPr>
              <a:t> De </a:t>
            </a:r>
            <a:r>
              <a:rPr lang="en-US" sz="2800" b="1" dirty="0" err="1">
                <a:solidFill>
                  <a:schemeClr val="tx1">
                    <a:lumMod val="95000"/>
                  </a:schemeClr>
                </a:solidFill>
              </a:rPr>
              <a:t>Manera</a:t>
            </a:r>
            <a:r>
              <a:rPr lang="en-US" sz="2800" b="1" dirty="0">
                <a:solidFill>
                  <a:schemeClr val="tx1">
                    <a:lumMod val="95000"/>
                  </a:schemeClr>
                </a:solidFill>
              </a:rPr>
              <a:t> Especial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</a:rPr>
              <a:t>.</a:t>
            </a:r>
            <a:endParaRPr dirty="0"/>
          </a:p>
        </p:txBody>
      </p:sp>
      <p:sp>
        <p:nvSpPr>
          <p:cNvPr id="1649" name="Google Shape;1649;p40"/>
          <p:cNvSpPr txBox="1"/>
          <p:nvPr/>
        </p:nvSpPr>
        <p:spPr>
          <a:xfrm>
            <a:off x="160988" y="1169985"/>
            <a:ext cx="3181500" cy="12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 smtClean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Otra</a:t>
            </a:r>
            <a:r>
              <a:rPr lang="en-US" sz="2800" b="1" dirty="0" smtClean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Parte Especial de Ti </a:t>
            </a:r>
            <a:r>
              <a:rPr lang="en-US" sz="2800" b="1" dirty="0" err="1" smtClean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Es</a:t>
            </a:r>
            <a:r>
              <a:rPr lang="en-US" sz="2800" b="1" dirty="0" smtClean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 smtClean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Tu</a:t>
            </a:r>
            <a:r>
              <a:rPr lang="en-US" sz="2800" b="1" dirty="0" smtClean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 smtClean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Cuerpo</a:t>
            </a:r>
            <a:r>
              <a:rPr lang="en-US" sz="2800" b="1" dirty="0" smtClean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995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p40"/>
          <p:cNvSpPr/>
          <p:nvPr/>
        </p:nvSpPr>
        <p:spPr>
          <a:xfrm>
            <a:off x="0" y="-1"/>
            <a:ext cx="3122612" cy="6324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50" name="Google Shape;1650;p40"/>
          <p:cNvPicPr preferRelativeResize="0"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80"/>
          <a:stretch/>
        </p:blipFill>
        <p:spPr>
          <a:xfrm>
            <a:off x="0" y="0"/>
            <a:ext cx="12188825" cy="6324599"/>
          </a:xfrm>
          <a:prstGeom prst="rect">
            <a:avLst/>
          </a:prstGeom>
          <a:noFill/>
          <a:ln>
            <a:noFill/>
          </a:ln>
        </p:spPr>
      </p:pic>
      <p:sp>
        <p:nvSpPr>
          <p:cNvPr id="1644" name="Google Shape;1644;p40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1645" name="Google Shape;1645;p40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6" name="Google Shape;1646;p40"/>
          <p:cNvSpPr/>
          <p:nvPr/>
        </p:nvSpPr>
        <p:spPr>
          <a:xfrm>
            <a:off x="1" y="-1"/>
            <a:ext cx="3248367" cy="6324600"/>
          </a:xfrm>
          <a:prstGeom prst="rect">
            <a:avLst/>
          </a:prstGeom>
          <a:solidFill>
            <a:srgbClr val="B86C1F">
              <a:alpha val="8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9" name="Google Shape;1649;p40"/>
          <p:cNvSpPr txBox="1"/>
          <p:nvPr/>
        </p:nvSpPr>
        <p:spPr>
          <a:xfrm>
            <a:off x="66869" y="457200"/>
            <a:ext cx="3181500" cy="12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b="1" dirty="0" err="1" smtClean="0">
                <a:solidFill>
                  <a:srgbClr val="F2F2F2"/>
                </a:solidFill>
                <a:ea typeface="Calibri"/>
                <a:cs typeface="Calibri"/>
                <a:sym typeface="Calibri"/>
              </a:rPr>
              <a:t>Ellos</a:t>
            </a:r>
            <a:r>
              <a:rPr lang="en-US" sz="2800" b="1" dirty="0" smtClean="0">
                <a:solidFill>
                  <a:srgbClr val="F2F2F2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 smtClean="0">
                <a:solidFill>
                  <a:srgbClr val="F2F2F2"/>
                </a:solidFill>
                <a:ea typeface="Calibri"/>
                <a:cs typeface="Calibri"/>
                <a:sym typeface="Calibri"/>
              </a:rPr>
              <a:t>Te</a:t>
            </a:r>
            <a:r>
              <a:rPr lang="en-US" sz="2800" b="1" dirty="0" smtClean="0">
                <a:solidFill>
                  <a:srgbClr val="F2F2F2"/>
                </a:solidFill>
                <a:ea typeface="Calibri"/>
                <a:cs typeface="Calibri"/>
                <a:sym typeface="Calibri"/>
              </a:rPr>
              <a:t> Dan Comida </a:t>
            </a:r>
            <a:r>
              <a:rPr lang="en-US" sz="2800" b="1" dirty="0" err="1" smtClean="0">
                <a:solidFill>
                  <a:srgbClr val="F2F2F2"/>
                </a:solidFill>
                <a:ea typeface="Calibri"/>
                <a:cs typeface="Calibri"/>
                <a:sym typeface="Calibri"/>
              </a:rPr>
              <a:t>Saludable</a:t>
            </a:r>
            <a:r>
              <a:rPr lang="en-US" sz="2800" b="1" dirty="0" smtClean="0">
                <a:solidFill>
                  <a:srgbClr val="F2F2F2"/>
                </a:solidFill>
                <a:ea typeface="Calibri"/>
                <a:cs typeface="Calibri"/>
                <a:sym typeface="Calibri"/>
              </a:rPr>
              <a:t> Para Comer. </a:t>
            </a:r>
            <a:endParaRPr lang="en-US" dirty="0">
              <a:sym typeface="Calibri"/>
            </a:endParaRPr>
          </a:p>
          <a:p>
            <a:pPr>
              <a:lnSpc>
                <a:spcPct val="90000"/>
              </a:lnSpc>
            </a:pPr>
            <a:endParaRPr lang="en-US" sz="2800" b="1" dirty="0">
              <a:solidFill>
                <a:srgbClr val="F2F2F2"/>
              </a:solidFill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en-US" sz="2800" b="1" dirty="0" err="1" smtClean="0">
                <a:solidFill>
                  <a:srgbClr val="F2F2F2"/>
                </a:solidFill>
                <a:ea typeface="Calibri"/>
                <a:cs typeface="Calibri"/>
                <a:sym typeface="Calibri"/>
              </a:rPr>
              <a:t>Tú</a:t>
            </a:r>
            <a:r>
              <a:rPr lang="en-US" sz="2800" b="1" dirty="0" smtClean="0">
                <a:solidFill>
                  <a:srgbClr val="F2F2F2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 smtClean="0">
                <a:solidFill>
                  <a:srgbClr val="F2F2F2"/>
                </a:solidFill>
                <a:ea typeface="Calibri"/>
                <a:cs typeface="Calibri"/>
                <a:sym typeface="Calibri"/>
              </a:rPr>
              <a:t>Ayudas</a:t>
            </a:r>
            <a:r>
              <a:rPr lang="en-US" sz="2800" b="1" dirty="0" smtClean="0">
                <a:solidFill>
                  <a:srgbClr val="F2F2F2"/>
                </a:solidFill>
                <a:ea typeface="Calibri"/>
                <a:cs typeface="Calibri"/>
                <a:sym typeface="Calibri"/>
              </a:rPr>
              <a:t> A </a:t>
            </a:r>
            <a:r>
              <a:rPr lang="en-US" sz="2800" b="1" dirty="0" err="1" smtClean="0">
                <a:solidFill>
                  <a:srgbClr val="F2F2F2"/>
                </a:solidFill>
                <a:ea typeface="Calibri"/>
                <a:cs typeface="Calibri"/>
                <a:sym typeface="Calibri"/>
              </a:rPr>
              <a:t>Cuidar</a:t>
            </a:r>
            <a:r>
              <a:rPr lang="en-US" sz="2800" b="1" dirty="0" smtClean="0">
                <a:solidFill>
                  <a:srgbClr val="F2F2F2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 smtClean="0">
                <a:solidFill>
                  <a:srgbClr val="F2F2F2"/>
                </a:solidFill>
                <a:ea typeface="Calibri"/>
                <a:cs typeface="Calibri"/>
                <a:sym typeface="Calibri"/>
              </a:rPr>
              <a:t>Tu</a:t>
            </a:r>
            <a:r>
              <a:rPr lang="en-US" sz="2800" b="1" dirty="0" smtClean="0">
                <a:solidFill>
                  <a:srgbClr val="F2F2F2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 smtClean="0">
                <a:solidFill>
                  <a:srgbClr val="F2F2F2"/>
                </a:solidFill>
                <a:ea typeface="Calibri"/>
                <a:cs typeface="Calibri"/>
                <a:sym typeface="Calibri"/>
              </a:rPr>
              <a:t>Propio</a:t>
            </a:r>
            <a:r>
              <a:rPr lang="en-US" sz="2800" b="1" dirty="0" smtClean="0">
                <a:solidFill>
                  <a:srgbClr val="F2F2F2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 smtClean="0">
                <a:solidFill>
                  <a:srgbClr val="F2F2F2"/>
                </a:solidFill>
                <a:ea typeface="Calibri"/>
                <a:cs typeface="Calibri"/>
                <a:sym typeface="Calibri"/>
              </a:rPr>
              <a:t>Cuerpo</a:t>
            </a:r>
            <a:r>
              <a:rPr lang="en-US" sz="2800" b="1" dirty="0" smtClean="0">
                <a:solidFill>
                  <a:srgbClr val="F2F2F2"/>
                </a:solidFill>
                <a:ea typeface="Calibri"/>
                <a:cs typeface="Calibri"/>
                <a:sym typeface="Calibri"/>
              </a:rPr>
              <a:t>; </a:t>
            </a:r>
            <a:r>
              <a:rPr lang="en-US" sz="2800" b="1" dirty="0" err="1" smtClean="0">
                <a:solidFill>
                  <a:srgbClr val="F2F2F2"/>
                </a:solidFill>
                <a:ea typeface="Calibri"/>
                <a:cs typeface="Calibri"/>
                <a:sym typeface="Calibri"/>
              </a:rPr>
              <a:t>Tu</a:t>
            </a:r>
            <a:r>
              <a:rPr lang="en-US" sz="2800" b="1" dirty="0" smtClean="0">
                <a:solidFill>
                  <a:srgbClr val="F2F2F2"/>
                </a:solidFill>
                <a:ea typeface="Calibri"/>
                <a:cs typeface="Calibri"/>
                <a:sym typeface="Calibri"/>
              </a:rPr>
              <a:t> Comes </a:t>
            </a:r>
            <a:r>
              <a:rPr lang="en-US" sz="2800" b="1" dirty="0" err="1" smtClean="0">
                <a:solidFill>
                  <a:srgbClr val="F2F2F2"/>
                </a:solidFill>
                <a:ea typeface="Calibri"/>
                <a:cs typeface="Calibri"/>
                <a:sym typeface="Calibri"/>
              </a:rPr>
              <a:t>Alimentos</a:t>
            </a:r>
            <a:r>
              <a:rPr lang="en-US" sz="2800" b="1" dirty="0" smtClean="0">
                <a:solidFill>
                  <a:srgbClr val="F2F2F2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 smtClean="0">
                <a:solidFill>
                  <a:srgbClr val="F2F2F2"/>
                </a:solidFill>
                <a:ea typeface="Calibri"/>
                <a:cs typeface="Calibri"/>
                <a:sym typeface="Calibri"/>
              </a:rPr>
              <a:t>Saludables</a:t>
            </a:r>
            <a:endParaRPr lang="en-US" dirty="0"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687041F-F132-4B75-922D-DAF68AC3EE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354" y="4004156"/>
            <a:ext cx="2453857" cy="22993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0682C87-DA12-4F4A-8642-CAB3B7CE74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7850">
            <a:off x="774454" y="4398695"/>
            <a:ext cx="1581031" cy="180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99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D3959E2-CDE8-472B-BFC2-B15B8A52A74E}"/>
              </a:ext>
            </a:extLst>
          </p:cNvPr>
          <p:cNvSpPr/>
          <p:nvPr/>
        </p:nvSpPr>
        <p:spPr>
          <a:xfrm>
            <a:off x="0" y="-1"/>
            <a:ext cx="3122612" cy="6248401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FBB9C6-6FE2-4A65-9E18-68ACDCC30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612" y="0"/>
            <a:ext cx="9066212" cy="62484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C704856E-7525-4B35-9728-92D12A0B3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F7B7946-A89C-4E5C-82F3-7D105A5F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29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E378B2B-A2BC-4586-B3D7-6611072D105F}"/>
              </a:ext>
            </a:extLst>
          </p:cNvPr>
          <p:cNvSpPr/>
          <p:nvPr/>
        </p:nvSpPr>
        <p:spPr>
          <a:xfrm>
            <a:off x="1" y="-1"/>
            <a:ext cx="3503611" cy="6248401"/>
          </a:xfrm>
          <a:prstGeom prst="rect">
            <a:avLst/>
          </a:prstGeom>
          <a:solidFill>
            <a:schemeClr val="accent4">
              <a:lumMod val="75000"/>
              <a:alpha val="85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32A3DF9-6439-462D-B95B-E8552FBAA897}"/>
              </a:ext>
            </a:extLst>
          </p:cNvPr>
          <p:cNvSpPr txBox="1"/>
          <p:nvPr/>
        </p:nvSpPr>
        <p:spPr>
          <a:xfrm>
            <a:off x="322257" y="1385047"/>
            <a:ext cx="3181624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 Personas </a:t>
            </a:r>
            <a:r>
              <a:rPr lang="en-US" sz="40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Aman</a:t>
            </a: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Hacen</a:t>
            </a: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40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Hogar</a:t>
            </a: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 Lugar </a:t>
            </a:r>
            <a:r>
              <a:rPr lang="en-US" sz="40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Seguro</a:t>
            </a: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Para </a:t>
            </a:r>
            <a:r>
              <a:rPr lang="en-US" sz="40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Vivir</a:t>
            </a: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4000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62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C0F1FB-E239-4AFE-B7BC-58B6B1708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012" y="274638"/>
            <a:ext cx="9677400" cy="1325562"/>
          </a:xfrm>
        </p:spPr>
        <p:txBody>
          <a:bodyPr anchor="ctr">
            <a:normAutofit/>
          </a:bodyPr>
          <a:lstStyle/>
          <a:p>
            <a:r>
              <a:rPr lang="en-US" sz="3600" b="1" dirty="0" smtClean="0"/>
              <a:t>Las </a:t>
            </a:r>
            <a:r>
              <a:rPr lang="en-US" sz="3600" b="1" dirty="0" smtClean="0"/>
              <a:t>Personas </a:t>
            </a:r>
            <a:r>
              <a:rPr lang="en-US" sz="3600" b="1" dirty="0" err="1" smtClean="0"/>
              <a:t>Cuidan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Muy</a:t>
            </a:r>
            <a:r>
              <a:rPr lang="en-US" sz="3600" b="1" dirty="0" smtClean="0"/>
              <a:t> Bien </a:t>
            </a:r>
            <a:r>
              <a:rPr lang="en-US" sz="3600" b="1" dirty="0"/>
              <a:t>L</a:t>
            </a:r>
            <a:r>
              <a:rPr lang="en-US" sz="3600" b="1" dirty="0" smtClean="0"/>
              <a:t>as </a:t>
            </a:r>
            <a:r>
              <a:rPr lang="en-US" sz="3600" b="1" dirty="0" err="1" smtClean="0"/>
              <a:t>Cosas</a:t>
            </a:r>
            <a:r>
              <a:rPr lang="en-US" sz="3600" b="1" dirty="0" smtClean="0"/>
              <a:t> </a:t>
            </a:r>
            <a:r>
              <a:rPr lang="en-US" sz="3600" b="1" dirty="0" err="1"/>
              <a:t>Q</a:t>
            </a:r>
            <a:r>
              <a:rPr lang="en-US" sz="3600" b="1" dirty="0" err="1" smtClean="0"/>
              <a:t>ue</a:t>
            </a:r>
            <a:r>
              <a:rPr lang="en-US" sz="3600" b="1" dirty="0" smtClean="0"/>
              <a:t> </a:t>
            </a:r>
            <a:r>
              <a:rPr lang="en-US" sz="3600" b="1" dirty="0" smtClean="0"/>
              <a:t>Son </a:t>
            </a:r>
            <a:r>
              <a:rPr lang="en-US" sz="3600" b="1" dirty="0" err="1" smtClean="0"/>
              <a:t>Especiales</a:t>
            </a:r>
            <a:r>
              <a:rPr lang="en-US" sz="3600" b="1" dirty="0" smtClean="0"/>
              <a:t>.</a:t>
            </a:r>
            <a:endParaRPr lang="en-US" sz="3600" b="1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1A1AA61-B66C-4A63-A039-7E644858F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FDEBD0C-1613-435F-99B7-9C55A65F3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99068D32-8613-48AA-BA57-9E63D891E7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612" y="1972065"/>
            <a:ext cx="4123935" cy="4123935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4B4A37B-0B8B-4721-9571-D2904D8011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612" y="2133600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4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ADA65C0E-1BDD-4AAD-A8BF-D15C6E3A2B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5708" r="464"/>
          <a:stretch/>
        </p:blipFill>
        <p:spPr>
          <a:xfrm>
            <a:off x="2322962" y="-2700"/>
            <a:ext cx="9865864" cy="6248401"/>
          </a:xfrm>
          <a:prstGeom prst="rect">
            <a:avLst/>
          </a:prstGeom>
        </p:spPr>
      </p:pic>
      <p:sp>
        <p:nvSpPr>
          <p:cNvPr id="1643" name="Google Shape;1643;p40"/>
          <p:cNvSpPr/>
          <p:nvPr/>
        </p:nvSpPr>
        <p:spPr>
          <a:xfrm>
            <a:off x="0" y="-1"/>
            <a:ext cx="3122612" cy="624840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4" name="Google Shape;1644;p40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1645" name="Google Shape;1645;p40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6" name="Google Shape;1646;p40"/>
          <p:cNvSpPr/>
          <p:nvPr/>
        </p:nvSpPr>
        <p:spPr>
          <a:xfrm>
            <a:off x="1" y="-1"/>
            <a:ext cx="3503700" cy="6245703"/>
          </a:xfrm>
          <a:prstGeom prst="rect">
            <a:avLst/>
          </a:prstGeom>
          <a:solidFill>
            <a:srgbClr val="B86C1F">
              <a:alpha val="8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9" name="Google Shape;1649;p40"/>
          <p:cNvSpPr txBox="1"/>
          <p:nvPr/>
        </p:nvSpPr>
        <p:spPr>
          <a:xfrm>
            <a:off x="411105" y="1940021"/>
            <a:ext cx="2678424" cy="2981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dirty="0" smtClean="0">
                <a:solidFill>
                  <a:srgbClr val="F2F2F2"/>
                </a:solidFill>
                <a:cs typeface="Calibri"/>
              </a:rPr>
              <a:t>¿</a:t>
            </a:r>
            <a:r>
              <a:rPr lang="en-US" sz="3200" dirty="0" err="1" smtClean="0">
                <a:solidFill>
                  <a:srgbClr val="F2F2F2"/>
                </a:solidFill>
                <a:cs typeface="Calibri"/>
              </a:rPr>
              <a:t>Qué</a:t>
            </a:r>
            <a:r>
              <a:rPr lang="en-US" sz="3200" dirty="0" smtClean="0">
                <a:solidFill>
                  <a:srgbClr val="F2F2F2"/>
                </a:solidFill>
                <a:cs typeface="Calibri"/>
              </a:rPr>
              <a:t> </a:t>
            </a:r>
            <a:r>
              <a:rPr lang="en-US" sz="3200" dirty="0" err="1" smtClean="0">
                <a:solidFill>
                  <a:srgbClr val="F2F2F2"/>
                </a:solidFill>
                <a:cs typeface="Calibri"/>
              </a:rPr>
              <a:t>hace</a:t>
            </a:r>
            <a:r>
              <a:rPr lang="en-US" sz="3200" dirty="0" smtClean="0">
                <a:solidFill>
                  <a:srgbClr val="F2F2F2"/>
                </a:solidFill>
                <a:cs typeface="Calibri"/>
              </a:rPr>
              <a:t> </a:t>
            </a:r>
            <a:r>
              <a:rPr lang="en-US" sz="3200" dirty="0" err="1" smtClean="0">
                <a:solidFill>
                  <a:srgbClr val="F2F2F2"/>
                </a:solidFill>
                <a:cs typeface="Calibri"/>
              </a:rPr>
              <a:t>tu</a:t>
            </a:r>
            <a:r>
              <a:rPr lang="en-US" sz="3200" dirty="0" smtClean="0">
                <a:solidFill>
                  <a:srgbClr val="F2F2F2"/>
                </a:solidFill>
                <a:cs typeface="Calibri"/>
              </a:rPr>
              <a:t> </a:t>
            </a:r>
            <a:r>
              <a:rPr lang="en-US" sz="3200" dirty="0" err="1" smtClean="0">
                <a:solidFill>
                  <a:srgbClr val="F2F2F2"/>
                </a:solidFill>
                <a:cs typeface="Calibri"/>
              </a:rPr>
              <a:t>familia</a:t>
            </a:r>
            <a:r>
              <a:rPr lang="en-US" sz="3200" dirty="0" smtClean="0">
                <a:solidFill>
                  <a:srgbClr val="F2F2F2"/>
                </a:solidFill>
                <a:cs typeface="Calibri"/>
              </a:rPr>
              <a:t> para </a:t>
            </a:r>
            <a:r>
              <a:rPr lang="en-US" sz="3200" dirty="0" err="1" smtClean="0">
                <a:solidFill>
                  <a:srgbClr val="F2F2F2"/>
                </a:solidFill>
                <a:cs typeface="Calibri"/>
              </a:rPr>
              <a:t>hacer</a:t>
            </a:r>
            <a:r>
              <a:rPr lang="en-US" sz="3200" dirty="0" smtClean="0">
                <a:solidFill>
                  <a:srgbClr val="F2F2F2"/>
                </a:solidFill>
                <a:cs typeface="Calibri"/>
              </a:rPr>
              <a:t> </a:t>
            </a:r>
            <a:r>
              <a:rPr lang="en-US" sz="3200" dirty="0" err="1" smtClean="0">
                <a:solidFill>
                  <a:srgbClr val="F2F2F2"/>
                </a:solidFill>
                <a:cs typeface="Calibri"/>
              </a:rPr>
              <a:t>tu</a:t>
            </a:r>
            <a:r>
              <a:rPr lang="en-US" sz="3200" dirty="0" smtClean="0">
                <a:solidFill>
                  <a:srgbClr val="F2F2F2"/>
                </a:solidFill>
                <a:cs typeface="Calibri"/>
              </a:rPr>
              <a:t> </a:t>
            </a:r>
            <a:r>
              <a:rPr lang="en-US" sz="3200" dirty="0" err="1" smtClean="0">
                <a:solidFill>
                  <a:srgbClr val="F2F2F2"/>
                </a:solidFill>
                <a:cs typeface="Calibri"/>
              </a:rPr>
              <a:t>hogar</a:t>
            </a:r>
            <a:r>
              <a:rPr lang="en-US" sz="3200" dirty="0" smtClean="0">
                <a:solidFill>
                  <a:srgbClr val="F2F2F2"/>
                </a:solidFill>
                <a:cs typeface="Calibri"/>
              </a:rPr>
              <a:t> </a:t>
            </a:r>
            <a:r>
              <a:rPr lang="en-US" sz="3200" dirty="0" err="1" smtClean="0">
                <a:solidFill>
                  <a:srgbClr val="F2F2F2"/>
                </a:solidFill>
                <a:cs typeface="Calibri"/>
              </a:rPr>
              <a:t>seguro</a:t>
            </a:r>
            <a:r>
              <a:rPr lang="en-US" sz="3200" dirty="0" smtClean="0">
                <a:solidFill>
                  <a:srgbClr val="F2F2F2"/>
                </a:solidFill>
                <a:cs typeface="Calibri"/>
              </a:rPr>
              <a:t>?</a:t>
            </a:r>
            <a:r>
              <a:rPr lang="en-US" sz="3200" dirty="0">
                <a:solidFill>
                  <a:srgbClr val="F2F2F2"/>
                </a:solidFill>
                <a:cs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22295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293E6645-9C50-4506-AC85-05008E4D1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35E4061F-40C0-448E-8DD2-973F2774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31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0647124-7395-475B-A0D2-88F1D22A7085}"/>
              </a:ext>
            </a:extLst>
          </p:cNvPr>
          <p:cNvSpPr txBox="1"/>
          <p:nvPr/>
        </p:nvSpPr>
        <p:spPr>
          <a:xfrm>
            <a:off x="5942012" y="1066800"/>
            <a:ext cx="54864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Las Personas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Aman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Cuidan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Ellos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Muestras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Como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Estar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Seguro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(a). 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A4A0621-1C56-41E4-AF03-B7C3849EFE54}"/>
              </a:ext>
            </a:extLst>
          </p:cNvPr>
          <p:cNvSpPr txBox="1"/>
          <p:nvPr/>
        </p:nvSpPr>
        <p:spPr>
          <a:xfrm>
            <a:off x="5942012" y="3810000"/>
            <a:ext cx="54864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Cuidas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Propio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Tomando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Buenas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Decisiones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Decisiones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Seguras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Image result for La seguridad ante to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2" y="2220962"/>
            <a:ext cx="416242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2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xmlns="" id="{45AC3FF5-15EA-4DEB-9B4F-BCCBBC1FFE1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" r="3276"/>
          <a:stretch>
            <a:fillRect/>
          </a:stretch>
        </p:blipFill>
        <p:spPr>
          <a:xfrm>
            <a:off x="1745838" y="1884311"/>
            <a:ext cx="6341210" cy="4525742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D37E513-296A-4D45-B4CD-64CACB3E3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82206" y="2783541"/>
            <a:ext cx="2290245" cy="2743200"/>
          </a:xfrm>
        </p:spPr>
        <p:txBody>
          <a:bodyPr anchor="ctr">
            <a:normAutofit fontScale="77500" lnSpcReduction="2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SzTx/>
            </a:pPr>
            <a:r>
              <a:rPr lang="en-US" sz="71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71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1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Puedes</a:t>
            </a:r>
            <a:r>
              <a:rPr lang="en-US" sz="71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1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Jugar</a:t>
            </a:r>
            <a:r>
              <a:rPr lang="en-US" sz="71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71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2DF321-7A6E-481C-B5D1-7573F00EB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DAD086-4DDA-4DD5-B251-44D4E4AB8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32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EACBC693-C336-417C-9C5E-561D94060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prstClr val="white"/>
                </a:solidFill>
              </a:rPr>
              <a:t>Tu</a:t>
            </a:r>
            <a:r>
              <a:rPr lang="en-US" b="1" dirty="0" smtClean="0">
                <a:solidFill>
                  <a:prstClr val="white"/>
                </a:solidFill>
              </a:rPr>
              <a:t> </a:t>
            </a:r>
            <a:r>
              <a:rPr lang="en-US" b="1" dirty="0" err="1" smtClean="0">
                <a:solidFill>
                  <a:prstClr val="white"/>
                </a:solidFill>
              </a:rPr>
              <a:t>Puedes</a:t>
            </a:r>
            <a:r>
              <a:rPr lang="en-US" b="1" dirty="0" smtClean="0">
                <a:solidFill>
                  <a:prstClr val="white"/>
                </a:solidFill>
              </a:rPr>
              <a:t> </a:t>
            </a:r>
            <a:r>
              <a:rPr lang="en-US" b="1" dirty="0" err="1" smtClean="0">
                <a:solidFill>
                  <a:prstClr val="white"/>
                </a:solidFill>
              </a:rPr>
              <a:t>Hacer</a:t>
            </a:r>
            <a:r>
              <a:rPr lang="en-US" b="1" dirty="0" smtClean="0">
                <a:solidFill>
                  <a:prstClr val="white"/>
                </a:solidFill>
              </a:rPr>
              <a:t> </a:t>
            </a:r>
            <a:r>
              <a:rPr lang="en-US" b="1" dirty="0" err="1" smtClean="0">
                <a:solidFill>
                  <a:prstClr val="white"/>
                </a:solidFill>
              </a:rPr>
              <a:t>Muchas</a:t>
            </a:r>
            <a:r>
              <a:rPr lang="en-US" b="1" dirty="0" smtClean="0">
                <a:solidFill>
                  <a:prstClr val="white"/>
                </a:solidFill>
              </a:rPr>
              <a:t> </a:t>
            </a:r>
            <a:r>
              <a:rPr lang="en-US" b="1" dirty="0" err="1" smtClean="0">
                <a:solidFill>
                  <a:prstClr val="white"/>
                </a:solidFill>
              </a:rPr>
              <a:t>Cosas</a:t>
            </a:r>
            <a:r>
              <a:rPr lang="en-US" b="1" dirty="0" smtClean="0">
                <a:solidFill>
                  <a:prstClr val="white"/>
                </a:solidFill>
              </a:rPr>
              <a:t> </a:t>
            </a:r>
            <a:r>
              <a:rPr lang="en-US" b="1" dirty="0" err="1" smtClean="0">
                <a:solidFill>
                  <a:prstClr val="white"/>
                </a:solidFill>
              </a:rPr>
              <a:t>Maravillosas</a:t>
            </a:r>
            <a:r>
              <a:rPr lang="en-US" b="1" dirty="0" smtClean="0">
                <a:solidFill>
                  <a:prstClr val="white"/>
                </a:solidFill>
              </a:rPr>
              <a:t> Con </a:t>
            </a:r>
            <a:r>
              <a:rPr lang="en-US" b="1" dirty="0" err="1" smtClean="0">
                <a:solidFill>
                  <a:prstClr val="white"/>
                </a:solidFill>
              </a:rPr>
              <a:t>Tu</a:t>
            </a:r>
            <a:r>
              <a:rPr lang="en-US" b="1" dirty="0" smtClean="0">
                <a:solidFill>
                  <a:prstClr val="white"/>
                </a:solidFill>
              </a:rPr>
              <a:t> </a:t>
            </a:r>
            <a:r>
              <a:rPr lang="en-US" b="1" dirty="0" err="1" smtClean="0">
                <a:solidFill>
                  <a:prstClr val="white"/>
                </a:solidFill>
              </a:rPr>
              <a:t>Cuerpo</a:t>
            </a:r>
            <a:r>
              <a:rPr lang="en-US" b="1" dirty="0" smtClean="0">
                <a:solidFill>
                  <a:prstClr val="white"/>
                </a:solidFill>
              </a:rPr>
              <a:t>.</a:t>
            </a:r>
            <a:r>
              <a:rPr lang="en-US" b="1" dirty="0">
                <a:solidFill>
                  <a:prstClr val="white"/>
                </a:solidFill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92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xmlns="" id="{45AC3FF5-15EA-4DEB-9B4F-BCCBBC1FFE1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046" y="1884311"/>
            <a:ext cx="5388864" cy="404164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D37E513-296A-4D45-B4CD-64CACB3E3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58982" y="2460812"/>
            <a:ext cx="2989053" cy="2743200"/>
          </a:xfrm>
        </p:spPr>
        <p:txBody>
          <a:bodyPr anchor="ctr">
            <a:normAutofit fontScale="92500" lnSpcReduction="2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SzTx/>
            </a:pPr>
            <a:r>
              <a:rPr lang="en-US" sz="72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72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Puedes</a:t>
            </a:r>
            <a:r>
              <a:rPr lang="en-US" sz="72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Dormir</a:t>
            </a:r>
            <a:r>
              <a:rPr lang="en-US" sz="72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72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2DF321-7A6E-481C-B5D1-7573F00EB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DAD086-4DDA-4DD5-B251-44D4E4AB8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33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ECC9ED5C-6BB9-4A1B-AEE0-B409FF106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prstClr val="white"/>
                </a:solidFill>
              </a:rPr>
              <a:t>Tu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Puedes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Hacer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Muchas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Cosas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Maravillosas</a:t>
            </a:r>
            <a:r>
              <a:rPr lang="en-US" b="1" dirty="0">
                <a:solidFill>
                  <a:prstClr val="white"/>
                </a:solidFill>
              </a:rPr>
              <a:t> Con </a:t>
            </a:r>
            <a:r>
              <a:rPr lang="en-US" b="1" dirty="0" err="1">
                <a:solidFill>
                  <a:prstClr val="white"/>
                </a:solidFill>
              </a:rPr>
              <a:t>Tu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Cuerpo</a:t>
            </a:r>
            <a:r>
              <a:rPr lang="en-US" b="1" dirty="0">
                <a:solidFill>
                  <a:prstClr val="white"/>
                </a:solidFill>
              </a:rPr>
              <a:t>. 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15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xmlns="" id="{45AC3FF5-15EA-4DEB-9B4F-BCCBBC1FFE1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046" y="2109970"/>
            <a:ext cx="5388864" cy="359033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D37E513-296A-4D45-B4CD-64CACB3E3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84280" y="2689412"/>
            <a:ext cx="2989053" cy="2743200"/>
          </a:xfrm>
        </p:spPr>
        <p:txBody>
          <a:bodyPr anchor="ctr">
            <a:normAutofit fontScale="85000" lnSpcReduction="1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SzTx/>
            </a:pPr>
            <a:r>
              <a:rPr lang="en-US" sz="71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71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1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Puedes</a:t>
            </a:r>
            <a:r>
              <a:rPr lang="en-US" sz="71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1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Abrazar</a:t>
            </a:r>
            <a:r>
              <a:rPr lang="en-US" sz="71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71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2DF321-7A6E-481C-B5D1-7573F00EB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DAD086-4DDA-4DD5-B251-44D4E4AB8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34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337578BA-F050-4162-B83C-90C390A16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prstClr val="white"/>
                </a:solidFill>
              </a:rPr>
              <a:t>Tu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Puedes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Hacer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Muchas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Cosas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Maravillosas</a:t>
            </a:r>
            <a:r>
              <a:rPr lang="en-US" b="1" dirty="0">
                <a:solidFill>
                  <a:prstClr val="white"/>
                </a:solidFill>
              </a:rPr>
              <a:t> Con </a:t>
            </a:r>
            <a:r>
              <a:rPr lang="en-US" b="1" dirty="0" err="1">
                <a:solidFill>
                  <a:prstClr val="white"/>
                </a:solidFill>
              </a:rPr>
              <a:t>Tu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Cuerpo</a:t>
            </a:r>
            <a:r>
              <a:rPr lang="en-US" b="1" dirty="0">
                <a:solidFill>
                  <a:prstClr val="white"/>
                </a:solidFill>
              </a:rPr>
              <a:t>.  </a:t>
            </a:r>
            <a:r>
              <a:rPr lang="en-US" b="1" dirty="0">
                <a:solidFill>
                  <a:prstClr val="white"/>
                </a:solidFill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7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2DF321-7A6E-481C-B5D1-7573F00EB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DAD086-4DDA-4DD5-B251-44D4E4AB8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35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D37E513-296A-4D45-B4CD-64CACB3E3A62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7377091" y="2550459"/>
            <a:ext cx="2989262" cy="2743200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None/>
            </a:pPr>
            <a:r>
              <a:rPr lang="en-US" sz="58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¡</a:t>
            </a:r>
            <a:r>
              <a:rPr lang="en-US" sz="5800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58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00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Puedes</a:t>
            </a:r>
            <a:r>
              <a:rPr lang="en-US" sz="58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00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Cantar</a:t>
            </a:r>
            <a:r>
              <a:rPr lang="en-US" sz="58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US" sz="58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11" name="Picture 11" descr="A person holding a guitar&#10;&#10;Description generated with very high confidence">
            <a:extLst>
              <a:ext uri="{FF2B5EF4-FFF2-40B4-BE49-F238E27FC236}">
                <a16:creationId xmlns:a16="http://schemas.microsoft.com/office/drawing/2014/main" xmlns="" id="{1177912D-DE32-4CBA-95C3-AC9F9F647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031" y="1753092"/>
            <a:ext cx="4569129" cy="479065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7656F3C1-233E-472C-AF67-EDFB56E57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>
                <a:solidFill>
                  <a:prstClr val="white"/>
                </a:solidFill>
              </a:rPr>
              <a:t>Tu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Puedes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Hacer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Muchas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Cosas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Maravillosas</a:t>
            </a:r>
            <a:r>
              <a:rPr lang="en-US" b="1" dirty="0">
                <a:solidFill>
                  <a:prstClr val="white"/>
                </a:solidFill>
              </a:rPr>
              <a:t> Con </a:t>
            </a:r>
            <a:r>
              <a:rPr lang="en-US" b="1" dirty="0" err="1">
                <a:solidFill>
                  <a:prstClr val="white"/>
                </a:solidFill>
              </a:rPr>
              <a:t>Tu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Cuerpo</a:t>
            </a:r>
            <a:r>
              <a:rPr lang="en-US" b="1" dirty="0">
                <a:solidFill>
                  <a:prstClr val="white"/>
                </a:solidFill>
              </a:rPr>
              <a:t>. 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6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4" name="Google Shape;1724;p48"/>
          <p:cNvSpPr txBox="1">
            <a:spLocks noGrp="1"/>
          </p:cNvSpPr>
          <p:nvPr>
            <p:ph type="body" idx="1"/>
          </p:nvPr>
        </p:nvSpPr>
        <p:spPr>
          <a:xfrm>
            <a:off x="8105262" y="2460250"/>
            <a:ext cx="3170750" cy="3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67"/>
              <a:buFont typeface="Arial"/>
              <a:buNone/>
            </a:pPr>
            <a:r>
              <a:rPr lang="en-US" sz="4800" b="1" dirty="0" smtClean="0">
                <a:solidFill>
                  <a:srgbClr val="FFFFFF"/>
                </a:solidFill>
              </a:rPr>
              <a:t> </a:t>
            </a:r>
            <a:r>
              <a:rPr lang="en-US" sz="4800" b="1" dirty="0" err="1" smtClean="0">
                <a:solidFill>
                  <a:srgbClr val="FFFFFF"/>
                </a:solidFill>
              </a:rPr>
              <a:t>Te</a:t>
            </a:r>
            <a:r>
              <a:rPr lang="en-US" sz="4800" b="1" dirty="0" smtClean="0">
                <a:solidFill>
                  <a:srgbClr val="FFFFFF"/>
                </a:solidFill>
              </a:rPr>
              <a:t> </a:t>
            </a:r>
            <a:r>
              <a:rPr lang="en-US" sz="4800" b="1" dirty="0" err="1" smtClean="0">
                <a:solidFill>
                  <a:srgbClr val="FFFFFF"/>
                </a:solidFill>
              </a:rPr>
              <a:t>Puedes</a:t>
            </a:r>
            <a:r>
              <a:rPr lang="en-US" sz="4800" b="1" dirty="0" smtClean="0">
                <a:solidFill>
                  <a:srgbClr val="FFFFFF"/>
                </a:solidFill>
              </a:rPr>
              <a:t> </a:t>
            </a:r>
            <a:r>
              <a:rPr lang="en-US" sz="4800" b="1" dirty="0" err="1" smtClean="0">
                <a:solidFill>
                  <a:srgbClr val="FFFFFF"/>
                </a:solidFill>
              </a:rPr>
              <a:t>Reir</a:t>
            </a:r>
            <a:r>
              <a:rPr lang="en-US" sz="4800" b="1" dirty="0" smtClean="0">
                <a:solidFill>
                  <a:srgbClr val="FFFFFF"/>
                </a:solidFill>
              </a:rPr>
              <a:t> Con Tus Amigos(as). </a:t>
            </a:r>
            <a:endParaRPr sz="148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5" name="Google Shape;1725;p48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1726" name="Google Shape;1726;p48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7" name="Google Shape;1727;p48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212" y="2116008"/>
            <a:ext cx="5515787" cy="36811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514DBFCD-928D-41CC-BA83-7224F9BF3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>
                <a:solidFill>
                  <a:prstClr val="white"/>
                </a:solidFill>
              </a:rPr>
              <a:t>Tu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Puedes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Hacer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Muchas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Cosas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Maravillosas</a:t>
            </a:r>
            <a:r>
              <a:rPr lang="en-US" b="1" dirty="0">
                <a:solidFill>
                  <a:prstClr val="white"/>
                </a:solidFill>
              </a:rPr>
              <a:t> Con </a:t>
            </a:r>
            <a:r>
              <a:rPr lang="en-US" b="1" dirty="0" err="1">
                <a:solidFill>
                  <a:prstClr val="white"/>
                </a:solidFill>
              </a:rPr>
              <a:t>Tu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Cuerpo</a:t>
            </a:r>
            <a:r>
              <a:rPr lang="en-US" b="1" dirty="0">
                <a:solidFill>
                  <a:prstClr val="white"/>
                </a:solidFill>
              </a:rPr>
              <a:t>. 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28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xmlns="" id="{45AC3FF5-15EA-4DEB-9B4F-BCCBBC1FFE1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071" y="1827582"/>
            <a:ext cx="6095936" cy="4141659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D37E513-296A-4D45-B4CD-64CACB3E3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07127" y="2263588"/>
            <a:ext cx="2989053" cy="3276600"/>
          </a:xfrm>
        </p:spPr>
        <p:txBody>
          <a:bodyPr anchor="ctr">
            <a:normAutofit fontScale="92500" lnSpcReduction="1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SzTx/>
            </a:pPr>
            <a:r>
              <a:rPr lang="en-US" sz="60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Puedes</a:t>
            </a:r>
            <a:r>
              <a:rPr lang="en-US" sz="60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Ayudar</a:t>
            </a:r>
            <a:r>
              <a:rPr lang="en-US" sz="60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Los </a:t>
            </a:r>
            <a:r>
              <a:rPr lang="en-US" sz="60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Demás</a:t>
            </a:r>
            <a:r>
              <a:rPr lang="en-US" sz="60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2DF321-7A6E-481C-B5D1-7573F00EB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DAD086-4DDA-4DD5-B251-44D4E4AB8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37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B4E08E76-EC9E-401E-ABD0-DE40CA5DD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prstClr val="white"/>
                </a:solidFill>
              </a:rPr>
              <a:t>Tu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Puedes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Hacer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Muchas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Cosas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Maravillosas</a:t>
            </a:r>
            <a:r>
              <a:rPr lang="en-US" b="1" dirty="0">
                <a:solidFill>
                  <a:prstClr val="white"/>
                </a:solidFill>
              </a:rPr>
              <a:t> Con </a:t>
            </a:r>
            <a:r>
              <a:rPr lang="en-US" b="1" dirty="0" err="1">
                <a:solidFill>
                  <a:prstClr val="white"/>
                </a:solidFill>
              </a:rPr>
              <a:t>Tu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Cuerpo</a:t>
            </a:r>
            <a:r>
              <a:rPr lang="en-US" b="1" dirty="0">
                <a:solidFill>
                  <a:prstClr val="white"/>
                </a:solidFill>
              </a:rPr>
              <a:t>. 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99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FD14E0C9-212B-4E41-80E7-D3FCA9E41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53E58526-A114-4ABF-9122-2E6560046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38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DE8B5EB-A319-4EA0-817C-EC0DFECBAC94}"/>
              </a:ext>
            </a:extLst>
          </p:cNvPr>
          <p:cNvSpPr txBox="1"/>
          <p:nvPr/>
        </p:nvSpPr>
        <p:spPr>
          <a:xfrm>
            <a:off x="1116594" y="869577"/>
            <a:ext cx="4419600" cy="47459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Dios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Hizo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Una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Obra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Maravillosa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al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Hacerte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Especial-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>
              <a:lnSpc>
                <a:spcPct val="90000"/>
              </a:lnSpc>
            </a:pP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4000" b="1" u="sng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0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u="sng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40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Tus </a:t>
            </a:r>
            <a:r>
              <a:rPr lang="en-US" sz="4000" b="1" u="sng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Sentimientos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&amp;</a:t>
            </a:r>
          </a:p>
          <a:p>
            <a:pPr>
              <a:lnSpc>
                <a:spcPct val="90000"/>
              </a:lnSpc>
            </a:pPr>
            <a:endParaRPr lang="en-US" sz="36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4000" b="1" u="sng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0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 Alma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322D33C-ABF9-4BDD-9F13-74BD56DC5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670" y="636494"/>
            <a:ext cx="3816097" cy="561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8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Google Shape;1749;p51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1750" name="Google Shape;1750;p51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39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1" name="Google Shape;1751;p51"/>
          <p:cNvSpPr txBox="1"/>
          <p:nvPr/>
        </p:nvSpPr>
        <p:spPr>
          <a:xfrm>
            <a:off x="1064050" y="1233000"/>
            <a:ext cx="4419600" cy="43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Nadie</a:t>
            </a:r>
            <a:r>
              <a:rPr lang="en-US" sz="54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Debería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tratar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40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Lastimar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Nunca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u="sng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Tus </a:t>
            </a:r>
            <a:r>
              <a:rPr lang="en-US" sz="4000" b="1" u="sng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Sentimientos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78DDA20-0A8F-4B99-A7F7-9C9CE9DF55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670" y="636494"/>
            <a:ext cx="3816097" cy="561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92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p17"/>
          <p:cNvSpPr txBox="1">
            <a:spLocks noGrp="1"/>
          </p:cNvSpPr>
          <p:nvPr>
            <p:ph type="body" idx="1"/>
          </p:nvPr>
        </p:nvSpPr>
        <p:spPr>
          <a:xfrm>
            <a:off x="1096377" y="1219200"/>
            <a:ext cx="3544800" cy="4825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54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Las Personas </a:t>
            </a:r>
            <a:r>
              <a:rPr lang="en-US" sz="54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Cuidan</a:t>
            </a:r>
            <a:r>
              <a:rPr lang="en-US" sz="54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54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Muy</a:t>
            </a:r>
            <a:r>
              <a:rPr lang="en-US" sz="54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Bien </a:t>
            </a:r>
            <a:r>
              <a:rPr lang="en-US" sz="54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las</a:t>
            </a:r>
            <a:r>
              <a:rPr lang="en-US" sz="54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54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Cosas</a:t>
            </a:r>
            <a:r>
              <a:rPr lang="en-US" sz="54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54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Especiales</a:t>
            </a:r>
            <a:r>
              <a:rPr lang="en-US" sz="5400" b="1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4000" b="1" dirty="0"/>
          </a:p>
        </p:txBody>
      </p:sp>
      <p:sp>
        <p:nvSpPr>
          <p:cNvPr id="1420" name="Google Shape;1420;p17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1421" name="Google Shape;1421;p17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ABF5B20-2B23-4866-8F3B-BC30247928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978" y="806824"/>
            <a:ext cx="5234636" cy="5248835"/>
          </a:xfrm>
        </p:spPr>
      </p:pic>
    </p:spTree>
    <p:extLst>
      <p:ext uri="{BB962C8B-B14F-4D97-AF65-F5344CB8AC3E}">
        <p14:creationId xmlns:p14="http://schemas.microsoft.com/office/powerpoint/2010/main" val="47329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Google Shape;1749;p51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1750" name="Google Shape;1750;p51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40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1" name="Google Shape;1751;p51"/>
          <p:cNvSpPr txBox="1"/>
          <p:nvPr/>
        </p:nvSpPr>
        <p:spPr>
          <a:xfrm>
            <a:off x="1588156" y="1528835"/>
            <a:ext cx="4419600" cy="43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Nadie</a:t>
            </a:r>
            <a:r>
              <a:rPr lang="en-US" sz="54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Debería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Tratar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en-US" sz="40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Lastimar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Nunca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u="sng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Tu</a:t>
            </a:r>
            <a:r>
              <a:rPr lang="en-US" sz="4000" b="1" u="sng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Alma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0E3D0C4-D986-487F-971A-FE45C2B5D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670" y="636494"/>
            <a:ext cx="3816097" cy="561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0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Google Shape;1749;p51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1750" name="Google Shape;1750;p51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41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1" name="Google Shape;1751;p51"/>
          <p:cNvSpPr txBox="1"/>
          <p:nvPr/>
        </p:nvSpPr>
        <p:spPr>
          <a:xfrm>
            <a:off x="1561279" y="1233000"/>
            <a:ext cx="4419600" cy="43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Nadie</a:t>
            </a:r>
            <a:r>
              <a:rPr lang="en-US" sz="54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Debería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Tratar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en-US" sz="40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Lastimar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Nunca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u="sng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Tu</a:t>
            </a:r>
            <a:r>
              <a:rPr lang="en-US" sz="4000" b="1" u="sng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u="sng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Cuerpo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E10F0B6-21FA-4C64-9B7B-B183499B5D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670" y="636494"/>
            <a:ext cx="3816097" cy="561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4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C67DFF-B5F4-4E27-9F91-E6BE67569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912" y="76200"/>
            <a:ext cx="10287000" cy="1020762"/>
          </a:xfrm>
        </p:spPr>
        <p:txBody>
          <a:bodyPr/>
          <a:lstStyle/>
          <a:p>
            <a:r>
              <a:rPr lang="en-US" sz="4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HablemosDe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Especial y </a:t>
            </a:r>
            <a:r>
              <a:rPr lang="en-US" sz="4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Sagrado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C24D0E7-3389-4976-9053-695257771E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33123" y="1940859"/>
            <a:ext cx="3086100" cy="3505200"/>
          </a:xfrm>
        </p:spPr>
        <p:txBody>
          <a:bodyPr>
            <a:normAutofit/>
          </a:bodyPr>
          <a:lstStyle/>
          <a:p>
            <a:r>
              <a:rPr lang="en-US" sz="4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Pones </a:t>
            </a:r>
            <a:r>
              <a:rPr lang="en-US" sz="4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Ropa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En </a:t>
            </a:r>
            <a:r>
              <a:rPr lang="en-US" sz="4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Para </a:t>
            </a:r>
            <a:r>
              <a:rPr lang="en-US" sz="4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Protejerlo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Del </a:t>
            </a:r>
            <a:r>
              <a:rPr lang="en-US" sz="4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Clima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4C41000B-467D-48BB-B27B-ACADCBE54E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571" y="2033650"/>
            <a:ext cx="5664046" cy="3781299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F4A79E-6C33-490E-BAA8-57B3DAF53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D9BD20-1B55-41C7-839E-106C2FD23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63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C67DFF-B5F4-4E27-9F91-E6BE67569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912" y="76200"/>
            <a:ext cx="10287000" cy="1020762"/>
          </a:xfrm>
        </p:spPr>
        <p:txBody>
          <a:bodyPr/>
          <a:lstStyle/>
          <a:p>
            <a:r>
              <a:rPr lang="en-US" sz="4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Hablemos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Especial y </a:t>
            </a:r>
            <a:r>
              <a:rPr lang="en-US" sz="4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Sagrado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000" b="1" dirty="0"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C24D0E7-3389-4976-9053-695257771E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92953" y="3177987"/>
            <a:ext cx="3086100" cy="131333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¡Y La </a:t>
            </a:r>
            <a:r>
              <a:rPr lang="en-US" sz="4000" b="1" dirty="0" err="1" smtClean="0"/>
              <a:t>Ropa</a:t>
            </a:r>
            <a:r>
              <a:rPr lang="en-US" sz="4000" b="1" dirty="0" smtClean="0"/>
              <a:t> Se </a:t>
            </a:r>
            <a:r>
              <a:rPr lang="en-US" sz="4000" b="1" dirty="0" err="1" smtClean="0"/>
              <a:t>Ve</a:t>
            </a:r>
            <a:r>
              <a:rPr lang="en-US" sz="4000" b="1" dirty="0" smtClean="0"/>
              <a:t> Bonita!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4C41000B-467D-48BB-B27B-ACADCBE54E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571" y="2033650"/>
            <a:ext cx="5664046" cy="3781299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F4A79E-6C33-490E-BAA8-57B3DAF53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D9BD20-1B55-41C7-839E-106C2FD23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10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C67DFF-B5F4-4E27-9F91-E6BE67569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912" y="76200"/>
            <a:ext cx="10287000" cy="1020762"/>
          </a:xfrm>
        </p:spPr>
        <p:txBody>
          <a:bodyPr/>
          <a:lstStyle/>
          <a:p>
            <a:r>
              <a:rPr lang="en-US" sz="4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Hablemos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Especial y </a:t>
            </a:r>
            <a:r>
              <a:rPr lang="en-US" sz="4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Sagrado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C24D0E7-3389-4976-9053-695257771E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40632" y="2169459"/>
            <a:ext cx="3086100" cy="35052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La </a:t>
            </a:r>
            <a:r>
              <a:rPr lang="en-US" sz="4000" b="1" dirty="0" err="1" smtClean="0"/>
              <a:t>Ropa</a:t>
            </a:r>
            <a:r>
              <a:rPr lang="en-US" sz="4000" b="1" dirty="0" smtClean="0"/>
              <a:t>, </a:t>
            </a:r>
            <a:r>
              <a:rPr lang="en-US" sz="4000" b="1" dirty="0" err="1" smtClean="0"/>
              <a:t>También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Cubre</a:t>
            </a:r>
            <a:r>
              <a:rPr lang="en-US" sz="4000" b="1" dirty="0" smtClean="0"/>
              <a:t> Las </a:t>
            </a:r>
            <a:r>
              <a:rPr lang="en-US" sz="4000" b="1" dirty="0" err="1" smtClean="0"/>
              <a:t>Partes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Más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Privadas</a:t>
            </a:r>
            <a:r>
              <a:rPr lang="en-US" sz="4000" b="1" dirty="0" smtClean="0"/>
              <a:t> De </a:t>
            </a:r>
            <a:r>
              <a:rPr lang="en-US" sz="4000" b="1" dirty="0" err="1" smtClean="0"/>
              <a:t>Tu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Cuerpo</a:t>
            </a:r>
            <a:r>
              <a:rPr lang="en-US" sz="4000" b="1" dirty="0" smtClean="0"/>
              <a:t>. </a:t>
            </a:r>
            <a:endParaRPr lang="en-US" sz="4000" b="1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4C41000B-467D-48BB-B27B-ACADCBE54E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571" y="2033650"/>
            <a:ext cx="5664046" cy="3781299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F4A79E-6C33-490E-BAA8-57B3DAF53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D9BD20-1B55-41C7-839E-106C2FD23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21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C24D0E7-3389-4976-9053-695257771E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06246" y="1739153"/>
            <a:ext cx="3086100" cy="35052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¿</a:t>
            </a:r>
            <a:r>
              <a:rPr lang="en-US" sz="4000" b="1" dirty="0" err="1" smtClean="0"/>
              <a:t>Ves</a:t>
            </a:r>
            <a:r>
              <a:rPr lang="en-US" sz="4000" b="1" dirty="0" smtClean="0"/>
              <a:t>? Este Niño &amp; Niña No </a:t>
            </a:r>
            <a:r>
              <a:rPr lang="en-US" sz="4000" b="1" dirty="0" err="1" smtClean="0"/>
              <a:t>Están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Vestidos</a:t>
            </a:r>
            <a:r>
              <a:rPr lang="en-US" sz="4000" b="1" dirty="0" smtClean="0"/>
              <a:t> Para </a:t>
            </a:r>
            <a:r>
              <a:rPr lang="en-US" sz="4000" b="1" dirty="0" err="1" smtClean="0"/>
              <a:t>Ir</a:t>
            </a:r>
            <a:r>
              <a:rPr lang="en-US" sz="4000" b="1" dirty="0" smtClean="0"/>
              <a:t> </a:t>
            </a:r>
            <a:r>
              <a:rPr lang="en-US" sz="4000" b="1" dirty="0" smtClean="0"/>
              <a:t>a </a:t>
            </a:r>
            <a:r>
              <a:rPr lang="en-US" sz="4000" b="1" dirty="0" smtClean="0"/>
              <a:t>La </a:t>
            </a:r>
            <a:r>
              <a:rPr lang="en-US" sz="4000" b="1" dirty="0" err="1" smtClean="0"/>
              <a:t>Escuela</a:t>
            </a:r>
            <a:r>
              <a:rPr lang="en-US" sz="4000" b="1" dirty="0" smtClean="0"/>
              <a:t>.</a:t>
            </a:r>
            <a:r>
              <a:rPr lang="en-US" sz="4000" b="1" dirty="0"/>
              <a:t> 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4C41000B-467D-48BB-B27B-ACADCBE54E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212" y="1981200"/>
            <a:ext cx="2431527" cy="3781299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F4A79E-6C33-490E-BAA8-57B3DAF53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D9BD20-1B55-41C7-839E-106C2FD23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45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6644DE9-0640-4884-9704-6AD01A5D72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994" y="1981199"/>
            <a:ext cx="2544418" cy="376748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928CEEA8-4FB7-45BA-A29D-93462EC02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012" y="274638"/>
            <a:ext cx="9677401" cy="1020762"/>
          </a:xfrm>
        </p:spPr>
        <p:txBody>
          <a:bodyPr/>
          <a:lstStyle/>
          <a:p>
            <a:r>
              <a:rPr lang="en-US" sz="4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Hablemos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Especial y </a:t>
            </a:r>
            <a:r>
              <a:rPr lang="en-US" sz="4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Sagrado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90035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C24D0E7-3389-4976-9053-695257771E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05197" y="2720788"/>
            <a:ext cx="3086100" cy="2106706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Calibri" panose="020F0502020204030204" pitchFamily="34" charset="0"/>
              </a:rPr>
              <a:t>No </a:t>
            </a:r>
            <a:r>
              <a:rPr lang="en-US" sz="3600" b="1" dirty="0" err="1" smtClean="0">
                <a:cs typeface="Calibri" panose="020F0502020204030204" pitchFamily="34" charset="0"/>
              </a:rPr>
              <a:t>Están</a:t>
            </a:r>
            <a:r>
              <a:rPr lang="en-US" sz="3600" b="1" dirty="0" smtClean="0">
                <a:cs typeface="Calibri" panose="020F0502020204030204" pitchFamily="34" charset="0"/>
              </a:rPr>
              <a:t> </a:t>
            </a:r>
            <a:r>
              <a:rPr lang="en-US" sz="3600" b="1" dirty="0" err="1">
                <a:cs typeface="Calibri" panose="020F0502020204030204" pitchFamily="34" charset="0"/>
              </a:rPr>
              <a:t>V</a:t>
            </a:r>
            <a:r>
              <a:rPr lang="en-US" sz="3600" b="1" dirty="0" err="1" smtClean="0">
                <a:cs typeface="Calibri" panose="020F0502020204030204" pitchFamily="34" charset="0"/>
              </a:rPr>
              <a:t>estidos</a:t>
            </a:r>
            <a:r>
              <a:rPr lang="en-US" sz="3600" b="1" dirty="0" smtClean="0">
                <a:cs typeface="Calibri" panose="020F0502020204030204" pitchFamily="34" charset="0"/>
              </a:rPr>
              <a:t> Para </a:t>
            </a:r>
            <a:r>
              <a:rPr lang="en-US" sz="3600" b="1" dirty="0" err="1" smtClean="0">
                <a:cs typeface="Calibri" panose="020F0502020204030204" pitchFamily="34" charset="0"/>
              </a:rPr>
              <a:t>Ir</a:t>
            </a:r>
            <a:r>
              <a:rPr lang="en-US" sz="3600" b="1" dirty="0" smtClean="0">
                <a:cs typeface="Calibri" panose="020F0502020204030204" pitchFamily="34" charset="0"/>
              </a:rPr>
              <a:t> </a:t>
            </a:r>
            <a:r>
              <a:rPr lang="en-US" sz="3600" b="1" dirty="0" smtClean="0">
                <a:cs typeface="Calibri" panose="020F0502020204030204" pitchFamily="34" charset="0"/>
              </a:rPr>
              <a:t>a </a:t>
            </a:r>
            <a:r>
              <a:rPr lang="en-US" sz="3600" b="1" dirty="0" err="1" smtClean="0">
                <a:cs typeface="Calibri" panose="020F0502020204030204" pitchFamily="34" charset="0"/>
              </a:rPr>
              <a:t>Jugar</a:t>
            </a:r>
            <a:r>
              <a:rPr lang="en-US" sz="3600" b="1" dirty="0" smtClean="0">
                <a:cs typeface="Calibri" panose="020F0502020204030204" pitchFamily="34" charset="0"/>
              </a:rPr>
              <a:t> Con </a:t>
            </a:r>
            <a:r>
              <a:rPr lang="en-US" sz="3600" b="1" dirty="0" err="1" smtClean="0">
                <a:cs typeface="Calibri" panose="020F0502020204030204" pitchFamily="34" charset="0"/>
              </a:rPr>
              <a:t>Sus</a:t>
            </a:r>
            <a:r>
              <a:rPr lang="en-US" sz="3600" b="1" dirty="0" smtClean="0">
                <a:cs typeface="Calibri" panose="020F0502020204030204" pitchFamily="34" charset="0"/>
              </a:rPr>
              <a:t> Amigos.</a:t>
            </a:r>
            <a:r>
              <a:rPr lang="en-US" sz="3600" b="1" dirty="0">
                <a:cs typeface="Calibri" panose="020F0502020204030204" pitchFamily="34" charset="0"/>
              </a:rPr>
              <a:t> 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F4A79E-6C33-490E-BAA8-57B3DAF53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D9BD20-1B55-41C7-839E-106C2FD23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46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54637D26-5CD4-4D4B-800A-BF86793BB2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0783" y="2034376"/>
            <a:ext cx="5407621" cy="377984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58F8B91E-CA84-46F5-92F3-3B8A2F2AB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012" y="274638"/>
            <a:ext cx="9677401" cy="1020762"/>
          </a:xfrm>
        </p:spPr>
        <p:txBody>
          <a:bodyPr/>
          <a:lstStyle/>
          <a:p>
            <a:r>
              <a:rPr lang="en-US" sz="4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Hablemos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Especial y </a:t>
            </a:r>
            <a:r>
              <a:rPr lang="en-US" sz="4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Sagrado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5042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C24D0E7-3389-4976-9053-695257771E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07882" y="2034988"/>
            <a:ext cx="3086100" cy="3505200"/>
          </a:xfrm>
        </p:spPr>
        <p:txBody>
          <a:bodyPr>
            <a:normAutofit lnSpcReduction="10000"/>
          </a:bodyPr>
          <a:lstStyle/>
          <a:p>
            <a:r>
              <a:rPr lang="en-US" sz="4000" b="1" dirty="0" err="1" smtClean="0"/>
              <a:t>Pero</a:t>
            </a:r>
            <a:r>
              <a:rPr lang="en-US" sz="4000" b="1" dirty="0" smtClean="0"/>
              <a:t>, Su </a:t>
            </a:r>
            <a:r>
              <a:rPr lang="en-US" sz="4000" b="1" dirty="0" err="1" smtClean="0"/>
              <a:t>Ropa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Cubre</a:t>
            </a:r>
            <a:r>
              <a:rPr lang="en-US" sz="4000" b="1" dirty="0" smtClean="0"/>
              <a:t> Las </a:t>
            </a:r>
            <a:r>
              <a:rPr lang="en-US" sz="4000" b="1" dirty="0" err="1" smtClean="0"/>
              <a:t>Partes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Más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Especiales</a:t>
            </a:r>
            <a:r>
              <a:rPr lang="en-US" sz="4000" b="1" dirty="0" smtClean="0"/>
              <a:t> Y </a:t>
            </a:r>
            <a:r>
              <a:rPr lang="en-US" sz="4000" b="1" dirty="0" err="1" smtClean="0"/>
              <a:t>Privadas</a:t>
            </a:r>
            <a:r>
              <a:rPr lang="en-US" sz="4000" b="1" dirty="0" smtClean="0"/>
              <a:t> De </a:t>
            </a:r>
            <a:r>
              <a:rPr lang="en-US" sz="4000" b="1" dirty="0" err="1" smtClean="0"/>
              <a:t>Sus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Cuerpos</a:t>
            </a:r>
            <a:r>
              <a:rPr lang="en-US" sz="4000" b="1" dirty="0" smtClean="0"/>
              <a:t>.</a:t>
            </a:r>
            <a:endParaRPr lang="en-US" sz="4000" b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F4A79E-6C33-490E-BAA8-57B3DAF53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D9BD20-1B55-41C7-839E-106C2FD23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47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B6F4543A-FBEF-4E86-B201-0D8C639854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92959" y="1953694"/>
            <a:ext cx="5555445" cy="386053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14E013A0-A1CC-4010-B998-720387715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2" y="274638"/>
            <a:ext cx="9448801" cy="1020762"/>
          </a:xfrm>
        </p:spPr>
        <p:txBody>
          <a:bodyPr/>
          <a:lstStyle/>
          <a:p>
            <a:r>
              <a:rPr lang="en-US" sz="4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Hablemos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Especial y </a:t>
            </a:r>
            <a:r>
              <a:rPr lang="en-US" sz="4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Sagrado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50123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C24D0E7-3389-4976-9053-695257771E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5612" y="1373532"/>
            <a:ext cx="3733800" cy="1830238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Las Personas </a:t>
            </a:r>
            <a:r>
              <a:rPr lang="en-US" sz="2800" b="1" dirty="0" err="1" smtClean="0"/>
              <a:t>Que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Te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Aman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Quieren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Que</a:t>
            </a:r>
            <a:r>
              <a:rPr lang="en-US" sz="2800" b="1" dirty="0" smtClean="0"/>
              <a:t> Las </a:t>
            </a:r>
            <a:r>
              <a:rPr lang="en-US" sz="2800" b="1" dirty="0" err="1" smtClean="0"/>
              <a:t>Partes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Privadas</a:t>
            </a:r>
            <a:r>
              <a:rPr lang="en-US" sz="2800" b="1" dirty="0" smtClean="0"/>
              <a:t> De </a:t>
            </a:r>
            <a:r>
              <a:rPr lang="en-US" sz="2800" b="1" dirty="0" err="1" smtClean="0"/>
              <a:t>Tu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Cuerpo</a:t>
            </a:r>
            <a:r>
              <a:rPr lang="en-US" sz="2800" b="1" dirty="0" smtClean="0"/>
              <a:t> </a:t>
            </a:r>
            <a:r>
              <a:rPr lang="en-US" sz="2800" b="1" dirty="0" err="1"/>
              <a:t>E</a:t>
            </a:r>
            <a:r>
              <a:rPr lang="en-US" sz="2800" b="1" dirty="0" err="1" smtClean="0"/>
              <a:t>stén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Seguras</a:t>
            </a:r>
            <a:r>
              <a:rPr lang="en-US" sz="2800" b="1" dirty="0" smtClean="0"/>
              <a:t> y Sean </a:t>
            </a:r>
            <a:r>
              <a:rPr lang="en-US" sz="2800" b="1" dirty="0" err="1" smtClean="0"/>
              <a:t>Respetadas</a:t>
            </a:r>
            <a:r>
              <a:rPr lang="en-US" sz="2800" b="1" dirty="0" smtClean="0"/>
              <a:t>. </a:t>
            </a:r>
            <a:endParaRPr lang="en-US" sz="2800" b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F4A79E-6C33-490E-BAA8-57B3DAF53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D9BD20-1B55-41C7-839E-106C2FD23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48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A93930A-4ABB-4073-85F3-FD834A51290B}"/>
              </a:ext>
            </a:extLst>
          </p:cNvPr>
          <p:cNvSpPr txBox="1"/>
          <p:nvPr/>
        </p:nvSpPr>
        <p:spPr>
          <a:xfrm>
            <a:off x="455612" y="3290047"/>
            <a:ext cx="3797300" cy="31947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b="1" dirty="0" smtClean="0"/>
              <a:t>TU </a:t>
            </a:r>
            <a:r>
              <a:rPr lang="en-US" sz="3200" b="1" dirty="0" err="1" smtClean="0"/>
              <a:t>Puedes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Ayudar</a:t>
            </a:r>
            <a:r>
              <a:rPr lang="en-US" sz="3200" b="1" dirty="0" smtClean="0"/>
              <a:t> A </a:t>
            </a:r>
            <a:r>
              <a:rPr lang="en-US" sz="3200" b="1" dirty="0" err="1" smtClean="0"/>
              <a:t>Asegurar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Que</a:t>
            </a:r>
            <a:r>
              <a:rPr lang="en-US" sz="3200" b="1" dirty="0" smtClean="0"/>
              <a:t> TU </a:t>
            </a:r>
            <a:r>
              <a:rPr lang="en-US" sz="3200" b="1" dirty="0" err="1" smtClean="0"/>
              <a:t>Cuerpo</a:t>
            </a:r>
            <a:r>
              <a:rPr lang="en-US" sz="3200" b="1" dirty="0" smtClean="0"/>
              <a:t> y </a:t>
            </a:r>
            <a:r>
              <a:rPr lang="en-US" sz="3200" b="1" dirty="0" err="1" smtClean="0"/>
              <a:t>las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Partes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privadas</a:t>
            </a:r>
            <a:r>
              <a:rPr lang="en-US" sz="3200" b="1" dirty="0" smtClean="0"/>
              <a:t> de TU </a:t>
            </a:r>
            <a:r>
              <a:rPr lang="en-US" sz="3200" b="1" dirty="0" err="1" smtClean="0"/>
              <a:t>Cuerpo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Estén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Seguras</a:t>
            </a:r>
            <a:r>
              <a:rPr lang="en-US" sz="3200" b="1" dirty="0" smtClean="0"/>
              <a:t> y Sean </a:t>
            </a:r>
            <a:r>
              <a:rPr lang="en-US" sz="3200" b="1" dirty="0" err="1" smtClean="0"/>
              <a:t>Respetadas</a:t>
            </a:r>
            <a:r>
              <a:rPr lang="en-US" sz="2800" b="1" dirty="0" smtClean="0"/>
              <a:t>.</a:t>
            </a:r>
            <a:endParaRPr lang="en-US" sz="2800" b="1" dirty="0">
              <a:cs typeface="Calibri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B4419C95-AE78-4741-AEE0-61E240AA38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0783" y="2034376"/>
            <a:ext cx="5407621" cy="377984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D6C3F891-E70F-4CE7-897C-046506D8F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274638"/>
            <a:ext cx="9525001" cy="1020762"/>
          </a:xfrm>
        </p:spPr>
        <p:txBody>
          <a:bodyPr/>
          <a:lstStyle/>
          <a:p>
            <a:r>
              <a:rPr lang="en-US" sz="4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Hablemos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Especial y </a:t>
            </a:r>
            <a:r>
              <a:rPr lang="en-US" sz="4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Sagrado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56295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C24D0E7-3389-4976-9053-695257771E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2675" y="1871073"/>
            <a:ext cx="3505200" cy="3943151"/>
          </a:xfrm>
        </p:spPr>
        <p:txBody>
          <a:bodyPr>
            <a:normAutofit fontScale="85000" lnSpcReduction="20000"/>
          </a:bodyPr>
          <a:lstStyle/>
          <a:p>
            <a:r>
              <a:rPr lang="en-US" sz="3600" b="1" dirty="0" smtClean="0"/>
              <a:t>¿</a:t>
            </a:r>
            <a:r>
              <a:rPr lang="en-US" sz="3600" b="1" dirty="0" err="1" smtClean="0"/>
              <a:t>Qué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Puedes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Hacer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Tu</a:t>
            </a:r>
            <a:r>
              <a:rPr lang="en-US" sz="3600" b="1" dirty="0" smtClean="0"/>
              <a:t> Para </a:t>
            </a:r>
            <a:r>
              <a:rPr lang="en-US" sz="3600" b="1" dirty="0" err="1" smtClean="0"/>
              <a:t>Ayudar</a:t>
            </a:r>
            <a:r>
              <a:rPr lang="en-US" sz="3600" b="1" dirty="0" smtClean="0"/>
              <a:t> A </a:t>
            </a:r>
            <a:r>
              <a:rPr lang="en-US" sz="3600" b="1" dirty="0" err="1" smtClean="0"/>
              <a:t>Que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las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Partes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Privadas</a:t>
            </a:r>
            <a:r>
              <a:rPr lang="en-US" sz="3600" b="1" dirty="0" smtClean="0"/>
              <a:t> de </a:t>
            </a:r>
            <a:r>
              <a:rPr lang="en-US" sz="3600" b="1" dirty="0" err="1" smtClean="0"/>
              <a:t>Tu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Cuerpo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Estén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Seguras</a:t>
            </a:r>
            <a:r>
              <a:rPr lang="en-US" sz="3600" b="1" dirty="0" smtClean="0"/>
              <a:t> y Sean </a:t>
            </a:r>
            <a:r>
              <a:rPr lang="en-US" sz="3600" b="1" dirty="0" err="1" smtClean="0"/>
              <a:t>Respetadas</a:t>
            </a:r>
            <a:r>
              <a:rPr lang="en-US" sz="3600" b="1" dirty="0" smtClean="0"/>
              <a:t>?</a:t>
            </a:r>
            <a:endParaRPr lang="en-US" sz="3600" b="1" dirty="0">
              <a:cs typeface="Calibri"/>
            </a:endParaRPr>
          </a:p>
          <a:p>
            <a:endParaRPr lang="en-US" sz="3600" b="1" dirty="0">
              <a:cs typeface="Calibri"/>
            </a:endParaRPr>
          </a:p>
          <a:p>
            <a:r>
              <a:rPr lang="en-US" sz="3600" b="1" dirty="0" err="1" smtClean="0">
                <a:cs typeface="Calibri"/>
              </a:rPr>
              <a:t>Puedes</a:t>
            </a:r>
            <a:r>
              <a:rPr lang="en-US" sz="3600" b="1" dirty="0" smtClean="0">
                <a:cs typeface="Calibri"/>
              </a:rPr>
              <a:t> </a:t>
            </a:r>
            <a:r>
              <a:rPr lang="en-US" sz="3600" b="1" dirty="0" err="1" smtClean="0">
                <a:cs typeface="Calibri"/>
              </a:rPr>
              <a:t>Hacer</a:t>
            </a:r>
            <a:r>
              <a:rPr lang="en-US" sz="3600" b="1" dirty="0" smtClean="0">
                <a:cs typeface="Calibri"/>
              </a:rPr>
              <a:t> Mucho.</a:t>
            </a:r>
            <a:r>
              <a:rPr lang="en-US" sz="3600" b="1" dirty="0">
                <a:cs typeface="Calibri"/>
              </a:rPr>
              <a:t> 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F4A79E-6C33-490E-BAA8-57B3DAF53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D9BD20-1B55-41C7-839E-106C2FD23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49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0BC94C1E-FEDE-4C19-8785-CBE5F308B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0783" y="2034376"/>
            <a:ext cx="5407621" cy="377984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5D2A6A51-85DF-4168-903D-B08774CE5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2" y="274638"/>
            <a:ext cx="9448801" cy="1020762"/>
          </a:xfrm>
        </p:spPr>
        <p:txBody>
          <a:bodyPr/>
          <a:lstStyle/>
          <a:p>
            <a:r>
              <a:rPr lang="en-US" sz="4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Hablemos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Especial y </a:t>
            </a:r>
            <a:r>
              <a:rPr lang="en-US" sz="4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Sagrado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23683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p15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 dirty="0"/>
          </a:p>
        </p:txBody>
      </p:sp>
      <p:sp>
        <p:nvSpPr>
          <p:cNvPr id="1405" name="Google Shape;1405;p1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72FBC92-8F97-4227-9FC0-2AD3C27157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212" y="590550"/>
            <a:ext cx="5791200" cy="5538187"/>
          </a:xfrm>
          <a:prstGeom prst="rect">
            <a:avLst/>
          </a:prstGeom>
        </p:spPr>
      </p:pic>
      <p:sp>
        <p:nvSpPr>
          <p:cNvPr id="1403" name="Google Shape;1403;p15"/>
          <p:cNvSpPr txBox="1">
            <a:spLocks noGrp="1"/>
          </p:cNvSpPr>
          <p:nvPr>
            <p:ph type="body" idx="4294967295"/>
          </p:nvPr>
        </p:nvSpPr>
        <p:spPr>
          <a:xfrm>
            <a:off x="794768" y="1066801"/>
            <a:ext cx="4648200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3600"/>
              <a:buNone/>
            </a:pPr>
            <a:r>
              <a:rPr lang="es-ES" sz="54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Las Personas Cuidan Muy Bien </a:t>
            </a:r>
            <a:r>
              <a:rPr lang="es-ES" sz="54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Las </a:t>
            </a:r>
            <a:r>
              <a:rPr lang="es-ES" sz="54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Cosas Especiales.</a:t>
            </a:r>
            <a:endParaRPr lang="es-ES" sz="40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endParaRPr sz="40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6CD052-A854-4F15-A083-84C315CF7C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212" y="2438400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1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444B38-0716-4F56-AACF-B7F3ED59C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981" y="422556"/>
            <a:ext cx="9143998" cy="1168679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400" dirty="0" smtClean="0"/>
              <a:t>Si </a:t>
            </a:r>
            <a:r>
              <a:rPr lang="en-US" sz="4400" dirty="0" err="1" smtClean="0"/>
              <a:t>Te</a:t>
            </a:r>
            <a:r>
              <a:rPr lang="en-US" sz="4400" dirty="0" smtClean="0"/>
              <a:t> </a:t>
            </a:r>
            <a:r>
              <a:rPr lang="en-US" sz="4400" dirty="0" err="1" smtClean="0"/>
              <a:t>Sientes</a:t>
            </a:r>
            <a:r>
              <a:rPr lang="en-US" sz="4400" dirty="0" smtClean="0"/>
              <a:t> </a:t>
            </a:r>
            <a:r>
              <a:rPr lang="en-US" sz="4400" dirty="0" err="1" smtClean="0"/>
              <a:t>Preocupado</a:t>
            </a:r>
            <a:r>
              <a:rPr lang="en-US" sz="4400" dirty="0" smtClean="0"/>
              <a:t>(a) De </a:t>
            </a:r>
            <a:r>
              <a:rPr lang="en-US" sz="4400" dirty="0" err="1" smtClean="0"/>
              <a:t>Esto</a:t>
            </a:r>
            <a:r>
              <a:rPr lang="en-US" sz="4400" dirty="0" smtClean="0"/>
              <a:t>, </a:t>
            </a:r>
            <a:r>
              <a:rPr lang="en-US" sz="4400" dirty="0" err="1" smtClean="0"/>
              <a:t>Puedes</a:t>
            </a:r>
            <a:r>
              <a:rPr lang="en-US" sz="4400" dirty="0" smtClean="0"/>
              <a:t> </a:t>
            </a:r>
            <a:r>
              <a:rPr lang="en-US" sz="4400" dirty="0" err="1" smtClean="0"/>
              <a:t>Decir</a:t>
            </a:r>
            <a:r>
              <a:rPr lang="en-US" sz="4400" dirty="0" smtClean="0"/>
              <a:t>:</a:t>
            </a:r>
            <a:r>
              <a:rPr lang="en-US" sz="4400" dirty="0"/>
              <a:t> 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F9C9E3F-61A8-4AA5-A395-C9A242846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2C4D44D-F05D-4ED2-AAE9-DBE1E67AF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50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95273F22-8C47-4836-B139-B1BE1169D7FE}"/>
              </a:ext>
            </a:extLst>
          </p:cNvPr>
          <p:cNvGrpSpPr/>
          <p:nvPr/>
        </p:nvGrpSpPr>
        <p:grpSpPr>
          <a:xfrm>
            <a:off x="989012" y="1447800"/>
            <a:ext cx="4267200" cy="4800600"/>
            <a:chOff x="989012" y="1447800"/>
            <a:chExt cx="4267200" cy="48006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55A844B1-9620-4F1D-A842-967897080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012" y="1447800"/>
              <a:ext cx="4267200" cy="42672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4A644AFA-4314-4A43-BA61-E6AB7C794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3412" y="3429000"/>
              <a:ext cx="2819400" cy="281940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6038542-F656-453A-91A4-97002CCE05B5}"/>
              </a:ext>
            </a:extLst>
          </p:cNvPr>
          <p:cNvSpPr txBox="1"/>
          <p:nvPr/>
        </p:nvSpPr>
        <p:spPr>
          <a:xfrm>
            <a:off x="5713843" y="2173941"/>
            <a:ext cx="50292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smtClean="0"/>
              <a:t>“</a:t>
            </a:r>
            <a:r>
              <a:rPr lang="en-US" sz="4000" b="1" dirty="0" err="1" smtClean="0"/>
              <a:t>Oye</a:t>
            </a:r>
            <a:r>
              <a:rPr lang="en-US" sz="4000" b="1" dirty="0" smtClean="0"/>
              <a:t>.</a:t>
            </a:r>
            <a:r>
              <a:rPr lang="en-US" sz="4000" b="1" dirty="0"/>
              <a:t>  </a:t>
            </a:r>
            <a:r>
              <a:rPr lang="en-US" sz="4000" b="1" dirty="0" smtClean="0"/>
              <a:t>Las </a:t>
            </a:r>
            <a:r>
              <a:rPr lang="en-US" sz="4000" b="1" dirty="0" err="1" smtClean="0"/>
              <a:t>partes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Privadas</a:t>
            </a:r>
            <a:r>
              <a:rPr lang="en-US" sz="4000" b="1" dirty="0" smtClean="0"/>
              <a:t> De </a:t>
            </a:r>
            <a:r>
              <a:rPr lang="en-US" sz="4000" b="1" dirty="0" err="1" smtClean="0"/>
              <a:t>Mi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Cuerpo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Estarán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Seguras</a:t>
            </a:r>
            <a:r>
              <a:rPr lang="en-US" sz="4000" b="1" dirty="0" smtClean="0"/>
              <a:t> &amp; </a:t>
            </a:r>
            <a:r>
              <a:rPr lang="en-US" sz="4000" b="1" dirty="0" err="1" smtClean="0"/>
              <a:t>Respetadas</a:t>
            </a:r>
            <a:r>
              <a:rPr lang="en-US" sz="4000" b="1" dirty="0" smtClean="0"/>
              <a:t>."</a:t>
            </a:r>
            <a:endParaRPr lang="en-US" sz="40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6D144A1-9D7B-4D7E-BC58-B27C635AAA44}"/>
              </a:ext>
            </a:extLst>
          </p:cNvPr>
          <p:cNvSpPr txBox="1"/>
          <p:nvPr/>
        </p:nvSpPr>
        <p:spPr>
          <a:xfrm>
            <a:off x="5774450" y="4496742"/>
            <a:ext cx="5486400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err="1" smtClean="0"/>
              <a:t>Tu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Puedes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Decir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Incluso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Eso</a:t>
            </a:r>
            <a:r>
              <a:rPr lang="en-US" sz="4000" b="1" dirty="0" smtClean="0"/>
              <a:t> </a:t>
            </a:r>
            <a:r>
              <a:rPr lang="en-US" sz="4800" b="1" u="sng" dirty="0" smtClean="0"/>
              <a:t>En </a:t>
            </a:r>
            <a:r>
              <a:rPr lang="en-US" sz="4800" b="1" u="sng" dirty="0" err="1" smtClean="0"/>
              <a:t>Voz</a:t>
            </a:r>
            <a:r>
              <a:rPr lang="en-US" sz="4800" b="1" u="sng" dirty="0" smtClean="0"/>
              <a:t> Alta</a:t>
            </a:r>
            <a:r>
              <a:rPr lang="en-US" sz="4000" b="1" dirty="0" smtClean="0"/>
              <a:t>. 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10575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444B38-0716-4F56-AACF-B7F3ED59C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981" y="422556"/>
            <a:ext cx="9143998" cy="1168679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400" dirty="0"/>
              <a:t>Si </a:t>
            </a:r>
            <a:r>
              <a:rPr lang="en-US" sz="4400" dirty="0" err="1"/>
              <a:t>Te</a:t>
            </a:r>
            <a:r>
              <a:rPr lang="en-US" sz="4400" dirty="0"/>
              <a:t> </a:t>
            </a:r>
            <a:r>
              <a:rPr lang="en-US" sz="4400" dirty="0" err="1"/>
              <a:t>Sientes</a:t>
            </a:r>
            <a:r>
              <a:rPr lang="en-US" sz="4400" dirty="0"/>
              <a:t> </a:t>
            </a:r>
            <a:r>
              <a:rPr lang="en-US" sz="4400" dirty="0" err="1"/>
              <a:t>Preocupado</a:t>
            </a:r>
            <a:r>
              <a:rPr lang="en-US" sz="4400" dirty="0"/>
              <a:t>(a) De </a:t>
            </a:r>
            <a:r>
              <a:rPr lang="en-US" sz="4400" dirty="0" err="1"/>
              <a:t>Esto</a:t>
            </a:r>
            <a:r>
              <a:rPr lang="en-US" sz="4400" dirty="0"/>
              <a:t>, </a:t>
            </a:r>
            <a:r>
              <a:rPr lang="en-US" sz="4400" dirty="0" err="1"/>
              <a:t>Puedes</a:t>
            </a:r>
            <a:r>
              <a:rPr lang="en-US" sz="4400" dirty="0"/>
              <a:t> </a:t>
            </a:r>
            <a:r>
              <a:rPr lang="en-US" sz="4400" dirty="0" err="1"/>
              <a:t>Decir</a:t>
            </a:r>
            <a:r>
              <a:rPr lang="en-US" sz="4400" dirty="0"/>
              <a:t>:  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F9C9E3F-61A8-4AA5-A395-C9A242846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2C4D44D-F05D-4ED2-AAE9-DBE1E67AF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51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95273F22-8C47-4836-B139-B1BE1169D7FE}"/>
              </a:ext>
            </a:extLst>
          </p:cNvPr>
          <p:cNvGrpSpPr/>
          <p:nvPr/>
        </p:nvGrpSpPr>
        <p:grpSpPr>
          <a:xfrm>
            <a:off x="989012" y="1447800"/>
            <a:ext cx="4267200" cy="4800600"/>
            <a:chOff x="989012" y="1447800"/>
            <a:chExt cx="4267200" cy="48006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55A844B1-9620-4F1D-A842-967897080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012" y="1447800"/>
              <a:ext cx="4267200" cy="42672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4A644AFA-4314-4A43-BA61-E6AB7C794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3412" y="3429000"/>
              <a:ext cx="2819400" cy="281940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6038542-F656-453A-91A4-97002CCE05B5}"/>
              </a:ext>
            </a:extLst>
          </p:cNvPr>
          <p:cNvSpPr txBox="1"/>
          <p:nvPr/>
        </p:nvSpPr>
        <p:spPr>
          <a:xfrm>
            <a:off x="5741789" y="1757082"/>
            <a:ext cx="5029200" cy="39703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/>
              <a:t>“</a:t>
            </a:r>
            <a:r>
              <a:rPr lang="en-US" sz="4000" b="1" dirty="0" err="1"/>
              <a:t>Oye</a:t>
            </a:r>
            <a:r>
              <a:rPr lang="en-US" sz="4000" b="1" dirty="0"/>
              <a:t>.  Las </a:t>
            </a:r>
            <a:r>
              <a:rPr lang="en-US" sz="4000" b="1" dirty="0" err="1"/>
              <a:t>partes</a:t>
            </a:r>
            <a:r>
              <a:rPr lang="en-US" sz="4000" b="1" dirty="0"/>
              <a:t> </a:t>
            </a:r>
            <a:r>
              <a:rPr lang="en-US" sz="4000" b="1" dirty="0" err="1"/>
              <a:t>Privadas</a:t>
            </a:r>
            <a:r>
              <a:rPr lang="en-US" sz="4000" b="1" dirty="0"/>
              <a:t> De </a:t>
            </a:r>
            <a:r>
              <a:rPr lang="en-US" sz="4000" b="1" dirty="0" err="1"/>
              <a:t>Mi</a:t>
            </a:r>
            <a:r>
              <a:rPr lang="en-US" sz="4000" b="1" dirty="0"/>
              <a:t> </a:t>
            </a:r>
            <a:r>
              <a:rPr lang="en-US" sz="4000" b="1" dirty="0" err="1"/>
              <a:t>Cuerpo</a:t>
            </a:r>
            <a:r>
              <a:rPr lang="en-US" sz="4000" b="1" dirty="0"/>
              <a:t> </a:t>
            </a:r>
            <a:r>
              <a:rPr lang="en-US" sz="4000" b="1" dirty="0" err="1"/>
              <a:t>Estarán</a:t>
            </a:r>
            <a:r>
              <a:rPr lang="en-US" sz="4000" b="1" dirty="0"/>
              <a:t> </a:t>
            </a:r>
            <a:r>
              <a:rPr lang="en-US" sz="4000" b="1" dirty="0" err="1"/>
              <a:t>Seguras</a:t>
            </a:r>
            <a:r>
              <a:rPr lang="en-US" sz="4000" b="1" dirty="0"/>
              <a:t> &amp; </a:t>
            </a:r>
            <a:r>
              <a:rPr lang="en-US" sz="4000" b="1" dirty="0" err="1"/>
              <a:t>Respetadas</a:t>
            </a:r>
            <a:r>
              <a:rPr lang="en-US" sz="4000" b="1" dirty="0"/>
              <a:t>."</a:t>
            </a:r>
          </a:p>
          <a:p>
            <a:pPr>
              <a:lnSpc>
                <a:spcPct val="90000"/>
              </a:lnSpc>
            </a:pPr>
            <a:r>
              <a:rPr lang="en-US" sz="4000" b="1" dirty="0" smtClean="0"/>
              <a:t>No</a:t>
            </a:r>
            <a:r>
              <a:rPr lang="en-US" sz="4000" b="1" dirty="0"/>
              <a:t> </a:t>
            </a:r>
            <a:r>
              <a:rPr lang="en-US" sz="4000" b="1" dirty="0" err="1" smtClean="0"/>
              <a:t>Tocarlas</a:t>
            </a:r>
            <a:r>
              <a:rPr lang="en-US" sz="4000" b="1" dirty="0" smtClean="0"/>
              <a:t>.</a:t>
            </a:r>
            <a:r>
              <a:rPr lang="en-US" sz="4000" b="1" dirty="0"/>
              <a:t> </a:t>
            </a:r>
            <a:endParaRPr lang="en-US" sz="4000" dirty="0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4000" b="1" dirty="0"/>
              <a:t>No </a:t>
            </a:r>
            <a:r>
              <a:rPr lang="en-US" sz="4000" b="1" dirty="0" err="1" smtClean="0"/>
              <a:t>Mirarlas</a:t>
            </a:r>
            <a:r>
              <a:rPr lang="en-US" sz="4000" b="1" dirty="0" smtClean="0"/>
              <a:t>."</a:t>
            </a:r>
            <a:endParaRPr lang="en-US" sz="4000" dirty="0">
              <a:cs typeface="Calibri"/>
            </a:endParaRPr>
          </a:p>
          <a:p>
            <a:pPr>
              <a:lnSpc>
                <a:spcPct val="90000"/>
              </a:lnSpc>
            </a:pPr>
            <a:endParaRPr lang="en-US" sz="4000" b="1" dirty="0"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6D144A1-9D7B-4D7E-BC58-B27C635AAA44}"/>
              </a:ext>
            </a:extLst>
          </p:cNvPr>
          <p:cNvSpPr txBox="1"/>
          <p:nvPr/>
        </p:nvSpPr>
        <p:spPr>
          <a:xfrm>
            <a:off x="5741789" y="5205132"/>
            <a:ext cx="5486400" cy="13111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err="1" smtClean="0"/>
              <a:t>Tú</a:t>
            </a:r>
            <a:r>
              <a:rPr lang="en-US" sz="4000" b="1" dirty="0" smtClean="0"/>
              <a:t> Inclusive </a:t>
            </a:r>
            <a:r>
              <a:rPr lang="en-US" sz="4000" b="1" dirty="0" err="1" smtClean="0"/>
              <a:t>puedes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Decir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Eso</a:t>
            </a:r>
            <a:r>
              <a:rPr lang="en-US" sz="4000" b="1" dirty="0" smtClean="0"/>
              <a:t> </a:t>
            </a:r>
            <a:r>
              <a:rPr lang="en-US" sz="4800" b="1" u="sng" dirty="0" smtClean="0"/>
              <a:t>En </a:t>
            </a:r>
            <a:r>
              <a:rPr lang="en-US" sz="4800" b="1" u="sng" dirty="0" err="1" smtClean="0"/>
              <a:t>Voz</a:t>
            </a:r>
            <a:r>
              <a:rPr lang="en-US" sz="4800" b="1" u="sng" dirty="0" smtClean="0"/>
              <a:t> Alta</a:t>
            </a:r>
            <a:r>
              <a:rPr lang="en-US" sz="4000" b="1" dirty="0" smtClean="0"/>
              <a:t>.</a:t>
            </a:r>
            <a:r>
              <a:rPr lang="en-US" sz="4000" b="1" dirty="0"/>
              <a:t> 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968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FD14E0C9-212B-4E41-80E7-D3FCA9E41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53E58526-A114-4ABF-9122-2E6560046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52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DE8B5EB-A319-4EA0-817C-EC0DFECBAC94}"/>
              </a:ext>
            </a:extLst>
          </p:cNvPr>
          <p:cNvSpPr txBox="1"/>
          <p:nvPr/>
        </p:nvSpPr>
        <p:spPr>
          <a:xfrm>
            <a:off x="455612" y="325292"/>
            <a:ext cx="5257799" cy="607550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 err="1" smtClean="0"/>
              <a:t>Tu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Cuerpo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Es</a:t>
            </a:r>
            <a:r>
              <a:rPr lang="en-US" sz="3600" b="1" dirty="0" smtClean="0"/>
              <a:t> Especial. Si </a:t>
            </a:r>
            <a:r>
              <a:rPr lang="en-US" sz="3600" b="1" dirty="0" err="1" smtClean="0"/>
              <a:t>Tu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Cuerpo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Necesita</a:t>
            </a:r>
            <a:r>
              <a:rPr lang="en-US" sz="3600" b="1" dirty="0" smtClean="0"/>
              <a:t> Un </a:t>
            </a:r>
            <a:r>
              <a:rPr lang="en-US" sz="3600" b="1" dirty="0" err="1" smtClean="0"/>
              <a:t>Cuidado</a:t>
            </a:r>
            <a:r>
              <a:rPr lang="en-US" sz="3600" b="1" dirty="0" smtClean="0"/>
              <a:t> Especial, </a:t>
            </a:r>
            <a:r>
              <a:rPr lang="en-US" sz="3600" b="1" dirty="0" err="1" smtClean="0"/>
              <a:t>Alguien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Que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Ama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Puede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Ayudar</a:t>
            </a:r>
            <a:r>
              <a:rPr lang="en-US" sz="3600" b="1" dirty="0" smtClean="0"/>
              <a:t>.</a:t>
            </a:r>
            <a:endParaRPr lang="en-US" sz="3600" b="1" dirty="0"/>
          </a:p>
          <a:p>
            <a:pPr>
              <a:lnSpc>
                <a:spcPct val="90000"/>
              </a:lnSpc>
            </a:pPr>
            <a:r>
              <a:rPr lang="en-US" sz="3600" b="1" dirty="0" smtClean="0"/>
              <a:t>Un Doctor o </a:t>
            </a:r>
            <a:r>
              <a:rPr lang="en-US" sz="3600" b="1" dirty="0" err="1" smtClean="0"/>
              <a:t>Enfermera</a:t>
            </a:r>
            <a:r>
              <a:rPr lang="en-US" sz="3600" b="1" dirty="0" smtClean="0"/>
              <a:t> </a:t>
            </a:r>
            <a:r>
              <a:rPr lang="en-US" sz="3600" b="1" dirty="0" err="1"/>
              <a:t>T</a:t>
            </a:r>
            <a:r>
              <a:rPr lang="en-US" sz="3600" b="1" dirty="0" err="1" smtClean="0"/>
              <a:t>ambién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Pueden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Ayudar</a:t>
            </a:r>
            <a:r>
              <a:rPr lang="en-US" sz="3600" b="1" dirty="0" smtClean="0"/>
              <a:t>.</a:t>
            </a:r>
            <a:endParaRPr lang="en-US" sz="3600" b="1" dirty="0">
              <a:cs typeface="Calibri"/>
            </a:endParaRPr>
          </a:p>
          <a:p>
            <a:pPr>
              <a:lnSpc>
                <a:spcPct val="90000"/>
              </a:lnSpc>
            </a:pPr>
            <a:endParaRPr lang="en-US" sz="3600" b="1" dirty="0"/>
          </a:p>
          <a:p>
            <a:pPr>
              <a:lnSpc>
                <a:spcPct val="90000"/>
              </a:lnSpc>
            </a:pPr>
            <a:r>
              <a:rPr lang="en-US" sz="3600" b="1" dirty="0" err="1" smtClean="0"/>
              <a:t>Tu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Puedes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Hablar</a:t>
            </a:r>
            <a:r>
              <a:rPr lang="en-US" sz="3600" b="1" dirty="0" smtClean="0"/>
              <a:t> De </a:t>
            </a:r>
            <a:r>
              <a:rPr lang="en-US" sz="3600" b="1" dirty="0" err="1" smtClean="0"/>
              <a:t>Esto</a:t>
            </a:r>
            <a:r>
              <a:rPr lang="en-US" sz="3600" b="1" dirty="0" smtClean="0"/>
              <a:t> Con Los </a:t>
            </a:r>
            <a:r>
              <a:rPr lang="en-US" sz="3600" b="1" dirty="0" err="1" smtClean="0"/>
              <a:t>Adultos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Que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Aman</a:t>
            </a:r>
            <a:r>
              <a:rPr lang="en-US" sz="3600" b="1" dirty="0" smtClean="0"/>
              <a:t> Y </a:t>
            </a:r>
            <a:r>
              <a:rPr lang="en-US" sz="3600" b="1" dirty="0" err="1" smtClean="0"/>
              <a:t>Te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Cuidan</a:t>
            </a:r>
            <a:r>
              <a:rPr lang="en-US" sz="3600" b="1" dirty="0" smtClean="0"/>
              <a:t>.</a:t>
            </a:r>
            <a:endParaRPr lang="en-US" sz="36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322D33C-ABF9-4BDD-9F13-74BD56DC57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865" y="327212"/>
            <a:ext cx="3884705" cy="582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0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FD14E0C9-212B-4E41-80E7-D3FCA9E41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53E58526-A114-4ABF-9122-2E6560046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53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DE8B5EB-A319-4EA0-817C-EC0DFECBAC94}"/>
              </a:ext>
            </a:extLst>
          </p:cNvPr>
          <p:cNvSpPr txBox="1"/>
          <p:nvPr/>
        </p:nvSpPr>
        <p:spPr>
          <a:xfrm>
            <a:off x="531812" y="752171"/>
            <a:ext cx="5965326" cy="557691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 err="1" smtClean="0"/>
              <a:t>Probablemnete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Sientes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Inseguro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Porque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Alguien</a:t>
            </a:r>
            <a:r>
              <a:rPr lang="en-US" sz="3600" b="1" dirty="0" smtClean="0"/>
              <a:t> Ha </a:t>
            </a:r>
            <a:r>
              <a:rPr lang="en-US" sz="3600" b="1" dirty="0" err="1" smtClean="0"/>
              <a:t>Tratado</a:t>
            </a:r>
            <a:r>
              <a:rPr lang="en-US" sz="3600" b="1" dirty="0" smtClean="0"/>
              <a:t> De </a:t>
            </a:r>
            <a:r>
              <a:rPr lang="en-US" sz="3600" b="1" dirty="0" err="1" smtClean="0"/>
              <a:t>Hacer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que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Tu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Cuerpo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esté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Inseguro</a:t>
            </a:r>
            <a:r>
              <a:rPr lang="en-US" sz="3600" b="1" dirty="0" smtClean="0"/>
              <a:t> o No </a:t>
            </a:r>
            <a:r>
              <a:rPr lang="en-US" sz="3600" b="1" dirty="0" err="1" smtClean="0"/>
              <a:t>Respetado</a:t>
            </a:r>
            <a:r>
              <a:rPr lang="en-US" sz="3600" b="1" dirty="0" smtClean="0">
                <a:cs typeface="Calibri"/>
              </a:rPr>
              <a:t>.</a:t>
            </a:r>
            <a:endParaRPr lang="en-US" dirty="0"/>
          </a:p>
          <a:p>
            <a:pPr>
              <a:lnSpc>
                <a:spcPct val="90000"/>
              </a:lnSpc>
            </a:pPr>
            <a:endParaRPr lang="en-US" sz="3600" b="1" dirty="0"/>
          </a:p>
          <a:p>
            <a:pPr>
              <a:lnSpc>
                <a:spcPct val="90000"/>
              </a:lnSpc>
            </a:pPr>
            <a:r>
              <a:rPr lang="en-US" sz="3600" b="1" dirty="0" err="1" smtClean="0"/>
              <a:t>Dile</a:t>
            </a:r>
            <a:r>
              <a:rPr lang="en-US" sz="3600" b="1" dirty="0" smtClean="0"/>
              <a:t> A Un </a:t>
            </a:r>
            <a:r>
              <a:rPr lang="en-US" sz="3600" b="1" dirty="0" err="1" smtClean="0"/>
              <a:t>Adulto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Que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Ama</a:t>
            </a:r>
            <a:r>
              <a:rPr lang="en-US" sz="3600" b="1" dirty="0" smtClean="0"/>
              <a:t> Y Al </a:t>
            </a:r>
            <a:r>
              <a:rPr lang="en-US" sz="3600" b="1" dirty="0" err="1" smtClean="0"/>
              <a:t>Que</a:t>
            </a:r>
            <a:r>
              <a:rPr lang="en-US" sz="3600" b="1" dirty="0" smtClean="0"/>
              <a:t> Le </a:t>
            </a:r>
            <a:r>
              <a:rPr lang="en-US" sz="3600" b="1" dirty="0" err="1" smtClean="0"/>
              <a:t>Importas</a:t>
            </a:r>
            <a:r>
              <a:rPr lang="en-US" sz="3600" b="1" dirty="0" smtClean="0"/>
              <a:t>. </a:t>
            </a:r>
            <a:r>
              <a:rPr lang="en-US" sz="3600" b="1" dirty="0" err="1" smtClean="0"/>
              <a:t>Dí</a:t>
            </a:r>
            <a:r>
              <a:rPr lang="en-US" sz="3600" b="1" dirty="0" smtClean="0"/>
              <a:t>,</a:t>
            </a:r>
            <a:endParaRPr lang="en-US" sz="3600" b="1" dirty="0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3600" b="1" dirty="0" smtClean="0"/>
              <a:t>“Me </a:t>
            </a:r>
            <a:r>
              <a:rPr lang="en-US" sz="3600" b="1" dirty="0" err="1" smtClean="0"/>
              <a:t>Siento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Preocupado</a:t>
            </a:r>
            <a:r>
              <a:rPr lang="en-US" sz="3600" b="1" dirty="0" smtClean="0"/>
              <a:t>. </a:t>
            </a:r>
            <a:r>
              <a:rPr lang="en-US" sz="3600" b="1" dirty="0" err="1" smtClean="0"/>
              <a:t>Quiero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Hablar</a:t>
            </a:r>
            <a:r>
              <a:rPr lang="en-US" sz="3600" b="1" dirty="0" smtClean="0"/>
              <a:t> de No </a:t>
            </a:r>
            <a:r>
              <a:rPr lang="en-US" sz="3600" b="1" dirty="0" err="1" smtClean="0"/>
              <a:t>Sentirme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Respetado</a:t>
            </a:r>
            <a:r>
              <a:rPr lang="en-US" sz="3600" b="1" dirty="0" smtClean="0"/>
              <a:t>(a).”</a:t>
            </a:r>
            <a:endParaRPr lang="en-US" sz="3600" b="1" dirty="0"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322D33C-ABF9-4BDD-9F13-74BD56DC57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812" y="434788"/>
            <a:ext cx="3884705" cy="582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11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81676DF3-BAF4-42CB-8A60-9DD35EBCC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358A19D9-0563-4538-BEDC-3E6B19BE9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/>
              <a:t>54</a:t>
            </a:fld>
            <a:endParaRPr lang="en-US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xmlns="" id="{D0CD85E9-9A65-44A6-B432-64571C9B83DC}"/>
              </a:ext>
            </a:extLst>
          </p:cNvPr>
          <p:cNvSpPr txBox="1"/>
          <p:nvPr/>
        </p:nvSpPr>
        <p:spPr>
          <a:xfrm>
            <a:off x="711767" y="367465"/>
            <a:ext cx="5835687" cy="563231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3200" dirty="0" smtClean="0">
                <a:cs typeface="Segoe UI"/>
              </a:rPr>
              <a:t>¿Con </a:t>
            </a:r>
            <a:r>
              <a:rPr lang="en-US" sz="3200" dirty="0" err="1" smtClean="0">
                <a:cs typeface="Segoe UI"/>
              </a:rPr>
              <a:t>quién</a:t>
            </a:r>
            <a:r>
              <a:rPr lang="en-US" sz="3200" dirty="0" smtClean="0">
                <a:cs typeface="Segoe UI"/>
              </a:rPr>
              <a:t> </a:t>
            </a:r>
            <a:r>
              <a:rPr lang="en-US" sz="3200" dirty="0" err="1" smtClean="0">
                <a:cs typeface="Segoe UI"/>
              </a:rPr>
              <a:t>puedes</a:t>
            </a:r>
            <a:r>
              <a:rPr lang="en-US" sz="3200" dirty="0" smtClean="0">
                <a:cs typeface="Segoe UI"/>
              </a:rPr>
              <a:t> </a:t>
            </a:r>
            <a:r>
              <a:rPr lang="en-US" sz="3200" dirty="0" err="1" smtClean="0">
                <a:cs typeface="Segoe UI"/>
              </a:rPr>
              <a:t>hablar</a:t>
            </a:r>
            <a:r>
              <a:rPr lang="en-US" sz="3200" dirty="0" smtClean="0">
                <a:cs typeface="Segoe UI"/>
              </a:rPr>
              <a:t> de </a:t>
            </a:r>
            <a:r>
              <a:rPr lang="en-US" sz="3200" dirty="0" err="1" smtClean="0">
                <a:cs typeface="Segoe UI"/>
              </a:rPr>
              <a:t>esto</a:t>
            </a:r>
            <a:r>
              <a:rPr lang="en-US" sz="3200" dirty="0" smtClean="0">
                <a:cs typeface="Segoe UI"/>
              </a:rPr>
              <a:t>?</a:t>
            </a:r>
            <a:r>
              <a:rPr lang="en-US" sz="3200" dirty="0">
                <a:latin typeface="Calibri"/>
                <a:cs typeface="Calibri"/>
              </a:rPr>
              <a:t> </a:t>
            </a:r>
          </a:p>
          <a:p>
            <a:pPr>
              <a:lnSpc>
                <a:spcPct val="90000"/>
              </a:lnSpc>
            </a:pPr>
            <a:endParaRPr lang="en-US" sz="3200" dirty="0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3200" dirty="0" err="1" smtClean="0">
                <a:cs typeface="Calibri"/>
              </a:rPr>
              <a:t>Piensa</a:t>
            </a:r>
            <a:r>
              <a:rPr lang="en-US" sz="3200" dirty="0" smtClean="0">
                <a:cs typeface="Calibri"/>
              </a:rPr>
              <a:t>.</a:t>
            </a:r>
            <a:r>
              <a:rPr lang="en-US" sz="3200" dirty="0">
                <a:cs typeface="Segoe UI"/>
              </a:rPr>
              <a:t>  </a:t>
            </a:r>
            <a:r>
              <a:rPr lang="en-US" sz="3200" dirty="0" smtClean="0">
                <a:cs typeface="Segoe UI"/>
              </a:rPr>
              <a:t>¿A </a:t>
            </a:r>
            <a:r>
              <a:rPr lang="en-US" sz="3200" dirty="0" err="1" smtClean="0">
                <a:cs typeface="Segoe UI"/>
              </a:rPr>
              <a:t>qué</a:t>
            </a:r>
            <a:r>
              <a:rPr lang="en-US" sz="3200" dirty="0" smtClean="0">
                <a:cs typeface="Segoe UI"/>
              </a:rPr>
              <a:t> </a:t>
            </a:r>
            <a:r>
              <a:rPr lang="en-US" sz="3200" dirty="0" err="1" smtClean="0">
                <a:cs typeface="Segoe UI"/>
              </a:rPr>
              <a:t>adulto</a:t>
            </a:r>
            <a:r>
              <a:rPr lang="en-US" sz="3200" dirty="0" smtClean="0">
                <a:cs typeface="Segoe UI"/>
              </a:rPr>
              <a:t> le </a:t>
            </a:r>
            <a:r>
              <a:rPr lang="en-US" sz="3200" dirty="0" err="1" smtClean="0">
                <a:cs typeface="Segoe UI"/>
              </a:rPr>
              <a:t>importas</a:t>
            </a:r>
            <a:r>
              <a:rPr lang="en-US" sz="3200" dirty="0" smtClean="0">
                <a:cs typeface="Segoe UI"/>
              </a:rPr>
              <a:t> </a:t>
            </a:r>
            <a:r>
              <a:rPr lang="en-US" sz="3200" dirty="0" err="1" smtClean="0">
                <a:cs typeface="Segoe UI"/>
              </a:rPr>
              <a:t>tu</a:t>
            </a:r>
            <a:r>
              <a:rPr lang="en-US" sz="3200" dirty="0" smtClean="0">
                <a:cs typeface="Segoe UI"/>
              </a:rPr>
              <a:t> y </a:t>
            </a:r>
            <a:r>
              <a:rPr lang="en-US" sz="3200" dirty="0" err="1" smtClean="0">
                <a:cs typeface="Segoe UI"/>
              </a:rPr>
              <a:t>tus</a:t>
            </a:r>
            <a:r>
              <a:rPr lang="en-US" sz="3200" dirty="0" smtClean="0">
                <a:cs typeface="Segoe UI"/>
              </a:rPr>
              <a:t> </a:t>
            </a:r>
            <a:r>
              <a:rPr lang="en-US" sz="3200" dirty="0" err="1" smtClean="0">
                <a:cs typeface="Segoe UI"/>
              </a:rPr>
              <a:t>sentimientos</a:t>
            </a:r>
            <a:r>
              <a:rPr lang="en-US" sz="3200" dirty="0" smtClean="0">
                <a:cs typeface="Segoe UI"/>
              </a:rPr>
              <a:t>?</a:t>
            </a:r>
            <a:r>
              <a:rPr lang="en-US" sz="3200" dirty="0">
                <a:cs typeface="Segoe UI"/>
              </a:rPr>
              <a:t>  </a:t>
            </a:r>
            <a:endParaRPr lang="en-US" sz="3200" dirty="0">
              <a:latin typeface="Segoe UI"/>
              <a:cs typeface="Segoe UI"/>
            </a:endParaRPr>
          </a:p>
          <a:p>
            <a:pPr>
              <a:lnSpc>
                <a:spcPct val="90000"/>
              </a:lnSpc>
            </a:pPr>
            <a:r>
              <a:rPr lang="en-US" sz="3200" dirty="0" smtClean="0">
                <a:cs typeface="Segoe UI"/>
              </a:rPr>
              <a:t>¿</a:t>
            </a:r>
            <a:r>
              <a:rPr lang="en-US" sz="3200" dirty="0" err="1" smtClean="0">
                <a:cs typeface="Segoe UI"/>
              </a:rPr>
              <a:t>Quén</a:t>
            </a:r>
            <a:r>
              <a:rPr lang="en-US" sz="3200" dirty="0" smtClean="0">
                <a:cs typeface="Segoe UI"/>
              </a:rPr>
              <a:t> </a:t>
            </a:r>
            <a:r>
              <a:rPr lang="en-US" sz="3200" dirty="0" err="1" smtClean="0">
                <a:cs typeface="Segoe UI"/>
              </a:rPr>
              <a:t>quiere</a:t>
            </a:r>
            <a:r>
              <a:rPr lang="en-US" sz="3200" dirty="0" smtClean="0">
                <a:cs typeface="Segoe UI"/>
              </a:rPr>
              <a:t> </a:t>
            </a:r>
            <a:r>
              <a:rPr lang="en-US" sz="3200" dirty="0" err="1" smtClean="0">
                <a:cs typeface="Segoe UI"/>
              </a:rPr>
              <a:t>mantenerte</a:t>
            </a:r>
            <a:r>
              <a:rPr lang="en-US" sz="3200" dirty="0" smtClean="0">
                <a:cs typeface="Segoe UI"/>
              </a:rPr>
              <a:t> </a:t>
            </a:r>
            <a:r>
              <a:rPr lang="en-US" sz="3200" dirty="0" err="1" smtClean="0">
                <a:cs typeface="Segoe UI"/>
              </a:rPr>
              <a:t>seguro</a:t>
            </a:r>
            <a:r>
              <a:rPr lang="en-US" sz="3200" dirty="0" smtClean="0">
                <a:cs typeface="Segoe UI"/>
              </a:rPr>
              <a:t> para no </a:t>
            </a:r>
            <a:r>
              <a:rPr lang="en-US" sz="3200" dirty="0" err="1" smtClean="0">
                <a:cs typeface="Segoe UI"/>
              </a:rPr>
              <a:t>ser</a:t>
            </a:r>
            <a:r>
              <a:rPr lang="en-US" sz="3200" dirty="0" smtClean="0">
                <a:cs typeface="Segoe UI"/>
              </a:rPr>
              <a:t> </a:t>
            </a:r>
            <a:r>
              <a:rPr lang="en-US" sz="3200" dirty="0" err="1" smtClean="0">
                <a:cs typeface="Segoe UI"/>
              </a:rPr>
              <a:t>lastimado</a:t>
            </a:r>
            <a:r>
              <a:rPr lang="en-US" sz="3200" dirty="0" smtClean="0">
                <a:cs typeface="Segoe UI"/>
              </a:rPr>
              <a:t>(a)?</a:t>
            </a:r>
            <a:r>
              <a:rPr lang="en-US" sz="3200" dirty="0">
                <a:cs typeface="Segoe UI"/>
              </a:rPr>
              <a:t>  </a:t>
            </a:r>
            <a:endParaRPr lang="en-US" sz="3200" dirty="0">
              <a:latin typeface="Segoe UI"/>
              <a:cs typeface="Segoe UI"/>
            </a:endParaRPr>
          </a:p>
          <a:p>
            <a:pPr>
              <a:lnSpc>
                <a:spcPct val="90000"/>
              </a:lnSpc>
            </a:pPr>
            <a:endParaRPr lang="en-US" sz="1600" dirty="0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3200" dirty="0" smtClean="0">
                <a:cs typeface="Segoe UI"/>
              </a:rPr>
              <a:t>¿</a:t>
            </a:r>
            <a:r>
              <a:rPr lang="en-US" sz="3200" dirty="0" err="1" smtClean="0">
                <a:cs typeface="Segoe UI"/>
              </a:rPr>
              <a:t>Cuál</a:t>
            </a:r>
            <a:r>
              <a:rPr lang="en-US" sz="3200" dirty="0" smtClean="0">
                <a:cs typeface="Segoe UI"/>
              </a:rPr>
              <a:t> </a:t>
            </a:r>
            <a:r>
              <a:rPr lang="en-US" sz="3200" dirty="0" err="1" smtClean="0">
                <a:cs typeface="Segoe UI"/>
              </a:rPr>
              <a:t>adulto</a:t>
            </a:r>
            <a:r>
              <a:rPr lang="en-US" sz="3200" dirty="0" smtClean="0">
                <a:cs typeface="Segoe UI"/>
              </a:rPr>
              <a:t> </a:t>
            </a:r>
            <a:r>
              <a:rPr lang="en-US" sz="3200" dirty="0" err="1" smtClean="0">
                <a:cs typeface="Segoe UI"/>
              </a:rPr>
              <a:t>respeta</a:t>
            </a:r>
            <a:r>
              <a:rPr lang="en-US" sz="3200" dirty="0" smtClean="0">
                <a:cs typeface="Segoe UI"/>
              </a:rPr>
              <a:t> la </a:t>
            </a:r>
            <a:r>
              <a:rPr lang="en-US" sz="3200" dirty="0" err="1" smtClean="0">
                <a:cs typeface="Segoe UI"/>
              </a:rPr>
              <a:t>privacidad</a:t>
            </a:r>
            <a:r>
              <a:rPr lang="en-US" sz="3200" dirty="0" smtClean="0">
                <a:cs typeface="Segoe UI"/>
              </a:rPr>
              <a:t> y la </a:t>
            </a:r>
            <a:r>
              <a:rPr lang="en-US" sz="3200" dirty="0" err="1" smtClean="0">
                <a:cs typeface="Segoe UI"/>
              </a:rPr>
              <a:t>santidad</a:t>
            </a:r>
            <a:r>
              <a:rPr lang="en-US" sz="3200" dirty="0" smtClean="0">
                <a:cs typeface="Segoe UI"/>
              </a:rPr>
              <a:t> de </a:t>
            </a:r>
            <a:r>
              <a:rPr lang="en-US" sz="3200" dirty="0" err="1" smtClean="0">
                <a:cs typeface="Segoe UI"/>
              </a:rPr>
              <a:t>tu</a:t>
            </a:r>
            <a:r>
              <a:rPr lang="en-US" sz="3200" dirty="0" smtClean="0">
                <a:cs typeface="Segoe UI"/>
              </a:rPr>
              <a:t> </a:t>
            </a:r>
            <a:r>
              <a:rPr lang="en-US" sz="3200" dirty="0" err="1" smtClean="0">
                <a:cs typeface="Segoe UI"/>
              </a:rPr>
              <a:t>cuerpo</a:t>
            </a:r>
            <a:r>
              <a:rPr lang="en-US" sz="3200" dirty="0" smtClean="0">
                <a:cs typeface="Segoe UI"/>
              </a:rPr>
              <a:t>?</a:t>
            </a:r>
            <a:r>
              <a:rPr lang="en-US" sz="3200" dirty="0">
                <a:cs typeface="Segoe UI"/>
              </a:rPr>
              <a:t>    ​</a:t>
            </a:r>
            <a:r>
              <a:rPr lang="en-US" sz="3200" dirty="0">
                <a:cs typeface="Calibri"/>
              </a:rPr>
              <a:t/>
            </a:r>
            <a:br>
              <a:rPr lang="en-US" sz="3200" dirty="0">
                <a:cs typeface="Calibri"/>
              </a:rPr>
            </a:br>
            <a:r>
              <a:rPr lang="en-US" sz="3200" dirty="0">
                <a:cs typeface="Segoe UI"/>
              </a:rPr>
              <a:t>​</a:t>
            </a:r>
            <a:endParaRPr lang="en-US" sz="1600" dirty="0">
              <a:latin typeface="Segoe UI"/>
              <a:cs typeface="Segoe UI"/>
            </a:endParaRPr>
          </a:p>
          <a:p>
            <a:pPr>
              <a:lnSpc>
                <a:spcPct val="90000"/>
              </a:lnSpc>
            </a:pPr>
            <a:r>
              <a:rPr lang="en-US" sz="3200" dirty="0" err="1" smtClean="0">
                <a:cs typeface="Segoe UI"/>
              </a:rPr>
              <a:t>Piensa</a:t>
            </a:r>
            <a:r>
              <a:rPr lang="en-US" sz="3200" dirty="0" smtClean="0">
                <a:cs typeface="Segoe UI"/>
              </a:rPr>
              <a:t> en </a:t>
            </a:r>
            <a:r>
              <a:rPr lang="en-US" sz="3200" dirty="0" err="1" smtClean="0">
                <a:cs typeface="Segoe UI"/>
              </a:rPr>
              <a:t>tu</a:t>
            </a:r>
            <a:r>
              <a:rPr lang="en-US" sz="3200" dirty="0">
                <a:cs typeface="Segoe UI"/>
              </a:rPr>
              <a:t> </a:t>
            </a:r>
            <a:r>
              <a:rPr lang="en-US" sz="3200" dirty="0" err="1" smtClean="0">
                <a:cs typeface="Segoe UI"/>
              </a:rPr>
              <a:t>mente</a:t>
            </a:r>
            <a:r>
              <a:rPr lang="en-US" sz="3200" dirty="0" smtClean="0">
                <a:cs typeface="Segoe UI"/>
              </a:rPr>
              <a:t>-</a:t>
            </a:r>
            <a:r>
              <a:rPr lang="en-US" sz="3200" dirty="0">
                <a:cs typeface="Segoe UI"/>
              </a:rPr>
              <a:t>-​</a:t>
            </a:r>
            <a:r>
              <a:rPr lang="en-US" sz="3200" dirty="0">
                <a:cs typeface="Calibri"/>
              </a:rPr>
              <a:t/>
            </a:r>
            <a:br>
              <a:rPr lang="en-US" sz="3200" dirty="0">
                <a:cs typeface="Calibri"/>
              </a:rPr>
            </a:br>
            <a:r>
              <a:rPr lang="en-US" sz="3200" dirty="0" smtClean="0">
                <a:cs typeface="Calibri"/>
              </a:rPr>
              <a:t>¿</a:t>
            </a:r>
            <a:r>
              <a:rPr lang="en-US" sz="3200" dirty="0" err="1" smtClean="0">
                <a:cs typeface="Calibri"/>
              </a:rPr>
              <a:t>quién</a:t>
            </a:r>
            <a:r>
              <a:rPr lang="en-US" sz="3200" dirty="0" smtClean="0">
                <a:cs typeface="Calibri"/>
              </a:rPr>
              <a:t> </a:t>
            </a:r>
            <a:r>
              <a:rPr lang="en-US" sz="3200" dirty="0" err="1" smtClean="0">
                <a:cs typeface="Calibri"/>
              </a:rPr>
              <a:t>es</a:t>
            </a:r>
            <a:r>
              <a:rPr lang="en-US" sz="3200" dirty="0" smtClean="0">
                <a:cs typeface="Calibri"/>
              </a:rPr>
              <a:t> </a:t>
            </a:r>
            <a:r>
              <a:rPr lang="en-US" sz="3200" dirty="0" err="1" smtClean="0">
                <a:cs typeface="Calibri"/>
              </a:rPr>
              <a:t>esa</a:t>
            </a:r>
            <a:r>
              <a:rPr lang="en-US" sz="3200" dirty="0" smtClean="0">
                <a:cs typeface="Calibri"/>
              </a:rPr>
              <a:t> persona</a:t>
            </a:r>
            <a:r>
              <a:rPr lang="en-US" sz="3200" dirty="0" smtClean="0">
                <a:cs typeface="Segoe UI"/>
              </a:rPr>
              <a:t>?</a:t>
            </a:r>
            <a:r>
              <a:rPr lang="en-US" sz="3200" dirty="0">
                <a:cs typeface="Calibri"/>
              </a:rPr>
              <a:t>  </a:t>
            </a:r>
          </a:p>
        </p:txBody>
      </p:sp>
      <p:pic>
        <p:nvPicPr>
          <p:cNvPr id="5" name="Picture 5" descr="A picture containing person, indoor, boy, sitting&#10;&#10;Description generated with very high confidence">
            <a:extLst>
              <a:ext uri="{FF2B5EF4-FFF2-40B4-BE49-F238E27FC236}">
                <a16:creationId xmlns:a16="http://schemas.microsoft.com/office/drawing/2014/main" xmlns="" id="{CD1BADA7-3747-41D7-A06E-B20D13204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2565" y="879225"/>
            <a:ext cx="4985726" cy="331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9E7F3E17-82AF-4EF0-8738-E2ECEFC35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87E5F1D-B0D0-4F3E-9513-A937F8CF1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/>
              <a:t>55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0684CD5-2938-44A0-8028-A60D75958B36}"/>
              </a:ext>
            </a:extLst>
          </p:cNvPr>
          <p:cNvSpPr txBox="1"/>
          <p:nvPr/>
        </p:nvSpPr>
        <p:spPr>
          <a:xfrm>
            <a:off x="608012" y="914400"/>
            <a:ext cx="4288641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dirty="0" err="1" smtClean="0"/>
              <a:t>Esa</a:t>
            </a:r>
            <a:r>
              <a:rPr lang="en-US" sz="4000" dirty="0" smtClean="0"/>
              <a:t> </a:t>
            </a:r>
            <a:r>
              <a:rPr lang="en-US" sz="4000" dirty="0" smtClean="0"/>
              <a:t>Persona </a:t>
            </a:r>
            <a:r>
              <a:rPr lang="en-US" sz="4000" dirty="0" err="1" smtClean="0"/>
              <a:t>es</a:t>
            </a:r>
            <a:r>
              <a:rPr lang="en-US" sz="4000" dirty="0" smtClean="0"/>
              <a:t> un </a:t>
            </a:r>
            <a:r>
              <a:rPr lang="en-US" sz="4000" dirty="0" err="1" smtClean="0"/>
              <a:t>Adulto</a:t>
            </a:r>
            <a:r>
              <a:rPr lang="en-US" sz="4000" dirty="0" smtClean="0"/>
              <a:t> de </a:t>
            </a:r>
            <a:r>
              <a:rPr lang="en-US" sz="4000" dirty="0" err="1" smtClean="0"/>
              <a:t>Confianza</a:t>
            </a:r>
            <a:r>
              <a:rPr lang="en-US" sz="4000" dirty="0" smtClean="0">
                <a:cs typeface="Calibri"/>
              </a:rPr>
              <a:t>.</a:t>
            </a:r>
            <a:endParaRPr lang="en-US" dirty="0"/>
          </a:p>
          <a:p>
            <a:pPr>
              <a:lnSpc>
                <a:spcPct val="90000"/>
              </a:lnSpc>
            </a:pPr>
            <a:endParaRPr lang="en-US" sz="4000" dirty="0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4000" dirty="0" err="1" smtClean="0">
                <a:cs typeface="Calibri"/>
              </a:rPr>
              <a:t>Tu</a:t>
            </a:r>
            <a:r>
              <a:rPr lang="en-US" sz="4000" dirty="0" smtClean="0">
                <a:cs typeface="Calibri"/>
              </a:rPr>
              <a:t> </a:t>
            </a:r>
            <a:r>
              <a:rPr lang="en-US" sz="4000" dirty="0" err="1" smtClean="0">
                <a:cs typeface="Calibri"/>
              </a:rPr>
              <a:t>puedes</a:t>
            </a:r>
            <a:r>
              <a:rPr lang="en-US" sz="4000" dirty="0" smtClean="0">
                <a:cs typeface="Calibri"/>
              </a:rPr>
              <a:t> </a:t>
            </a:r>
            <a:r>
              <a:rPr lang="en-US" sz="4000" dirty="0" err="1" smtClean="0">
                <a:cs typeface="Calibri"/>
              </a:rPr>
              <a:t>hablar</a:t>
            </a:r>
            <a:r>
              <a:rPr lang="en-US" sz="4000" dirty="0" smtClean="0">
                <a:cs typeface="Calibri"/>
              </a:rPr>
              <a:t> con </a:t>
            </a:r>
            <a:r>
              <a:rPr lang="en-US" sz="4000" dirty="0" err="1" smtClean="0">
                <a:cs typeface="Calibri"/>
              </a:rPr>
              <a:t>Esa</a:t>
            </a:r>
            <a:r>
              <a:rPr lang="en-US" sz="4000" dirty="0" smtClean="0">
                <a:cs typeface="Calibri"/>
              </a:rPr>
              <a:t> Persona </a:t>
            </a:r>
            <a:r>
              <a:rPr lang="en-US" sz="4000" dirty="0" err="1" smtClean="0">
                <a:cs typeface="Calibri"/>
              </a:rPr>
              <a:t>Acerca</a:t>
            </a:r>
            <a:r>
              <a:rPr lang="en-US" sz="4000" dirty="0" smtClean="0">
                <a:cs typeface="Calibri"/>
              </a:rPr>
              <a:t> De </a:t>
            </a:r>
            <a:r>
              <a:rPr lang="en-US" sz="4000" dirty="0">
                <a:cs typeface="Calibri"/>
              </a:rPr>
              <a:t>E</a:t>
            </a:r>
            <a:r>
              <a:rPr lang="en-US" sz="4000" dirty="0" smtClean="0">
                <a:cs typeface="Calibri"/>
              </a:rPr>
              <a:t>ste </a:t>
            </a:r>
            <a:r>
              <a:rPr lang="en-US" sz="4000" dirty="0" err="1" smtClean="0">
                <a:cs typeface="Calibri"/>
              </a:rPr>
              <a:t>Tipo</a:t>
            </a:r>
            <a:r>
              <a:rPr lang="en-US" sz="4000" dirty="0" smtClean="0">
                <a:cs typeface="Calibri"/>
              </a:rPr>
              <a:t> de </a:t>
            </a:r>
            <a:r>
              <a:rPr lang="en-US" sz="4000" dirty="0" err="1" smtClean="0">
                <a:cs typeface="Calibri"/>
              </a:rPr>
              <a:t>Cosas</a:t>
            </a:r>
            <a:r>
              <a:rPr lang="en-US" sz="4000" dirty="0" smtClean="0">
                <a:cs typeface="Calibri"/>
              </a:rPr>
              <a:t>.</a:t>
            </a:r>
            <a:endParaRPr lang="en-US" dirty="0">
              <a:cs typeface="Calibri"/>
            </a:endParaRPr>
          </a:p>
        </p:txBody>
      </p:sp>
      <p:pic>
        <p:nvPicPr>
          <p:cNvPr id="6" name="Picture 5" descr="A picture containing person, indoor, boy, sitting&#10;&#10;Description generated with very high confidence">
            <a:extLst>
              <a:ext uri="{FF2B5EF4-FFF2-40B4-BE49-F238E27FC236}">
                <a16:creationId xmlns:a16="http://schemas.microsoft.com/office/drawing/2014/main" xmlns="" id="{B9AAEF6F-F9E7-4EC4-B41A-7C44BA4F7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879" y="1632260"/>
            <a:ext cx="6020499" cy="399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7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6D855D13-AD43-4971-8370-4A266CA2B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F093CBE-87E7-47AC-8AD1-E79B3006F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56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CB2F74E-75EC-4E52-85EB-01288C2B97C3}"/>
              </a:ext>
            </a:extLst>
          </p:cNvPr>
          <p:cNvGrpSpPr/>
          <p:nvPr/>
        </p:nvGrpSpPr>
        <p:grpSpPr>
          <a:xfrm>
            <a:off x="6932612" y="609600"/>
            <a:ext cx="4572000" cy="5029200"/>
            <a:chOff x="6932612" y="609600"/>
            <a:chExt cx="4572000" cy="50292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40F54C72-0F1E-49AF-9191-7DAD2C9B7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2612" y="609600"/>
              <a:ext cx="4572000" cy="4572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8EFA1F3E-4D74-49AC-A1A0-982E1C72B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9812" y="2895600"/>
              <a:ext cx="2743200" cy="274320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33C2AB1-C3C4-437E-B1CA-055FFD95C20E}"/>
              </a:ext>
            </a:extLst>
          </p:cNvPr>
          <p:cNvSpPr txBox="1"/>
          <p:nvPr/>
        </p:nvSpPr>
        <p:spPr>
          <a:xfrm>
            <a:off x="455612" y="604189"/>
            <a:ext cx="6172200" cy="8679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 smtClean="0"/>
              <a:t>¿En </a:t>
            </a:r>
            <a:r>
              <a:rPr lang="en-US" sz="2800" b="1" dirty="0" err="1" smtClean="0"/>
              <a:t>Qué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Maneras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Podría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Una</a:t>
            </a:r>
            <a:r>
              <a:rPr lang="en-US" sz="2800" b="1" dirty="0" smtClean="0"/>
              <a:t> persona </a:t>
            </a:r>
            <a:r>
              <a:rPr lang="en-US" sz="2800" b="1" dirty="0" err="1"/>
              <a:t>F</a:t>
            </a:r>
            <a:r>
              <a:rPr lang="en-US" sz="2800" b="1" dirty="0" err="1" smtClean="0"/>
              <a:t>altar</a:t>
            </a:r>
            <a:r>
              <a:rPr lang="en-US" sz="2800" b="1" dirty="0" smtClean="0"/>
              <a:t> Al </a:t>
            </a:r>
            <a:r>
              <a:rPr lang="en-US" sz="2800" b="1" dirty="0" err="1" smtClean="0"/>
              <a:t>Respeto</a:t>
            </a:r>
            <a:r>
              <a:rPr lang="en-US" sz="2800" b="1" dirty="0" smtClean="0"/>
              <a:t> De Tus </a:t>
            </a:r>
            <a:r>
              <a:rPr lang="en-US" sz="2800" b="1" dirty="0" err="1" smtClean="0"/>
              <a:t>Límites</a:t>
            </a:r>
            <a:r>
              <a:rPr lang="en-US" sz="2800" b="1" dirty="0" smtClean="0"/>
              <a:t>?</a:t>
            </a:r>
            <a:endParaRPr lang="en-US" sz="28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A72BD1B-6EF3-4247-9939-90518ECCECDC}"/>
              </a:ext>
            </a:extLst>
          </p:cNvPr>
          <p:cNvSpPr txBox="1"/>
          <p:nvPr/>
        </p:nvSpPr>
        <p:spPr>
          <a:xfrm>
            <a:off x="455612" y="2149174"/>
            <a:ext cx="6477000" cy="12557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 smtClean="0"/>
              <a:t>¿En </a:t>
            </a:r>
            <a:r>
              <a:rPr lang="en-US" sz="2800" b="1" dirty="0" err="1" smtClean="0"/>
              <a:t>Qué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Maneras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Podría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Otra</a:t>
            </a:r>
            <a:r>
              <a:rPr lang="en-US" sz="2800" b="1" dirty="0" smtClean="0"/>
              <a:t> Persona </a:t>
            </a:r>
            <a:r>
              <a:rPr lang="en-US" sz="2800" b="1" dirty="0" err="1" smtClean="0"/>
              <a:t>Faltar</a:t>
            </a:r>
            <a:r>
              <a:rPr lang="en-US" sz="2800" b="1" dirty="0" smtClean="0"/>
              <a:t> Al </a:t>
            </a:r>
            <a:r>
              <a:rPr lang="en-US" sz="2800" b="1" dirty="0" err="1" smtClean="0"/>
              <a:t>Respeto</a:t>
            </a:r>
            <a:r>
              <a:rPr lang="en-US" sz="2800" b="1" dirty="0" smtClean="0"/>
              <a:t> De La </a:t>
            </a:r>
            <a:r>
              <a:rPr lang="en-US" sz="2800" b="1" dirty="0" err="1"/>
              <a:t>P</a:t>
            </a:r>
            <a:r>
              <a:rPr lang="en-US" sz="2800" b="1" dirty="0" err="1" smtClean="0"/>
              <a:t>rivacidad</a:t>
            </a:r>
            <a:r>
              <a:rPr lang="en-US" sz="2800" b="1" dirty="0" smtClean="0"/>
              <a:t> De </a:t>
            </a:r>
            <a:r>
              <a:rPr lang="en-US" sz="2800" b="1" dirty="0" err="1" smtClean="0"/>
              <a:t>Tu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Cuerpo</a:t>
            </a:r>
            <a:r>
              <a:rPr lang="en-US" sz="2800" b="1" dirty="0" smtClean="0"/>
              <a:t>?</a:t>
            </a:r>
            <a:endParaRPr lang="en-US" sz="28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0C6E2DF-B94D-4876-9041-23AE25F8CD58}"/>
              </a:ext>
            </a:extLst>
          </p:cNvPr>
          <p:cNvSpPr txBox="1"/>
          <p:nvPr/>
        </p:nvSpPr>
        <p:spPr>
          <a:xfrm>
            <a:off x="455612" y="3849895"/>
            <a:ext cx="6172200" cy="12557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 smtClean="0"/>
              <a:t>Bien, La </a:t>
            </a:r>
            <a:r>
              <a:rPr lang="en-US" sz="2800" b="1" dirty="0" err="1" smtClean="0"/>
              <a:t>Mayoría</a:t>
            </a:r>
            <a:r>
              <a:rPr lang="en-US" sz="2800" b="1" dirty="0"/>
              <a:t> </a:t>
            </a:r>
            <a:r>
              <a:rPr lang="en-US" sz="2800" b="1" dirty="0" smtClean="0"/>
              <a:t>De Las  Personas No Van A </a:t>
            </a:r>
            <a:r>
              <a:rPr lang="en-US" sz="2800" b="1" dirty="0" err="1" smtClean="0"/>
              <a:t>Tratar</a:t>
            </a:r>
            <a:r>
              <a:rPr lang="en-US" sz="2800" b="1" dirty="0" smtClean="0"/>
              <a:t> De </a:t>
            </a:r>
            <a:r>
              <a:rPr lang="en-US" sz="2800" b="1" dirty="0" err="1" smtClean="0"/>
              <a:t>Faltar</a:t>
            </a:r>
            <a:r>
              <a:rPr lang="en-US" sz="2800" b="1" dirty="0" smtClean="0"/>
              <a:t> Al </a:t>
            </a:r>
            <a:r>
              <a:rPr lang="en-US" sz="2800" b="1" dirty="0" err="1" smtClean="0"/>
              <a:t>Respeto</a:t>
            </a:r>
            <a:r>
              <a:rPr lang="en-US" sz="2800" b="1" dirty="0" smtClean="0"/>
              <a:t> A La </a:t>
            </a:r>
            <a:r>
              <a:rPr lang="en-US" sz="2800" b="1" dirty="0" err="1" smtClean="0"/>
              <a:t>Privacidad</a:t>
            </a:r>
            <a:r>
              <a:rPr lang="en-US" sz="2800" b="1" dirty="0" smtClean="0"/>
              <a:t> y </a:t>
            </a:r>
            <a:r>
              <a:rPr lang="en-US" sz="2800" b="1" dirty="0" err="1"/>
              <a:t>S</a:t>
            </a:r>
            <a:r>
              <a:rPr lang="en-US" sz="2800" b="1" dirty="0" err="1" smtClean="0"/>
              <a:t>antidad</a:t>
            </a:r>
            <a:r>
              <a:rPr lang="en-US" sz="2800" b="1" dirty="0" smtClean="0"/>
              <a:t> De </a:t>
            </a:r>
            <a:r>
              <a:rPr lang="en-US" sz="2800" b="1" dirty="0" err="1" smtClean="0"/>
              <a:t>Tu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Cuerpo</a:t>
            </a:r>
            <a:r>
              <a:rPr lang="en-US" sz="2800" b="1" dirty="0" smtClean="0"/>
              <a:t>.</a:t>
            </a:r>
            <a:endParaRPr lang="en-US" sz="28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12DEC7F-2AC1-4598-A533-AE937422255B}"/>
              </a:ext>
            </a:extLst>
          </p:cNvPr>
          <p:cNvSpPr txBox="1"/>
          <p:nvPr/>
        </p:nvSpPr>
        <p:spPr>
          <a:xfrm>
            <a:off x="2665797" y="5233633"/>
            <a:ext cx="339376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b="1" dirty="0" err="1" smtClean="0"/>
              <a:t>Pero</a:t>
            </a:r>
            <a:r>
              <a:rPr lang="en-US" sz="4400" b="1" dirty="0" smtClean="0"/>
              <a:t>... </a:t>
            </a:r>
            <a:r>
              <a:rPr lang="en-US" sz="4400" b="1" dirty="0"/>
              <a:t>... ...</a:t>
            </a:r>
          </a:p>
        </p:txBody>
      </p:sp>
    </p:spTree>
    <p:extLst>
      <p:ext uri="{BB962C8B-B14F-4D97-AF65-F5344CB8AC3E}">
        <p14:creationId xmlns:p14="http://schemas.microsoft.com/office/powerpoint/2010/main" val="35900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DB9A15-CB46-4822-A6EA-9A87DD78A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2394" y="3475037"/>
            <a:ext cx="3459464" cy="1020762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latin typeface="+mn-lt"/>
              </a:rPr>
              <a:t>¿</a:t>
            </a:r>
            <a:r>
              <a:rPr lang="en-US" sz="3600" b="1" dirty="0" err="1" smtClean="0">
                <a:latin typeface="+mn-lt"/>
              </a:rPr>
              <a:t>Alguien</a:t>
            </a:r>
            <a:r>
              <a:rPr lang="en-US" sz="3600" b="1" dirty="0" smtClean="0">
                <a:latin typeface="+mn-lt"/>
              </a:rPr>
              <a:t> </a:t>
            </a:r>
            <a:r>
              <a:rPr lang="en-US" sz="3600" b="1" dirty="0" err="1" smtClean="0">
                <a:latin typeface="+mn-lt"/>
              </a:rPr>
              <a:t>Trató</a:t>
            </a:r>
            <a:r>
              <a:rPr lang="en-US" sz="3600" b="1" dirty="0" smtClean="0">
                <a:latin typeface="+mn-lt"/>
              </a:rPr>
              <a:t> De </a:t>
            </a:r>
            <a:r>
              <a:rPr lang="en-US" sz="3600" b="1" dirty="0" err="1" smtClean="0">
                <a:latin typeface="+mn-lt"/>
              </a:rPr>
              <a:t>Enseñarte</a:t>
            </a:r>
            <a:r>
              <a:rPr lang="en-US" sz="3600" b="1" dirty="0" smtClean="0">
                <a:latin typeface="+mn-lt"/>
              </a:rPr>
              <a:t> </a:t>
            </a:r>
            <a:r>
              <a:rPr lang="en-US" sz="3600" b="1" dirty="0" err="1" smtClean="0">
                <a:latin typeface="+mn-lt"/>
              </a:rPr>
              <a:t>Fotos</a:t>
            </a:r>
            <a:r>
              <a:rPr lang="en-US" sz="3600" b="1" dirty="0" smtClean="0">
                <a:latin typeface="+mn-lt"/>
              </a:rPr>
              <a:t> De </a:t>
            </a:r>
            <a:r>
              <a:rPr lang="en-US" sz="3600" b="1" dirty="0" err="1" smtClean="0">
                <a:latin typeface="+mn-lt"/>
              </a:rPr>
              <a:t>Partes</a:t>
            </a:r>
            <a:r>
              <a:rPr lang="en-US" sz="3600" b="1" dirty="0" smtClean="0">
                <a:latin typeface="+mn-lt"/>
              </a:rPr>
              <a:t> </a:t>
            </a:r>
            <a:r>
              <a:rPr lang="en-US" sz="3600" b="1" dirty="0" err="1" smtClean="0">
                <a:latin typeface="+mn-lt"/>
              </a:rPr>
              <a:t>Privadas</a:t>
            </a:r>
            <a:r>
              <a:rPr lang="en-US" sz="3600" b="1" dirty="0" smtClean="0">
                <a:latin typeface="+mn-lt"/>
              </a:rPr>
              <a:t> y </a:t>
            </a:r>
            <a:r>
              <a:rPr lang="en-US" sz="3600" b="1" dirty="0" err="1" smtClean="0">
                <a:latin typeface="+mn-lt"/>
              </a:rPr>
              <a:t>Santas</a:t>
            </a:r>
            <a:r>
              <a:rPr lang="en-US" sz="3600" b="1" dirty="0" smtClean="0">
                <a:latin typeface="+mn-lt"/>
              </a:rPr>
              <a:t> Del </a:t>
            </a:r>
            <a:r>
              <a:rPr lang="en-US" sz="3600" b="1" dirty="0" err="1" smtClean="0">
                <a:latin typeface="+mn-lt"/>
              </a:rPr>
              <a:t>Cuerpo</a:t>
            </a:r>
            <a:r>
              <a:rPr lang="en-US" sz="3600" b="1" dirty="0" smtClean="0">
                <a:latin typeface="+mn-lt"/>
              </a:rPr>
              <a:t>?</a:t>
            </a:r>
            <a:endParaRPr lang="en-US" sz="3600" b="1" dirty="0">
              <a:latin typeface="+mn-lt"/>
              <a:cs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94FF3BE-B7B6-4D81-A812-D9442E40A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BF84450-EC27-4A25-875F-36E69C7FE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57</a:t>
            </a:fld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BC418377-C1D9-425E-8445-06E4822F8F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8968">
            <a:off x="5291439" y="1904999"/>
            <a:ext cx="2329745" cy="431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7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A50D3373-FB7E-418F-91F0-BC2627A53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71B680F-8968-4529-9981-3EAE9AB6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58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2233B4B-A49B-456D-ACD5-1870FC562542}"/>
              </a:ext>
            </a:extLst>
          </p:cNvPr>
          <p:cNvSpPr txBox="1"/>
          <p:nvPr/>
        </p:nvSpPr>
        <p:spPr>
          <a:xfrm>
            <a:off x="2189942" y="1962408"/>
            <a:ext cx="4572000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err="1" smtClean="0"/>
              <a:t>Dile</a:t>
            </a:r>
            <a:r>
              <a:rPr lang="en-US" sz="4000" b="1" dirty="0" smtClean="0"/>
              <a:t> A Un </a:t>
            </a:r>
            <a:r>
              <a:rPr lang="en-US" sz="4000" b="1" dirty="0" err="1" smtClean="0"/>
              <a:t>Adulto</a:t>
            </a:r>
            <a:r>
              <a:rPr lang="en-US" sz="4000" b="1" dirty="0" smtClean="0"/>
              <a:t> De </a:t>
            </a:r>
            <a:r>
              <a:rPr lang="en-US" sz="4000" b="1" dirty="0" err="1" smtClean="0"/>
              <a:t>Confianza</a:t>
            </a:r>
            <a:r>
              <a:rPr lang="en-US" sz="4000" b="1" dirty="0" smtClean="0"/>
              <a:t> Lo Antes </a:t>
            </a:r>
            <a:r>
              <a:rPr lang="en-US" sz="4000" b="1" dirty="0" err="1" smtClean="0"/>
              <a:t>Posible</a:t>
            </a:r>
            <a:r>
              <a:rPr lang="en-US" sz="4000" b="1" dirty="0" smtClean="0"/>
              <a:t>.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0C8A9E1-0876-4704-9C69-AD02A3E51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5732" y="753035"/>
            <a:ext cx="3798137" cy="566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9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A50D3373-FB7E-418F-91F0-BC2627A53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71B680F-8968-4529-9981-3EAE9AB6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59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2233B4B-A49B-456D-ACD5-1870FC562542}"/>
              </a:ext>
            </a:extLst>
          </p:cNvPr>
          <p:cNvSpPr txBox="1"/>
          <p:nvPr/>
        </p:nvSpPr>
        <p:spPr>
          <a:xfrm>
            <a:off x="1378732" y="1755844"/>
            <a:ext cx="4572000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err="1" smtClean="0"/>
              <a:t>Quizá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una</a:t>
            </a:r>
            <a:r>
              <a:rPr lang="en-US" sz="4000" b="1" dirty="0" smtClean="0"/>
              <a:t> persona </a:t>
            </a:r>
            <a:r>
              <a:rPr lang="en-US" sz="4000" b="1" dirty="0" err="1" smtClean="0"/>
              <a:t>quiere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hablar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acerca</a:t>
            </a:r>
            <a:r>
              <a:rPr lang="en-US" sz="4000" b="1" dirty="0" smtClean="0"/>
              <a:t> de </a:t>
            </a:r>
            <a:r>
              <a:rPr lang="en-US" sz="4000" b="1" dirty="0" err="1" smtClean="0"/>
              <a:t>las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partes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privadas</a:t>
            </a:r>
            <a:r>
              <a:rPr lang="en-US" sz="4000" b="1" dirty="0" smtClean="0"/>
              <a:t> de </a:t>
            </a:r>
            <a:r>
              <a:rPr lang="en-US" sz="4000" b="1" dirty="0" err="1" smtClean="0"/>
              <a:t>tu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cuerpo</a:t>
            </a:r>
            <a:r>
              <a:rPr lang="en-US" sz="4000" b="1" dirty="0" smtClean="0"/>
              <a:t>. </a:t>
            </a:r>
            <a:r>
              <a:rPr lang="en-US" sz="4000" b="1" dirty="0"/>
              <a:t>  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2BA1DBA-DBC5-47CC-A840-76BE411CC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569" y="1257299"/>
            <a:ext cx="4839443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2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24E5B6F-6988-43EC-8BF0-B788EB562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418" y="174813"/>
            <a:ext cx="4238328" cy="63021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9E38059-1645-4724-9F1F-E543833BAFD8}"/>
              </a:ext>
            </a:extLst>
          </p:cNvPr>
          <p:cNvSpPr txBox="1"/>
          <p:nvPr/>
        </p:nvSpPr>
        <p:spPr>
          <a:xfrm>
            <a:off x="1996621" y="2438400"/>
            <a:ext cx="4953000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dirty="0" smtClean="0">
                <a:latin typeface="+mj-lt"/>
              </a:rPr>
              <a:t>¡Este </a:t>
            </a:r>
            <a:r>
              <a:rPr lang="en-US" sz="4400" dirty="0" err="1" smtClean="0">
                <a:latin typeface="+mj-lt"/>
              </a:rPr>
              <a:t>Pequeñín</a:t>
            </a:r>
            <a:r>
              <a:rPr lang="en-US" sz="4400" dirty="0" smtClean="0">
                <a:latin typeface="+mj-lt"/>
              </a:rPr>
              <a:t> </a:t>
            </a:r>
            <a:r>
              <a:rPr lang="en-US" sz="4400" dirty="0" err="1" smtClean="0">
                <a:latin typeface="+mj-lt"/>
              </a:rPr>
              <a:t>Merece</a:t>
            </a:r>
            <a:r>
              <a:rPr lang="en-US" sz="4400" dirty="0" smtClean="0">
                <a:latin typeface="+mj-lt"/>
              </a:rPr>
              <a:t> un </a:t>
            </a:r>
            <a:r>
              <a:rPr lang="en-US" sz="4400" dirty="0" err="1" smtClean="0">
                <a:latin typeface="+mj-lt"/>
              </a:rPr>
              <a:t>Cuidado</a:t>
            </a:r>
            <a:r>
              <a:rPr lang="en-US" sz="4400" dirty="0" smtClean="0">
                <a:latin typeface="+mj-lt"/>
              </a:rPr>
              <a:t> Especial!</a:t>
            </a:r>
            <a:endParaRPr lang="en-US" sz="4400" dirty="0">
              <a:latin typeface="+mj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B981B9-3425-41F2-9E84-443854D15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255208-63DD-4290-9628-48C524BCA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2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A50D3373-FB7E-418F-91F0-BC2627A53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71B680F-8968-4529-9981-3EAE9AB6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60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2233B4B-A49B-456D-ACD5-1870FC562542}"/>
              </a:ext>
            </a:extLst>
          </p:cNvPr>
          <p:cNvSpPr txBox="1"/>
          <p:nvPr/>
        </p:nvSpPr>
        <p:spPr>
          <a:xfrm>
            <a:off x="1347423" y="1802631"/>
            <a:ext cx="4572000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err="1" smtClean="0"/>
              <a:t>Dile</a:t>
            </a:r>
            <a:r>
              <a:rPr lang="en-US" sz="4000" b="1" dirty="0" smtClean="0"/>
              <a:t> a un </a:t>
            </a:r>
            <a:r>
              <a:rPr lang="en-US" sz="4000" b="1" dirty="0" err="1" smtClean="0"/>
              <a:t>adulto</a:t>
            </a:r>
            <a:r>
              <a:rPr lang="en-US" sz="4000" b="1" dirty="0" smtClean="0"/>
              <a:t> de </a:t>
            </a:r>
            <a:r>
              <a:rPr lang="en-US" sz="4000" b="1" dirty="0" err="1" smtClean="0"/>
              <a:t>confianza</a:t>
            </a:r>
            <a:r>
              <a:rPr lang="en-US" sz="4000" b="1" dirty="0" smtClean="0"/>
              <a:t>, lo </a:t>
            </a:r>
            <a:r>
              <a:rPr lang="en-US" sz="4000" b="1" dirty="0" err="1" smtClean="0"/>
              <a:t>más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rápido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que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puedas</a:t>
            </a:r>
            <a:r>
              <a:rPr lang="en-US" sz="4000" b="1" dirty="0" smtClean="0"/>
              <a:t>.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52FF1AF-ABF8-43CC-8C83-FE080B998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5368" y="1255586"/>
            <a:ext cx="4840644" cy="434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65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A50D3373-FB7E-418F-91F0-BC2627A53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71B680F-8968-4529-9981-3EAE9AB6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61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2233B4B-A49B-456D-ACD5-1870FC562542}"/>
              </a:ext>
            </a:extLst>
          </p:cNvPr>
          <p:cNvSpPr txBox="1"/>
          <p:nvPr/>
        </p:nvSpPr>
        <p:spPr>
          <a:xfrm>
            <a:off x="1401177" y="2075853"/>
            <a:ext cx="5029200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err="1" smtClean="0"/>
              <a:t>Quizá</a:t>
            </a:r>
            <a:r>
              <a:rPr lang="en-US" sz="4000" b="1" dirty="0" smtClean="0"/>
              <a:t> un amigo </a:t>
            </a:r>
            <a:r>
              <a:rPr lang="en-US" sz="4000" b="1" dirty="0" err="1" smtClean="0"/>
              <a:t>quiere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que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tí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hables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acerca</a:t>
            </a:r>
            <a:r>
              <a:rPr lang="en-US" sz="4000" b="1" dirty="0" smtClean="0"/>
              <a:t> de </a:t>
            </a:r>
            <a:r>
              <a:rPr lang="en-US" sz="4000" b="1" dirty="0" err="1" smtClean="0"/>
              <a:t>las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partes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privadas</a:t>
            </a:r>
            <a:r>
              <a:rPr lang="en-US" sz="4000" b="1" dirty="0" smtClean="0"/>
              <a:t> del </a:t>
            </a:r>
            <a:r>
              <a:rPr lang="en-US" sz="4000" b="1" dirty="0" err="1" smtClean="0"/>
              <a:t>cuerpo</a:t>
            </a:r>
            <a:r>
              <a:rPr lang="en-US" sz="4000" b="1" dirty="0" smtClean="0"/>
              <a:t> de </a:t>
            </a:r>
            <a:r>
              <a:rPr lang="en-US" sz="4000" b="1" dirty="0" err="1" smtClean="0"/>
              <a:t>otra</a:t>
            </a:r>
            <a:r>
              <a:rPr lang="en-US" sz="4000" b="1" dirty="0" smtClean="0"/>
              <a:t> persona. </a:t>
            </a:r>
            <a:r>
              <a:rPr lang="en-US" sz="4000" b="1" dirty="0"/>
              <a:t>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B2ECA14-86D4-4548-AA01-155F4A6DB5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500" y="195447"/>
            <a:ext cx="4082014" cy="612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33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A50D3373-FB7E-418F-91F0-BC2627A53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71B680F-8968-4529-9981-3EAE9AB6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62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2233B4B-A49B-456D-ACD5-1870FC562542}"/>
              </a:ext>
            </a:extLst>
          </p:cNvPr>
          <p:cNvSpPr txBox="1"/>
          <p:nvPr/>
        </p:nvSpPr>
        <p:spPr>
          <a:xfrm>
            <a:off x="1757668" y="1400844"/>
            <a:ext cx="4599165" cy="45797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err="1" smtClean="0">
                <a:cs typeface="Calibri"/>
              </a:rPr>
              <a:t>Apártate</a:t>
            </a:r>
            <a:r>
              <a:rPr lang="en-US" sz="4000" b="1" dirty="0" smtClean="0">
                <a:cs typeface="Calibri"/>
              </a:rPr>
              <a:t> de </a:t>
            </a:r>
            <a:r>
              <a:rPr lang="en-US" sz="4000" b="1" dirty="0" err="1" smtClean="0">
                <a:cs typeface="Calibri"/>
              </a:rPr>
              <a:t>esa</a:t>
            </a:r>
            <a:r>
              <a:rPr lang="en-US" sz="4000" b="1" dirty="0" smtClean="0">
                <a:cs typeface="Calibri"/>
              </a:rPr>
              <a:t> </a:t>
            </a:r>
            <a:r>
              <a:rPr lang="en-US" sz="4000" b="1" dirty="0" err="1" smtClean="0">
                <a:cs typeface="Calibri"/>
              </a:rPr>
              <a:t>conversación</a:t>
            </a:r>
            <a:r>
              <a:rPr lang="en-US" sz="4000" b="1" dirty="0" smtClean="0">
                <a:cs typeface="Calibri"/>
              </a:rPr>
              <a:t> tan pronto </a:t>
            </a:r>
            <a:r>
              <a:rPr lang="en-US" sz="4000" b="1" dirty="0" err="1" smtClean="0">
                <a:cs typeface="Calibri"/>
              </a:rPr>
              <a:t>como</a:t>
            </a:r>
            <a:r>
              <a:rPr lang="en-US" sz="4000" b="1" dirty="0" smtClean="0">
                <a:cs typeface="Calibri"/>
              </a:rPr>
              <a:t> sea </a:t>
            </a:r>
            <a:r>
              <a:rPr lang="en-US" sz="4000" b="1" dirty="0" err="1" smtClean="0">
                <a:cs typeface="Calibri"/>
              </a:rPr>
              <a:t>posible</a:t>
            </a:r>
            <a:r>
              <a:rPr lang="en-US" sz="4000" b="1" dirty="0" smtClean="0">
                <a:cs typeface="Calibri"/>
              </a:rPr>
              <a:t>.</a:t>
            </a:r>
            <a:endParaRPr lang="en-US" sz="4000" b="1" dirty="0">
              <a:cs typeface="Calibri"/>
            </a:endParaRPr>
          </a:p>
          <a:p>
            <a:pPr>
              <a:lnSpc>
                <a:spcPct val="90000"/>
              </a:lnSpc>
            </a:pPr>
            <a:endParaRPr lang="en-US" sz="4400" b="1" dirty="0"/>
          </a:p>
          <a:p>
            <a:pPr>
              <a:lnSpc>
                <a:spcPct val="90000"/>
              </a:lnSpc>
            </a:pPr>
            <a:r>
              <a:rPr lang="en-US" sz="4000" b="1" dirty="0" err="1" smtClean="0"/>
              <a:t>Dile</a:t>
            </a:r>
            <a:r>
              <a:rPr lang="en-US" sz="4000" b="1" dirty="0" smtClean="0"/>
              <a:t> a un </a:t>
            </a:r>
            <a:r>
              <a:rPr lang="en-US" sz="4000" b="1" dirty="0" err="1" smtClean="0"/>
              <a:t>adulto</a:t>
            </a:r>
            <a:r>
              <a:rPr lang="en-US" sz="4000" b="1" dirty="0" smtClean="0"/>
              <a:t> de </a:t>
            </a:r>
            <a:r>
              <a:rPr lang="en-US" sz="4000" b="1" dirty="0" err="1" smtClean="0"/>
              <a:t>confianza</a:t>
            </a:r>
            <a:r>
              <a:rPr lang="en-US" sz="4000" b="1" dirty="0" smtClean="0"/>
              <a:t> de </a:t>
            </a:r>
            <a:r>
              <a:rPr lang="en-US" sz="4000" b="1" dirty="0" err="1" smtClean="0"/>
              <a:t>inmediato</a:t>
            </a:r>
            <a:r>
              <a:rPr lang="en-US" sz="4000" b="1" dirty="0" smtClean="0">
                <a:cs typeface="Calibri"/>
              </a:rPr>
              <a:t>.</a:t>
            </a:r>
            <a:r>
              <a:rPr lang="en-US" sz="4000" b="1" dirty="0">
                <a:cs typeface="Calibri"/>
              </a:rPr>
              <a:t>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1FAD3AF-967F-4C3F-B7CA-DFB198629D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500" y="195447"/>
            <a:ext cx="4082014" cy="612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54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A50D3373-FB7E-418F-91F0-BC2627A53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71B680F-8968-4529-9981-3EAE9AB6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63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1FAD3AF-967F-4C3F-B7CA-DFB198629D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085" y="685800"/>
            <a:ext cx="5128527" cy="4931807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5EFB5D5F-AA08-4E4F-AC6F-A76AEA4651DC}"/>
              </a:ext>
            </a:extLst>
          </p:cNvPr>
          <p:cNvSpPr txBox="1"/>
          <p:nvPr/>
        </p:nvSpPr>
        <p:spPr>
          <a:xfrm>
            <a:off x="1231391" y="1888552"/>
            <a:ext cx="4953000" cy="37764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3800" b="1" dirty="0" smtClean="0"/>
              <a:t>¿Y </a:t>
            </a:r>
            <a:r>
              <a:rPr lang="en-US" sz="3800" b="1" dirty="0" err="1" smtClean="0"/>
              <a:t>qué</a:t>
            </a:r>
            <a:r>
              <a:rPr lang="en-US" sz="3800" b="1" dirty="0" smtClean="0"/>
              <a:t> </a:t>
            </a:r>
            <a:r>
              <a:rPr lang="en-US" sz="3800" b="1" dirty="0" err="1" smtClean="0"/>
              <a:t>tal</a:t>
            </a:r>
            <a:r>
              <a:rPr lang="en-US" sz="3800" b="1" dirty="0" smtClean="0"/>
              <a:t> </a:t>
            </a:r>
            <a:r>
              <a:rPr lang="en-US" sz="3800" b="1" dirty="0" err="1" smtClean="0"/>
              <a:t>si</a:t>
            </a:r>
            <a:r>
              <a:rPr lang="en-US" sz="3800" b="1" dirty="0" smtClean="0"/>
              <a:t> </a:t>
            </a:r>
            <a:r>
              <a:rPr lang="en-US" sz="3800" b="1" dirty="0" err="1" smtClean="0"/>
              <a:t>alguien</a:t>
            </a:r>
            <a:r>
              <a:rPr lang="en-US" sz="3800" b="1" dirty="0" smtClean="0"/>
              <a:t> </a:t>
            </a:r>
            <a:r>
              <a:rPr lang="en-US" sz="3800" b="1" dirty="0" err="1" smtClean="0"/>
              <a:t>te</a:t>
            </a:r>
            <a:r>
              <a:rPr lang="en-US" sz="3800" b="1" dirty="0" smtClean="0"/>
              <a:t> </a:t>
            </a:r>
            <a:r>
              <a:rPr lang="en-US" sz="3800" b="1" dirty="0" err="1" smtClean="0"/>
              <a:t>quiere</a:t>
            </a:r>
            <a:r>
              <a:rPr lang="en-US" sz="3800" b="1" dirty="0" smtClean="0"/>
              <a:t> </a:t>
            </a:r>
            <a:r>
              <a:rPr lang="en-US" sz="3800" b="1" dirty="0" err="1" smtClean="0"/>
              <a:t>enseñar</a:t>
            </a:r>
            <a:r>
              <a:rPr lang="en-US" sz="3800" b="1" dirty="0" smtClean="0"/>
              <a:t> </a:t>
            </a:r>
            <a:r>
              <a:rPr lang="en-US" sz="3800" b="1" dirty="0" err="1" smtClean="0"/>
              <a:t>películas</a:t>
            </a:r>
            <a:r>
              <a:rPr lang="en-US" sz="3800" b="1" dirty="0" smtClean="0"/>
              <a:t> y </a:t>
            </a:r>
            <a:r>
              <a:rPr lang="en-US" sz="3800" b="1" dirty="0" err="1" smtClean="0"/>
              <a:t>fotografías</a:t>
            </a:r>
            <a:r>
              <a:rPr lang="en-US" sz="3800" b="1" dirty="0" smtClean="0"/>
              <a:t> </a:t>
            </a:r>
            <a:r>
              <a:rPr lang="en-US" sz="3800" b="1" dirty="0" err="1" smtClean="0"/>
              <a:t>que</a:t>
            </a:r>
            <a:r>
              <a:rPr lang="en-US" sz="3800" b="1" dirty="0" smtClean="0"/>
              <a:t> </a:t>
            </a:r>
            <a:r>
              <a:rPr lang="en-US" sz="3800" b="1" dirty="0" err="1" smtClean="0"/>
              <a:t>faltan</a:t>
            </a:r>
            <a:r>
              <a:rPr lang="en-US" sz="3800" b="1" dirty="0" smtClean="0"/>
              <a:t> al </a:t>
            </a:r>
            <a:r>
              <a:rPr lang="en-US" sz="3800" b="1" dirty="0" err="1" smtClean="0"/>
              <a:t>respeto</a:t>
            </a:r>
            <a:r>
              <a:rPr lang="en-US" sz="3800" b="1" dirty="0" smtClean="0"/>
              <a:t> a la </a:t>
            </a:r>
            <a:r>
              <a:rPr lang="en-US" sz="3800" b="1" dirty="0" err="1" smtClean="0"/>
              <a:t>privacidad</a:t>
            </a:r>
            <a:r>
              <a:rPr lang="en-US" sz="3800" b="1" dirty="0" smtClean="0"/>
              <a:t> y la </a:t>
            </a:r>
            <a:r>
              <a:rPr lang="en-US" sz="3800" b="1" dirty="0" err="1" smtClean="0"/>
              <a:t>santidad</a:t>
            </a:r>
            <a:r>
              <a:rPr lang="en-US" sz="3800" b="1" dirty="0" smtClean="0"/>
              <a:t> del </a:t>
            </a:r>
            <a:r>
              <a:rPr lang="en-US" sz="3800" b="1" dirty="0" err="1" smtClean="0"/>
              <a:t>cuerpo</a:t>
            </a:r>
            <a:r>
              <a:rPr lang="en-US" sz="3800" b="1" dirty="0" smtClean="0"/>
              <a:t> de </a:t>
            </a:r>
            <a:r>
              <a:rPr lang="en-US" sz="3800" b="1" dirty="0" err="1" smtClean="0"/>
              <a:t>otra</a:t>
            </a:r>
            <a:r>
              <a:rPr lang="en-US" sz="3800" b="1" dirty="0" smtClean="0"/>
              <a:t> persona?</a:t>
            </a:r>
            <a:r>
              <a:rPr lang="en-US" sz="3800" b="1" dirty="0"/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201658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A50D3373-FB7E-418F-91F0-BC2627A53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71B680F-8968-4529-9981-3EAE9AB6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64</a:t>
            </a:fld>
            <a:endParaRPr lang="en-US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D690E1B8-E2A0-4CF2-A157-5ED0C898BE55}"/>
              </a:ext>
            </a:extLst>
          </p:cNvPr>
          <p:cNvSpPr txBox="1"/>
          <p:nvPr/>
        </p:nvSpPr>
        <p:spPr>
          <a:xfrm>
            <a:off x="1132262" y="1174376"/>
            <a:ext cx="4876799" cy="46351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endParaRPr lang="en-US" sz="4000" b="1" dirty="0"/>
          </a:p>
          <a:p>
            <a:pPr>
              <a:lnSpc>
                <a:spcPct val="90000"/>
              </a:lnSpc>
            </a:pPr>
            <a:r>
              <a:rPr lang="en-US" sz="3200" b="1" dirty="0" err="1" smtClean="0"/>
              <a:t>Aún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ya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las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viste</a:t>
            </a:r>
            <a:r>
              <a:rPr lang="en-US" sz="3200" b="1" dirty="0" smtClean="0"/>
              <a:t>, </a:t>
            </a:r>
            <a:r>
              <a:rPr lang="en-US" sz="3200" b="1" dirty="0" err="1" smtClean="0"/>
              <a:t>dile</a:t>
            </a:r>
            <a:r>
              <a:rPr lang="en-US" sz="3200" b="1" dirty="0" smtClean="0"/>
              <a:t> a un </a:t>
            </a:r>
            <a:r>
              <a:rPr lang="en-US" sz="3200" b="1" dirty="0" err="1" smtClean="0"/>
              <a:t>adulto</a:t>
            </a:r>
            <a:r>
              <a:rPr lang="en-US" sz="3200" b="1" dirty="0" smtClean="0"/>
              <a:t> de </a:t>
            </a:r>
            <a:r>
              <a:rPr lang="en-US" sz="3200" b="1" dirty="0" err="1" smtClean="0"/>
              <a:t>confianza</a:t>
            </a:r>
            <a:r>
              <a:rPr lang="en-US" sz="3200" b="1" dirty="0" smtClean="0"/>
              <a:t> lo antes </a:t>
            </a:r>
            <a:r>
              <a:rPr lang="en-US" sz="3200" b="1" dirty="0" err="1" smtClean="0"/>
              <a:t>posible</a:t>
            </a:r>
            <a:r>
              <a:rPr lang="en-US" sz="3200" b="1" dirty="0" smtClean="0"/>
              <a:t>. </a:t>
            </a:r>
            <a:endParaRPr lang="en-US" sz="3200" b="1" dirty="0">
              <a:cs typeface="Calibri"/>
            </a:endParaRPr>
          </a:p>
          <a:p>
            <a:pPr>
              <a:lnSpc>
                <a:spcPct val="90000"/>
              </a:lnSpc>
            </a:pPr>
            <a:endParaRPr lang="en-US" sz="3200" b="1" dirty="0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3200" b="1" dirty="0" smtClean="0">
                <a:cs typeface="Calibri"/>
              </a:rPr>
              <a:t>No </a:t>
            </a:r>
            <a:r>
              <a:rPr lang="en-US" sz="3200" b="1" dirty="0" err="1" smtClean="0">
                <a:cs typeface="Calibri"/>
              </a:rPr>
              <a:t>te</a:t>
            </a:r>
            <a:r>
              <a:rPr lang="en-US" sz="3200" b="1" dirty="0" smtClean="0">
                <a:cs typeface="Calibri"/>
              </a:rPr>
              <a:t> vas a meter el </a:t>
            </a:r>
            <a:r>
              <a:rPr lang="en-US" sz="3200" b="1" dirty="0" err="1" smtClean="0">
                <a:cs typeface="Calibri"/>
              </a:rPr>
              <a:t>problemas</a:t>
            </a:r>
            <a:r>
              <a:rPr lang="en-US" sz="3200" b="1" dirty="0" smtClean="0">
                <a:cs typeface="Calibri"/>
              </a:rPr>
              <a:t>. </a:t>
            </a:r>
            <a:r>
              <a:rPr lang="en-US" sz="3200" b="1" dirty="0">
                <a:cs typeface="Calibri"/>
              </a:rPr>
              <a:t>  </a:t>
            </a:r>
          </a:p>
          <a:p>
            <a:pPr>
              <a:lnSpc>
                <a:spcPct val="90000"/>
              </a:lnSpc>
            </a:pPr>
            <a:endParaRPr lang="en-US" sz="3200" b="1" dirty="0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3200" b="1" dirty="0" err="1" smtClean="0">
                <a:cs typeface="Calibri"/>
              </a:rPr>
              <a:t>Aun</a:t>
            </a:r>
            <a:r>
              <a:rPr lang="en-US" sz="3200" b="1" dirty="0" smtClean="0">
                <a:cs typeface="Calibri"/>
              </a:rPr>
              <a:t> </a:t>
            </a:r>
            <a:r>
              <a:rPr lang="en-US" sz="3200" b="1" dirty="0" err="1" smtClean="0">
                <a:cs typeface="Calibri"/>
              </a:rPr>
              <a:t>Adulto</a:t>
            </a:r>
            <a:r>
              <a:rPr lang="en-US" sz="3200" b="1" dirty="0" smtClean="0">
                <a:cs typeface="Calibri"/>
              </a:rPr>
              <a:t> De </a:t>
            </a:r>
            <a:r>
              <a:rPr lang="en-US" sz="3200" b="1" dirty="0" err="1" smtClean="0">
                <a:cs typeface="Calibri"/>
              </a:rPr>
              <a:t>Confianza</a:t>
            </a:r>
            <a:r>
              <a:rPr lang="en-US" sz="3200" b="1" dirty="0" smtClean="0">
                <a:cs typeface="Calibri"/>
              </a:rPr>
              <a:t> </a:t>
            </a:r>
            <a:r>
              <a:rPr lang="en-US" sz="3200" b="1" dirty="0" err="1" smtClean="0">
                <a:cs typeface="Calibri"/>
              </a:rPr>
              <a:t>te</a:t>
            </a:r>
            <a:r>
              <a:rPr lang="en-US" sz="3200" b="1" dirty="0" smtClean="0">
                <a:cs typeface="Calibri"/>
              </a:rPr>
              <a:t> </a:t>
            </a:r>
            <a:r>
              <a:rPr lang="en-US" sz="3200" b="1" dirty="0" err="1" smtClean="0">
                <a:cs typeface="Calibri"/>
              </a:rPr>
              <a:t>Va</a:t>
            </a:r>
            <a:r>
              <a:rPr lang="en-US" sz="3200" b="1" dirty="0" smtClean="0">
                <a:cs typeface="Calibri"/>
              </a:rPr>
              <a:t> A </a:t>
            </a:r>
            <a:r>
              <a:rPr lang="en-US" sz="3200" b="1" dirty="0" err="1" smtClean="0">
                <a:cs typeface="Calibri"/>
              </a:rPr>
              <a:t>Ayudar</a:t>
            </a:r>
            <a:endParaRPr lang="en-US" dirty="0"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835D956-6CFC-4C88-B05B-84921C70D3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085" y="685800"/>
            <a:ext cx="5128527" cy="493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22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A50D3373-FB7E-418F-91F0-BC2627A53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71B680F-8968-4529-9981-3EAE9AB6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65</a:t>
            </a:fld>
            <a:endParaRPr lang="en-US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96228DBE-619E-42EE-9C5E-1939E33C481D}"/>
              </a:ext>
            </a:extLst>
          </p:cNvPr>
          <p:cNvSpPr txBox="1"/>
          <p:nvPr/>
        </p:nvSpPr>
        <p:spPr>
          <a:xfrm>
            <a:off x="1153809" y="1193736"/>
            <a:ext cx="4876800" cy="507831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4000" b="1" dirty="0" err="1" smtClean="0"/>
              <a:t>Quizá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una</a:t>
            </a:r>
            <a:r>
              <a:rPr lang="en-US" sz="4000" b="1" dirty="0" smtClean="0"/>
              <a:t> persona </a:t>
            </a:r>
            <a:r>
              <a:rPr lang="en-US" sz="4000" b="1" dirty="0" err="1" smtClean="0"/>
              <a:t>quiere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estar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cerca</a:t>
            </a:r>
            <a:r>
              <a:rPr lang="en-US" sz="4000" b="1" dirty="0" smtClean="0"/>
              <a:t> de </a:t>
            </a:r>
            <a:r>
              <a:rPr lang="en-US" sz="4000" b="1" dirty="0" err="1" smtClean="0"/>
              <a:t>tí</a:t>
            </a:r>
            <a:r>
              <a:rPr lang="en-US" sz="4000" b="1" dirty="0" smtClean="0"/>
              <a:t> en </a:t>
            </a:r>
            <a:r>
              <a:rPr lang="en-US" sz="4000" b="1" dirty="0" err="1" smtClean="0"/>
              <a:t>maneras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que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te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hacen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sentir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incómodo</a:t>
            </a:r>
            <a:r>
              <a:rPr lang="en-US" sz="4000" b="1" dirty="0" smtClean="0"/>
              <a:t>. </a:t>
            </a:r>
            <a:r>
              <a:rPr lang="en-US" sz="4000" b="1" dirty="0"/>
              <a:t>  </a:t>
            </a:r>
            <a:endParaRPr lang="en-US" dirty="0"/>
          </a:p>
          <a:p>
            <a:pPr>
              <a:lnSpc>
                <a:spcPct val="90000"/>
              </a:lnSpc>
            </a:pPr>
            <a:endParaRPr lang="en-US" sz="4000" b="1" dirty="0"/>
          </a:p>
          <a:p>
            <a:pPr>
              <a:lnSpc>
                <a:spcPct val="90000"/>
              </a:lnSpc>
            </a:pPr>
            <a:r>
              <a:rPr lang="en-US" sz="4000" b="1" dirty="0" smtClean="0"/>
              <a:t>Le </a:t>
            </a:r>
            <a:r>
              <a:rPr lang="en-US" sz="4000" b="1" dirty="0" err="1" smtClean="0"/>
              <a:t>pueder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decir</a:t>
            </a:r>
            <a:r>
              <a:rPr lang="en-US" sz="4000" b="1" dirty="0" smtClean="0"/>
              <a:t>, “No </a:t>
            </a:r>
            <a:r>
              <a:rPr lang="en-US" sz="4000" b="1" dirty="0" err="1" smtClean="0"/>
              <a:t>te</a:t>
            </a:r>
            <a:r>
              <a:rPr lang="en-US" sz="4000" b="1" dirty="0" smtClean="0"/>
              <a:t> me </a:t>
            </a:r>
            <a:r>
              <a:rPr lang="en-US" sz="4000" b="1" dirty="0" err="1" smtClean="0"/>
              <a:t>acerques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tanto</a:t>
            </a:r>
            <a:r>
              <a:rPr lang="en-US" sz="4000" b="1" dirty="0" smtClean="0"/>
              <a:t>.”</a:t>
            </a:r>
            <a:r>
              <a:rPr lang="en-US" sz="4000" b="1" dirty="0"/>
              <a:t>   </a:t>
            </a:r>
            <a:endParaRPr lang="en-US" dirty="0"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3FB093B-4C3C-4963-8DBD-E5E8E08184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612" y="447781"/>
            <a:ext cx="6019569" cy="373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89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A50D3373-FB7E-418F-91F0-BC2627A53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71B680F-8968-4529-9981-3EAE9AB6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66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1FAD3AF-967F-4C3F-B7CA-DFB198629D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612" y="447781"/>
            <a:ext cx="6019569" cy="3732132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xmlns="" id="{7A08069A-3D8E-4AB5-A14F-FBB6E09F7416}"/>
              </a:ext>
            </a:extLst>
          </p:cNvPr>
          <p:cNvSpPr txBox="1"/>
          <p:nvPr/>
        </p:nvSpPr>
        <p:spPr>
          <a:xfrm>
            <a:off x="303212" y="304800"/>
            <a:ext cx="5334000" cy="56877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endParaRPr lang="en-US" sz="4000" b="1" dirty="0"/>
          </a:p>
          <a:p>
            <a:pPr>
              <a:lnSpc>
                <a:spcPct val="90000"/>
              </a:lnSpc>
            </a:pPr>
            <a:r>
              <a:rPr lang="en-US" sz="4000" b="1" dirty="0" smtClean="0">
                <a:cs typeface="Calibri"/>
              </a:rPr>
              <a:t>Si </a:t>
            </a:r>
            <a:r>
              <a:rPr lang="en-US" sz="4000" b="1" dirty="0" err="1" smtClean="0">
                <a:cs typeface="Calibri"/>
              </a:rPr>
              <a:t>te</a:t>
            </a:r>
            <a:r>
              <a:rPr lang="en-US" sz="4000" b="1" dirty="0" smtClean="0">
                <a:cs typeface="Calibri"/>
              </a:rPr>
              <a:t> </a:t>
            </a:r>
            <a:r>
              <a:rPr lang="en-US" sz="4000" b="1" dirty="0" err="1" smtClean="0">
                <a:cs typeface="Calibri"/>
              </a:rPr>
              <a:t>ignoran</a:t>
            </a:r>
            <a:r>
              <a:rPr lang="en-US" sz="4000" b="1" dirty="0" smtClean="0">
                <a:cs typeface="Calibri"/>
              </a:rPr>
              <a:t> o </a:t>
            </a:r>
            <a:r>
              <a:rPr lang="en-US" sz="4000" b="1" dirty="0" err="1" smtClean="0">
                <a:cs typeface="Calibri"/>
              </a:rPr>
              <a:t>hacen</a:t>
            </a:r>
            <a:r>
              <a:rPr lang="en-US" sz="4000" b="1" dirty="0" smtClean="0">
                <a:cs typeface="Calibri"/>
              </a:rPr>
              <a:t> un </a:t>
            </a:r>
            <a:r>
              <a:rPr lang="en-US" sz="4000" b="1" dirty="0" err="1" smtClean="0">
                <a:cs typeface="Calibri"/>
              </a:rPr>
              <a:t>chiste</a:t>
            </a:r>
            <a:r>
              <a:rPr lang="en-US" sz="4000" b="1" dirty="0" smtClean="0">
                <a:cs typeface="Calibri"/>
              </a:rPr>
              <a:t> de </a:t>
            </a:r>
            <a:r>
              <a:rPr lang="en-US" sz="4000" b="1" dirty="0" err="1" smtClean="0">
                <a:cs typeface="Calibri"/>
              </a:rPr>
              <a:t>esto</a:t>
            </a:r>
            <a:r>
              <a:rPr lang="en-US" sz="4000" b="1" dirty="0" smtClean="0">
                <a:cs typeface="Calibri"/>
              </a:rPr>
              <a:t>,</a:t>
            </a:r>
            <a:r>
              <a:rPr lang="en-US" sz="4000" b="1" dirty="0">
                <a:cs typeface="Calibri"/>
              </a:rPr>
              <a:t> </a:t>
            </a:r>
            <a:endParaRPr lang="en-US" sz="4000" b="1" dirty="0"/>
          </a:p>
          <a:p>
            <a:pPr>
              <a:lnSpc>
                <a:spcPct val="90000"/>
              </a:lnSpc>
            </a:pPr>
            <a:endParaRPr lang="en-US" sz="4000" b="1" dirty="0"/>
          </a:p>
          <a:p>
            <a:pPr>
              <a:lnSpc>
                <a:spcPct val="90000"/>
              </a:lnSpc>
            </a:pPr>
            <a:r>
              <a:rPr lang="en-US" sz="4000" b="1" dirty="0" err="1" smtClean="0"/>
              <a:t>dí</a:t>
            </a:r>
            <a:r>
              <a:rPr lang="en-US" sz="4000" b="1" dirty="0" smtClean="0"/>
              <a:t>, “</a:t>
            </a:r>
            <a:r>
              <a:rPr lang="en-US" sz="4000" b="1" dirty="0" err="1" smtClean="0"/>
              <a:t>esto</a:t>
            </a:r>
            <a:r>
              <a:rPr lang="en-US" sz="4000" b="1" dirty="0" smtClean="0"/>
              <a:t> me </a:t>
            </a:r>
            <a:r>
              <a:rPr lang="en-US" sz="4000" b="1" dirty="0" err="1" smtClean="0"/>
              <a:t>falta</a:t>
            </a:r>
            <a:r>
              <a:rPr lang="en-US" sz="4000" b="1" dirty="0" smtClean="0"/>
              <a:t> al </a:t>
            </a:r>
            <a:r>
              <a:rPr lang="en-US" sz="4000" b="1" dirty="0" err="1" smtClean="0"/>
              <a:t>respeto</a:t>
            </a:r>
            <a:r>
              <a:rPr lang="en-US" sz="4400" b="1" dirty="0" smtClean="0"/>
              <a:t>.</a:t>
            </a:r>
            <a:r>
              <a:rPr lang="en-US" sz="4000" b="1" dirty="0" smtClean="0"/>
              <a:t>”</a:t>
            </a:r>
            <a:endParaRPr lang="en-US" sz="4000" b="1" dirty="0">
              <a:cs typeface="Calibri"/>
            </a:endParaRPr>
          </a:p>
          <a:p>
            <a:pPr>
              <a:lnSpc>
                <a:spcPct val="90000"/>
              </a:lnSpc>
            </a:pPr>
            <a:endParaRPr lang="en-US" sz="4000" b="1" dirty="0"/>
          </a:p>
          <a:p>
            <a:pPr>
              <a:lnSpc>
                <a:spcPct val="90000"/>
              </a:lnSpc>
            </a:pPr>
            <a:r>
              <a:rPr lang="en-US" sz="4000" b="1" dirty="0" err="1" smtClean="0"/>
              <a:t>Dile</a:t>
            </a:r>
            <a:r>
              <a:rPr lang="en-US" sz="4000" b="1" dirty="0" smtClean="0"/>
              <a:t> a un </a:t>
            </a:r>
            <a:r>
              <a:rPr lang="en-US" sz="4000" b="1" dirty="0" err="1" smtClean="0"/>
              <a:t>adulto</a:t>
            </a:r>
            <a:r>
              <a:rPr lang="en-US" sz="4000" b="1" dirty="0" smtClean="0"/>
              <a:t> de </a:t>
            </a:r>
            <a:r>
              <a:rPr lang="en-US" sz="4000" b="1" dirty="0" err="1" smtClean="0"/>
              <a:t>confianza</a:t>
            </a:r>
            <a:r>
              <a:rPr lang="en-US" sz="4000" b="1" dirty="0" smtClean="0"/>
              <a:t> lo antes </a:t>
            </a:r>
            <a:r>
              <a:rPr lang="en-US" sz="4000" b="1" dirty="0" err="1" smtClean="0"/>
              <a:t>posible</a:t>
            </a:r>
            <a:r>
              <a:rPr lang="en-US" sz="4000" b="1" dirty="0" smtClean="0"/>
              <a:t>.</a:t>
            </a:r>
            <a:endParaRPr lang="en-US" sz="400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887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2D97C25A-9005-4CAA-9932-2BD96B96D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5DF7E332-9142-4BC6-B6FA-0A1676500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67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7D9F9FC-2229-4F2B-9DF4-2484E2993E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6" r="9677"/>
          <a:stretch/>
        </p:blipFill>
        <p:spPr>
          <a:xfrm>
            <a:off x="608013" y="760916"/>
            <a:ext cx="4724400" cy="47254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546DE52-4EC7-407B-AE53-18A9641AE95D}"/>
              </a:ext>
            </a:extLst>
          </p:cNvPr>
          <p:cNvSpPr txBox="1"/>
          <p:nvPr/>
        </p:nvSpPr>
        <p:spPr>
          <a:xfrm>
            <a:off x="5789612" y="609600"/>
            <a:ext cx="5791200" cy="5327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b="1" dirty="0" err="1" smtClean="0"/>
              <a:t>Algunas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veces</a:t>
            </a:r>
            <a:r>
              <a:rPr lang="en-US" sz="5400" b="1" dirty="0" smtClean="0"/>
              <a:t>, </a:t>
            </a:r>
            <a:r>
              <a:rPr lang="en-US" sz="5400" b="1" dirty="0" err="1" smtClean="0"/>
              <a:t>una</a:t>
            </a:r>
            <a:r>
              <a:rPr lang="en-US" sz="5400" b="1" dirty="0" smtClean="0"/>
              <a:t> persona </a:t>
            </a:r>
            <a:r>
              <a:rPr lang="en-US" sz="5400" b="1" dirty="0" err="1" smtClean="0"/>
              <a:t>que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te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quiere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faltar</a:t>
            </a:r>
            <a:r>
              <a:rPr lang="en-US" sz="5400" b="1" dirty="0" smtClean="0"/>
              <a:t> al </a:t>
            </a:r>
            <a:r>
              <a:rPr lang="en-US" sz="5400" b="1" dirty="0" err="1" smtClean="0"/>
              <a:t>respeto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puede</a:t>
            </a:r>
            <a:r>
              <a:rPr lang="en-US" sz="5400" b="1" dirty="0" smtClean="0"/>
              <a:t> tartar de </a:t>
            </a:r>
            <a:r>
              <a:rPr lang="en-US" sz="5400" b="1" dirty="0" err="1" smtClean="0"/>
              <a:t>hacerte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sentir</a:t>
            </a:r>
            <a:r>
              <a:rPr lang="en-US" sz="5400" b="1" dirty="0" smtClean="0"/>
              <a:t> mal o tonto </a:t>
            </a:r>
            <a:r>
              <a:rPr lang="en-US" sz="5400" b="1" dirty="0" err="1" smtClean="0"/>
              <a:t>por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tener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límites</a:t>
            </a:r>
            <a:r>
              <a:rPr lang="en-US" sz="5400" b="1" dirty="0" smtClean="0"/>
              <a:t>.  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77900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2D97C25A-9005-4CAA-9932-2BD96B96D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5DF7E332-9142-4BC6-B6FA-0A1676500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68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546DE52-4EC7-407B-AE53-18A9641AE95D}"/>
              </a:ext>
            </a:extLst>
          </p:cNvPr>
          <p:cNvSpPr txBox="1"/>
          <p:nvPr/>
        </p:nvSpPr>
        <p:spPr>
          <a:xfrm>
            <a:off x="5865813" y="1139142"/>
            <a:ext cx="5181600" cy="5327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b="1" dirty="0" err="1" smtClean="0"/>
              <a:t>Esa</a:t>
            </a:r>
            <a:r>
              <a:rPr lang="en-US" sz="5400" b="1" dirty="0" smtClean="0"/>
              <a:t> persona </a:t>
            </a:r>
            <a:r>
              <a:rPr lang="en-US" sz="5400" b="1" dirty="0" err="1" smtClean="0"/>
              <a:t>puede</a:t>
            </a:r>
            <a:r>
              <a:rPr lang="en-US" sz="5400" b="1" dirty="0" smtClean="0"/>
              <a:t> tartar de </a:t>
            </a:r>
            <a:r>
              <a:rPr lang="en-US" sz="5400" b="1" dirty="0" err="1" smtClean="0"/>
              <a:t>hacerte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sentir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avergonzado</a:t>
            </a:r>
            <a:r>
              <a:rPr lang="en-US" sz="5400" b="1" dirty="0" smtClean="0"/>
              <a:t>(a) </a:t>
            </a:r>
            <a:r>
              <a:rPr lang="en-US" sz="5400" b="1" dirty="0" err="1" smtClean="0"/>
              <a:t>por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tener</a:t>
            </a:r>
            <a:r>
              <a:rPr lang="en-US" sz="5400" b="1" dirty="0" smtClean="0"/>
              <a:t> los </a:t>
            </a:r>
            <a:r>
              <a:rPr lang="en-US" sz="5400" b="1" dirty="0" err="1" smtClean="0"/>
              <a:t>sentimientos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que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tienes</a:t>
            </a:r>
            <a:r>
              <a:rPr lang="en-US" sz="5400" b="1" dirty="0" smtClean="0"/>
              <a:t>. </a:t>
            </a:r>
            <a:endParaRPr lang="en-US" sz="5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AE9B008-82D7-482D-B2BD-240321DD4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012" y="762000"/>
            <a:ext cx="4724809" cy="472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12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5FA1C1CB-26BE-418F-A97F-E0907448B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83E68648-66FF-4F6B-8FE5-471135BE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69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AD3AF26-24F5-434C-9614-3648FD26DDB1}"/>
              </a:ext>
            </a:extLst>
          </p:cNvPr>
          <p:cNvSpPr txBox="1"/>
          <p:nvPr/>
        </p:nvSpPr>
        <p:spPr>
          <a:xfrm>
            <a:off x="814023" y="623039"/>
            <a:ext cx="4267200" cy="55769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 smtClean="0"/>
              <a:t>No le </a:t>
            </a:r>
            <a:r>
              <a:rPr lang="en-US" sz="3600" b="1" dirty="0" err="1" smtClean="0"/>
              <a:t>hagas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caso</a:t>
            </a:r>
            <a:r>
              <a:rPr lang="en-US" sz="3600" b="1" dirty="0" smtClean="0"/>
              <a:t>.</a:t>
            </a:r>
            <a:r>
              <a:rPr lang="en-US" sz="3600" b="1" dirty="0"/>
              <a:t> </a:t>
            </a:r>
            <a:endParaRPr lang="en-US" dirty="0"/>
          </a:p>
          <a:p>
            <a:pPr>
              <a:lnSpc>
                <a:spcPct val="90000"/>
              </a:lnSpc>
            </a:pPr>
            <a:endParaRPr lang="en-US" sz="3600" b="1" dirty="0"/>
          </a:p>
          <a:p>
            <a:pPr>
              <a:lnSpc>
                <a:spcPct val="90000"/>
              </a:lnSpc>
            </a:pPr>
            <a:r>
              <a:rPr lang="en-US" sz="3600" b="1" dirty="0" smtClean="0"/>
              <a:t>A </a:t>
            </a:r>
            <a:r>
              <a:rPr lang="en-US" sz="3600" b="1" dirty="0" err="1" smtClean="0"/>
              <a:t>las</a:t>
            </a:r>
            <a:r>
              <a:rPr lang="en-US" sz="3600" b="1" dirty="0" smtClean="0"/>
              <a:t> personas </a:t>
            </a:r>
            <a:r>
              <a:rPr lang="en-US" sz="3600" b="1" dirty="0" err="1" smtClean="0"/>
              <a:t>que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aman</a:t>
            </a:r>
            <a:r>
              <a:rPr lang="en-US" sz="3600" b="1" dirty="0" smtClean="0"/>
              <a:t> les </a:t>
            </a:r>
            <a:r>
              <a:rPr lang="en-US" sz="3600" b="1" dirty="0" err="1" smtClean="0"/>
              <a:t>importan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tus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sentimientos</a:t>
            </a:r>
            <a:r>
              <a:rPr lang="en-US" sz="3600" b="1" dirty="0" smtClean="0"/>
              <a:t>. </a:t>
            </a:r>
            <a:r>
              <a:rPr lang="en-US" sz="3600" b="1" dirty="0"/>
              <a:t>  </a:t>
            </a:r>
            <a:endParaRPr lang="en-US" dirty="0"/>
          </a:p>
          <a:p>
            <a:pPr>
              <a:lnSpc>
                <a:spcPct val="90000"/>
              </a:lnSpc>
            </a:pPr>
            <a:endParaRPr lang="en-US" sz="3600" b="1" dirty="0"/>
          </a:p>
          <a:p>
            <a:pPr>
              <a:lnSpc>
                <a:spcPct val="90000"/>
              </a:lnSpc>
            </a:pPr>
            <a:r>
              <a:rPr lang="en-US" sz="3600" b="1" dirty="0" smtClean="0"/>
              <a:t>Las personas </a:t>
            </a:r>
            <a:r>
              <a:rPr lang="en-US" sz="3600" b="1" dirty="0" err="1" smtClean="0"/>
              <a:t>que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aman</a:t>
            </a:r>
            <a:r>
              <a:rPr lang="en-US" sz="3600" b="1" dirty="0" smtClean="0"/>
              <a:t> no van a </a:t>
            </a:r>
            <a:r>
              <a:rPr lang="en-US" sz="3600" b="1" dirty="0" err="1" smtClean="0"/>
              <a:t>tratar</a:t>
            </a:r>
            <a:r>
              <a:rPr lang="en-US" sz="3600" b="1" dirty="0" smtClean="0"/>
              <a:t> de </a:t>
            </a:r>
            <a:r>
              <a:rPr lang="en-US" sz="3600" b="1" dirty="0" err="1" smtClean="0"/>
              <a:t>hacerte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sentir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avergonzado</a:t>
            </a:r>
            <a:r>
              <a:rPr lang="en-US" sz="3600" b="1" dirty="0" smtClean="0"/>
              <a:t>(a) de </a:t>
            </a:r>
            <a:r>
              <a:rPr lang="en-US" sz="3600" b="1" dirty="0" err="1" smtClean="0"/>
              <a:t>tus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sentimientos</a:t>
            </a:r>
            <a:r>
              <a:rPr lang="en-US" sz="3600" b="1" dirty="0" smtClean="0"/>
              <a:t>.</a:t>
            </a:r>
            <a:r>
              <a:rPr lang="en-US" sz="3600" b="1" dirty="0"/>
              <a:t>  </a:t>
            </a:r>
            <a:endParaRPr lang="en-US" dirty="0"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E98A0C5-8F30-4433-93B0-52974C8499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212" y="291662"/>
            <a:ext cx="6650730" cy="44327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96182F4-D6DA-4BED-A5DA-C03A96E34649}"/>
              </a:ext>
            </a:extLst>
          </p:cNvPr>
          <p:cNvSpPr txBox="1"/>
          <p:nvPr/>
        </p:nvSpPr>
        <p:spPr>
          <a:xfrm>
            <a:off x="4638818" y="5433794"/>
            <a:ext cx="6560994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b="1" u="sng" dirty="0" smtClean="0">
                <a:solidFill>
                  <a:prstClr val="white"/>
                </a:solidFill>
              </a:rPr>
              <a:t>No les </a:t>
            </a:r>
            <a:r>
              <a:rPr lang="en-US" sz="5400" b="1" u="sng" dirty="0" err="1" smtClean="0">
                <a:solidFill>
                  <a:prstClr val="white"/>
                </a:solidFill>
              </a:rPr>
              <a:t>hagas</a:t>
            </a:r>
            <a:r>
              <a:rPr lang="en-US" sz="5400" b="1" u="sng" dirty="0" smtClean="0">
                <a:solidFill>
                  <a:prstClr val="white"/>
                </a:solidFill>
              </a:rPr>
              <a:t> </a:t>
            </a:r>
            <a:r>
              <a:rPr lang="en-US" sz="5400" b="1" u="sng" dirty="0" err="1" smtClean="0">
                <a:solidFill>
                  <a:prstClr val="white"/>
                </a:solidFill>
              </a:rPr>
              <a:t>caso</a:t>
            </a:r>
            <a:r>
              <a:rPr lang="en-US" sz="5400" b="1" u="sng" dirty="0" smtClean="0">
                <a:solidFill>
                  <a:prstClr val="white"/>
                </a:solidFill>
              </a:rPr>
              <a:t>.</a:t>
            </a:r>
            <a:endParaRPr lang="en-US" sz="4400" u="sng" dirty="0"/>
          </a:p>
        </p:txBody>
      </p:sp>
    </p:spTree>
    <p:extLst>
      <p:ext uri="{BB962C8B-B14F-4D97-AF65-F5344CB8AC3E}">
        <p14:creationId xmlns:p14="http://schemas.microsoft.com/office/powerpoint/2010/main" val="321473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9E38059-1645-4724-9F1F-E543833BAFD8}"/>
              </a:ext>
            </a:extLst>
          </p:cNvPr>
          <p:cNvSpPr txBox="1"/>
          <p:nvPr/>
        </p:nvSpPr>
        <p:spPr>
          <a:xfrm>
            <a:off x="1377680" y="2357717"/>
            <a:ext cx="4953000" cy="19205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dirty="0" smtClean="0">
                <a:latin typeface="+mj-lt"/>
              </a:rPr>
              <a:t>¿</a:t>
            </a:r>
            <a:r>
              <a:rPr lang="en-US" sz="4400" dirty="0" err="1" smtClean="0">
                <a:latin typeface="+mj-lt"/>
              </a:rPr>
              <a:t>Qué</a:t>
            </a:r>
            <a:r>
              <a:rPr lang="en-US" sz="4400" dirty="0" smtClean="0">
                <a:latin typeface="+mj-lt"/>
              </a:rPr>
              <a:t> </a:t>
            </a:r>
            <a:r>
              <a:rPr lang="en-US" sz="4400" dirty="0" err="1" smtClean="0">
                <a:latin typeface="+mj-lt"/>
              </a:rPr>
              <a:t>Harías</a:t>
            </a:r>
            <a:r>
              <a:rPr lang="en-US" sz="4400" dirty="0" smtClean="0">
                <a:latin typeface="+mj-lt"/>
              </a:rPr>
              <a:t> </a:t>
            </a:r>
            <a:r>
              <a:rPr lang="en-US" sz="4400" dirty="0" err="1" smtClean="0">
                <a:latin typeface="+mj-lt"/>
              </a:rPr>
              <a:t>Por</a:t>
            </a:r>
            <a:r>
              <a:rPr lang="en-US" sz="4400" dirty="0" smtClean="0">
                <a:latin typeface="+mj-lt"/>
              </a:rPr>
              <a:t> Este </a:t>
            </a:r>
            <a:r>
              <a:rPr lang="en-US" sz="4400" dirty="0" err="1" smtClean="0">
                <a:latin typeface="+mj-lt"/>
              </a:rPr>
              <a:t>Pequeñín</a:t>
            </a:r>
            <a:r>
              <a:rPr lang="en-US" sz="4400" dirty="0" smtClean="0">
                <a:latin typeface="+mj-lt"/>
              </a:rPr>
              <a:t> </a:t>
            </a:r>
            <a:r>
              <a:rPr lang="en-US" sz="4400" dirty="0" err="1" smtClean="0">
                <a:latin typeface="+mj-lt"/>
              </a:rPr>
              <a:t>si</a:t>
            </a:r>
            <a:r>
              <a:rPr lang="en-US" sz="4400" dirty="0" smtClean="0">
                <a:latin typeface="+mj-lt"/>
              </a:rPr>
              <a:t> </a:t>
            </a:r>
            <a:r>
              <a:rPr lang="en-US" sz="4400" dirty="0" err="1" smtClean="0">
                <a:latin typeface="+mj-lt"/>
              </a:rPr>
              <a:t>Fuera</a:t>
            </a:r>
            <a:r>
              <a:rPr lang="en-US" sz="4400" dirty="0" smtClean="0">
                <a:latin typeface="+mj-lt"/>
              </a:rPr>
              <a:t> </a:t>
            </a:r>
            <a:r>
              <a:rPr lang="en-US" sz="4400" dirty="0" err="1" smtClean="0">
                <a:latin typeface="+mj-lt"/>
              </a:rPr>
              <a:t>Tuyo</a:t>
            </a:r>
            <a:r>
              <a:rPr lang="en-US" sz="4400" dirty="0" smtClean="0">
                <a:latin typeface="+mj-lt"/>
              </a:rPr>
              <a:t>?</a:t>
            </a:r>
            <a:endParaRPr lang="en-US" sz="4400" dirty="0">
              <a:latin typeface="+mj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9CBE480E-3C09-4A5A-8A24-74522633D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1A2820D-9550-4B7C-9F2E-FFB44D7DB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81CCA06-5F67-452E-9E4F-7A7EE3D0D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418" y="174813"/>
            <a:ext cx="4238328" cy="630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87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5FA1C1CB-26BE-418F-A97F-E0907448B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83E68648-66FF-4F6B-8FE5-471135BE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70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AD3AF26-24F5-434C-9614-3648FD26DDB1}"/>
              </a:ext>
            </a:extLst>
          </p:cNvPr>
          <p:cNvSpPr txBox="1"/>
          <p:nvPr/>
        </p:nvSpPr>
        <p:spPr>
          <a:xfrm>
            <a:off x="531812" y="448228"/>
            <a:ext cx="4267200" cy="64633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smtClean="0"/>
              <a:t>Si </a:t>
            </a:r>
            <a:r>
              <a:rPr lang="en-US" sz="3600" b="1" dirty="0" err="1" smtClean="0"/>
              <a:t>Una</a:t>
            </a:r>
            <a:r>
              <a:rPr lang="en-US" sz="3600" b="1" dirty="0" smtClean="0"/>
              <a:t> Persona </a:t>
            </a:r>
            <a:r>
              <a:rPr lang="en-US" sz="3600" b="1" dirty="0" err="1" smtClean="0"/>
              <a:t>te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Está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Faltando</a:t>
            </a:r>
            <a:r>
              <a:rPr lang="en-US" sz="3600" b="1" dirty="0" smtClean="0"/>
              <a:t> Al </a:t>
            </a:r>
            <a:r>
              <a:rPr lang="en-US" sz="3600" b="1" dirty="0" err="1" smtClean="0"/>
              <a:t>Respeto</a:t>
            </a:r>
            <a:r>
              <a:rPr lang="en-US" sz="3600" b="1" dirty="0" smtClean="0"/>
              <a:t>, No </a:t>
            </a:r>
            <a:r>
              <a:rPr lang="en-US" sz="3600" b="1" dirty="0" err="1" smtClean="0"/>
              <a:t>Importa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Quiénes</a:t>
            </a:r>
            <a:r>
              <a:rPr lang="en-US" sz="3600" b="1" dirty="0" smtClean="0"/>
              <a:t> Sean</a:t>
            </a:r>
            <a:r>
              <a:rPr lang="en-US" sz="3600" b="1" dirty="0" smtClean="0">
                <a:cs typeface="Calibri"/>
              </a:rPr>
              <a:t>;</a:t>
            </a:r>
            <a:r>
              <a:rPr lang="en-US" sz="3600" b="1" dirty="0">
                <a:cs typeface="Calibri"/>
              </a:rPr>
              <a:t/>
            </a:r>
            <a:br>
              <a:rPr lang="en-US" sz="3600" b="1" dirty="0">
                <a:cs typeface="Calibri"/>
              </a:rPr>
            </a:br>
            <a:r>
              <a:rPr lang="en-US" sz="3600" b="1" dirty="0">
                <a:cs typeface="Calibri"/>
              </a:rPr>
              <a:t/>
            </a:r>
            <a:br>
              <a:rPr lang="en-US" sz="3600" b="1" dirty="0">
                <a:cs typeface="Calibri"/>
              </a:rPr>
            </a:br>
            <a:r>
              <a:rPr lang="en-US" sz="3600" b="1" dirty="0" smtClean="0"/>
              <a:t>Si son de </a:t>
            </a:r>
            <a:r>
              <a:rPr lang="en-US" sz="3600" b="1" dirty="0" err="1" smtClean="0"/>
              <a:t>tu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mismo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sexo</a:t>
            </a:r>
            <a:r>
              <a:rPr lang="en-US" sz="3600" b="1" dirty="0" smtClean="0"/>
              <a:t> o el </a:t>
            </a:r>
            <a:r>
              <a:rPr lang="en-US" sz="3600" b="1" dirty="0" err="1" smtClean="0"/>
              <a:t>opuesto</a:t>
            </a:r>
            <a:r>
              <a:rPr lang="en-US" sz="3600" b="1" dirty="0" smtClean="0">
                <a:cs typeface="Calibri"/>
              </a:rPr>
              <a:t>,</a:t>
            </a:r>
            <a:endParaRPr lang="en-US" dirty="0">
              <a:cs typeface="Calibri"/>
            </a:endParaRPr>
          </a:p>
          <a:p>
            <a:pPr>
              <a:lnSpc>
                <a:spcPct val="90000"/>
              </a:lnSpc>
            </a:pPr>
            <a:endParaRPr lang="en-US" sz="3600" b="1" dirty="0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3600" b="1" dirty="0" smtClean="0"/>
              <a:t>Si son de </a:t>
            </a:r>
            <a:r>
              <a:rPr lang="en-US" sz="3600" b="1" dirty="0" err="1" smtClean="0"/>
              <a:t>tu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misma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edad</a:t>
            </a:r>
            <a:r>
              <a:rPr lang="en-US" sz="3600" b="1" dirty="0" smtClean="0"/>
              <a:t> o no</a:t>
            </a:r>
            <a:r>
              <a:rPr lang="en-US" sz="3600" b="1" dirty="0" smtClean="0">
                <a:cs typeface="Calibri"/>
              </a:rPr>
              <a:t>.</a:t>
            </a:r>
            <a:r>
              <a:rPr lang="en-US" sz="3600" b="1" dirty="0">
                <a:cs typeface="Calibri"/>
              </a:rPr>
              <a:t> </a:t>
            </a:r>
          </a:p>
          <a:p>
            <a:pPr>
              <a:lnSpc>
                <a:spcPct val="90000"/>
              </a:lnSpc>
            </a:pPr>
            <a:endParaRPr lang="en-US" sz="3600" b="1" dirty="0">
              <a:cs typeface="Calibri"/>
            </a:endParaRPr>
          </a:p>
          <a:p>
            <a:pPr>
              <a:lnSpc>
                <a:spcPct val="90000"/>
              </a:lnSpc>
            </a:pPr>
            <a:endParaRPr lang="en-US" sz="3600" b="1" dirty="0"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E98A0C5-8F30-4433-93B0-52974C8499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540" y="453027"/>
            <a:ext cx="7255467" cy="48361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5AF842F-9C22-4551-B275-C563999A450A}"/>
              </a:ext>
            </a:extLst>
          </p:cNvPr>
          <p:cNvSpPr txBox="1"/>
          <p:nvPr/>
        </p:nvSpPr>
        <p:spPr>
          <a:xfrm>
            <a:off x="3351212" y="5433795"/>
            <a:ext cx="8837613" cy="8402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dirty="0" err="1" smtClean="0">
                <a:cs typeface="Calibri"/>
              </a:rPr>
              <a:t>Dile</a:t>
            </a:r>
            <a:r>
              <a:rPr lang="en-US" sz="5400" dirty="0" smtClean="0">
                <a:cs typeface="Calibri"/>
              </a:rPr>
              <a:t> a Un </a:t>
            </a:r>
            <a:r>
              <a:rPr lang="en-US" sz="5400" dirty="0" err="1" smtClean="0">
                <a:cs typeface="Calibri"/>
              </a:rPr>
              <a:t>Adulto</a:t>
            </a:r>
            <a:r>
              <a:rPr lang="en-US" sz="5400" dirty="0" smtClean="0">
                <a:cs typeface="Calibri"/>
              </a:rPr>
              <a:t> de </a:t>
            </a:r>
            <a:r>
              <a:rPr lang="en-US" sz="5400" dirty="0" err="1" smtClean="0">
                <a:cs typeface="Calibri"/>
              </a:rPr>
              <a:t>Confianza</a:t>
            </a:r>
            <a:r>
              <a:rPr lang="en-US" sz="5400" dirty="0" smtClean="0">
                <a:cs typeface="Calibri"/>
              </a:rPr>
              <a:t>.</a:t>
            </a:r>
            <a:endParaRPr lang="en-US" sz="5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984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5FA1C1CB-26BE-418F-A97F-E0907448B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83E68648-66FF-4F6B-8FE5-471135BE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71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AD3AF26-24F5-434C-9614-3648FD26DDB1}"/>
              </a:ext>
            </a:extLst>
          </p:cNvPr>
          <p:cNvSpPr txBox="1"/>
          <p:nvPr/>
        </p:nvSpPr>
        <p:spPr>
          <a:xfrm>
            <a:off x="517787" y="865086"/>
            <a:ext cx="4522533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dirty="0" smtClean="0"/>
              <a:t>No </a:t>
            </a:r>
            <a:r>
              <a:rPr lang="en-US" sz="3600" dirty="0" err="1" smtClean="0"/>
              <a:t>Importa</a:t>
            </a:r>
            <a:r>
              <a:rPr lang="en-US" sz="3600" dirty="0" smtClean="0"/>
              <a:t> </a:t>
            </a:r>
            <a:r>
              <a:rPr lang="en-US" sz="3600" dirty="0" err="1" smtClean="0"/>
              <a:t>Quién</a:t>
            </a:r>
            <a:r>
              <a:rPr lang="en-US" sz="3600" dirty="0" smtClean="0"/>
              <a:t> </a:t>
            </a:r>
            <a:r>
              <a:rPr lang="en-US" sz="3600" dirty="0" err="1" smtClean="0"/>
              <a:t>Es</a:t>
            </a:r>
            <a:r>
              <a:rPr lang="en-US" sz="3600" dirty="0" smtClean="0"/>
              <a:t> La Persona</a:t>
            </a:r>
            <a:r>
              <a:rPr lang="en-US" sz="3600" dirty="0" smtClean="0">
                <a:cs typeface="Calibri"/>
              </a:rPr>
              <a:t>;</a:t>
            </a:r>
            <a:endParaRPr lang="en-US" sz="3600" dirty="0"/>
          </a:p>
          <a:p>
            <a:endParaRPr lang="en-US" sz="3600" dirty="0"/>
          </a:p>
          <a:p>
            <a:r>
              <a:rPr lang="en-US" sz="3600" dirty="0" err="1" smtClean="0"/>
              <a:t>Incluso</a:t>
            </a:r>
            <a:r>
              <a:rPr lang="en-US" sz="3600" dirty="0" smtClean="0"/>
              <a:t> </a:t>
            </a:r>
            <a:r>
              <a:rPr lang="en-US" sz="3600" dirty="0" err="1" smtClean="0"/>
              <a:t>si</a:t>
            </a:r>
            <a:r>
              <a:rPr lang="en-US" sz="3600" dirty="0" smtClean="0"/>
              <a:t> la Persona </a:t>
            </a:r>
            <a:r>
              <a:rPr lang="en-US" sz="3600" dirty="0" err="1" smtClean="0"/>
              <a:t>que</a:t>
            </a:r>
            <a:r>
              <a:rPr lang="en-US" sz="3600" dirty="0" smtClean="0"/>
              <a:t> </a:t>
            </a:r>
            <a:r>
              <a:rPr lang="en-US" sz="3600" dirty="0" err="1" smtClean="0"/>
              <a:t>te</a:t>
            </a:r>
            <a:r>
              <a:rPr lang="en-US" sz="3600" dirty="0" smtClean="0"/>
              <a:t> </a:t>
            </a:r>
            <a:r>
              <a:rPr lang="en-US" sz="3600" dirty="0" err="1" smtClean="0"/>
              <a:t>está</a:t>
            </a:r>
            <a:r>
              <a:rPr lang="en-US" sz="3600" dirty="0" smtClean="0"/>
              <a:t> </a:t>
            </a:r>
            <a:r>
              <a:rPr lang="en-US" sz="3600" dirty="0" err="1" smtClean="0"/>
              <a:t>faltando</a:t>
            </a:r>
            <a:r>
              <a:rPr lang="en-US" sz="3600" dirty="0" smtClean="0"/>
              <a:t> al </a:t>
            </a:r>
            <a:r>
              <a:rPr lang="en-US" sz="3600" dirty="0" err="1" smtClean="0"/>
              <a:t>respeto</a:t>
            </a:r>
            <a:r>
              <a:rPr lang="en-US" sz="3600" dirty="0" smtClean="0"/>
              <a:t>  </a:t>
            </a:r>
            <a:r>
              <a:rPr lang="en-US" sz="3600" dirty="0" err="1" smtClean="0"/>
              <a:t>está</a:t>
            </a:r>
            <a:r>
              <a:rPr lang="en-US" sz="3600" dirty="0" smtClean="0"/>
              <a:t> a cargo de </a:t>
            </a:r>
            <a:r>
              <a:rPr lang="en-US" sz="3600" dirty="0" err="1" smtClean="0"/>
              <a:t>tí</a:t>
            </a:r>
            <a:r>
              <a:rPr lang="en-US" sz="3600" dirty="0" smtClean="0"/>
              <a:t> en </a:t>
            </a:r>
            <a:r>
              <a:rPr lang="en-US" sz="3600" dirty="0" err="1" smtClean="0"/>
              <a:t>alguna</a:t>
            </a:r>
            <a:r>
              <a:rPr lang="en-US" sz="3600" dirty="0" smtClean="0"/>
              <a:t> </a:t>
            </a:r>
            <a:r>
              <a:rPr lang="en-US" sz="3600" dirty="0" err="1" smtClean="0"/>
              <a:t>manera</a:t>
            </a:r>
            <a:r>
              <a:rPr lang="en-US" sz="3600" dirty="0" smtClean="0">
                <a:cs typeface="Calibri"/>
              </a:rPr>
              <a:t>...</a:t>
            </a:r>
            <a:endParaRPr lang="en-US" sz="3600" dirty="0"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E98A0C5-8F30-4433-93B0-52974C8499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212" y="291662"/>
            <a:ext cx="6650730" cy="44327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E45128-C481-4952-B3FB-92C81081BD70}"/>
              </a:ext>
            </a:extLst>
          </p:cNvPr>
          <p:cNvSpPr txBox="1"/>
          <p:nvPr/>
        </p:nvSpPr>
        <p:spPr>
          <a:xfrm>
            <a:off x="3351212" y="5057277"/>
            <a:ext cx="8610600" cy="8402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dirty="0" err="1" smtClean="0">
                <a:cs typeface="Calibri"/>
              </a:rPr>
              <a:t>Dile</a:t>
            </a:r>
            <a:r>
              <a:rPr lang="en-US" sz="5400" dirty="0" smtClean="0">
                <a:cs typeface="Calibri"/>
              </a:rPr>
              <a:t> a un </a:t>
            </a:r>
            <a:r>
              <a:rPr lang="en-US" sz="5400" dirty="0" err="1" smtClean="0">
                <a:cs typeface="Calibri"/>
              </a:rPr>
              <a:t>Adulto</a:t>
            </a:r>
            <a:r>
              <a:rPr lang="en-US" sz="5400" dirty="0" smtClean="0">
                <a:cs typeface="Calibri"/>
              </a:rPr>
              <a:t> de </a:t>
            </a:r>
            <a:r>
              <a:rPr lang="en-US" sz="5400" dirty="0" err="1" smtClean="0">
                <a:cs typeface="Calibri"/>
              </a:rPr>
              <a:t>Confianza</a:t>
            </a:r>
            <a:r>
              <a:rPr lang="en-US" sz="5400" dirty="0" smtClean="0">
                <a:cs typeface="Calibri"/>
              </a:rPr>
              <a:t>.</a:t>
            </a:r>
            <a:endParaRPr lang="en-US" sz="5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282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5FA1C1CB-26BE-418F-A97F-E0907448B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83E68648-66FF-4F6B-8FE5-471135BE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72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AD3AF26-24F5-434C-9614-3648FD26DDB1}"/>
              </a:ext>
            </a:extLst>
          </p:cNvPr>
          <p:cNvSpPr txBox="1"/>
          <p:nvPr/>
        </p:nvSpPr>
        <p:spPr>
          <a:xfrm>
            <a:off x="693075" y="1766039"/>
            <a:ext cx="4267200" cy="258532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 smtClean="0"/>
              <a:t>Tal </a:t>
            </a:r>
            <a:r>
              <a:rPr lang="en-US" sz="3600" b="1" dirty="0" err="1" smtClean="0"/>
              <a:t>vez</a:t>
            </a:r>
            <a:r>
              <a:rPr lang="en-US" sz="3600" b="1" dirty="0" smtClean="0"/>
              <a:t> la persona </a:t>
            </a:r>
            <a:r>
              <a:rPr lang="en-US" sz="3600" b="1" dirty="0" err="1" smtClean="0"/>
              <a:t>que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está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faltando</a:t>
            </a:r>
            <a:r>
              <a:rPr lang="en-US" sz="3600" b="1" dirty="0" smtClean="0"/>
              <a:t> al </a:t>
            </a:r>
            <a:r>
              <a:rPr lang="en-US" sz="3600" b="1" dirty="0" err="1" smtClean="0"/>
              <a:t>respeto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dijo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que</a:t>
            </a:r>
            <a:r>
              <a:rPr lang="en-US" sz="3600" b="1" dirty="0" smtClean="0"/>
              <a:t> no le </a:t>
            </a:r>
            <a:r>
              <a:rPr lang="en-US" sz="3600" b="1" dirty="0" err="1" smtClean="0"/>
              <a:t>dijeras</a:t>
            </a:r>
            <a:r>
              <a:rPr lang="en-US" sz="3600" b="1" dirty="0" smtClean="0"/>
              <a:t> a </a:t>
            </a:r>
            <a:r>
              <a:rPr lang="en-US" sz="3600" b="1" dirty="0" err="1" smtClean="0"/>
              <a:t>nadie</a:t>
            </a:r>
            <a:r>
              <a:rPr lang="en-US" sz="3600" b="1" dirty="0" smtClean="0"/>
              <a:t>.</a:t>
            </a:r>
            <a:endParaRPr lang="en-US" sz="3600" b="1" dirty="0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3600" b="1" dirty="0" smtClean="0">
                <a:cs typeface="Calibri"/>
              </a:rPr>
              <a:t>No le </a:t>
            </a:r>
            <a:r>
              <a:rPr lang="en-US" sz="3600" b="1" dirty="0" err="1" smtClean="0">
                <a:cs typeface="Calibri"/>
              </a:rPr>
              <a:t>hagas</a:t>
            </a:r>
            <a:r>
              <a:rPr lang="en-US" sz="3600" b="1" dirty="0" smtClean="0">
                <a:cs typeface="Calibri"/>
              </a:rPr>
              <a:t> </a:t>
            </a:r>
            <a:r>
              <a:rPr lang="en-US" sz="3600" b="1" dirty="0" err="1" smtClean="0">
                <a:cs typeface="Calibri"/>
              </a:rPr>
              <a:t>caso</a:t>
            </a:r>
            <a:r>
              <a:rPr lang="en-US" sz="3600" b="1" dirty="0" smtClean="0">
                <a:cs typeface="Calibri"/>
              </a:rPr>
              <a:t>.</a:t>
            </a:r>
            <a:r>
              <a:rPr lang="en-US" sz="3600" b="1" dirty="0">
                <a:cs typeface="Calibri"/>
              </a:rPr>
              <a:t> </a:t>
            </a:r>
            <a:endParaRPr lang="en-US" sz="36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E98A0C5-8F30-4433-93B0-52974C8499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176" y="358897"/>
            <a:ext cx="6650730" cy="44327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16848DE-9A52-4229-89B9-E2F9BA2D7AF1}"/>
              </a:ext>
            </a:extLst>
          </p:cNvPr>
          <p:cNvSpPr txBox="1"/>
          <p:nvPr/>
        </p:nvSpPr>
        <p:spPr>
          <a:xfrm>
            <a:off x="2208212" y="5269873"/>
            <a:ext cx="9753600" cy="8402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dirty="0" err="1" smtClean="0">
                <a:cs typeface="Calibri"/>
              </a:rPr>
              <a:t>Dile</a:t>
            </a:r>
            <a:r>
              <a:rPr lang="en-US" sz="5400" dirty="0" smtClean="0">
                <a:cs typeface="Calibri"/>
              </a:rPr>
              <a:t> a </a:t>
            </a:r>
            <a:r>
              <a:rPr lang="en-US" sz="5400" dirty="0" err="1" smtClean="0">
                <a:cs typeface="Calibri"/>
              </a:rPr>
              <a:t>una</a:t>
            </a:r>
            <a:r>
              <a:rPr lang="en-US" sz="5400" dirty="0" smtClean="0">
                <a:cs typeface="Calibri"/>
              </a:rPr>
              <a:t> </a:t>
            </a:r>
            <a:r>
              <a:rPr lang="en-US" sz="5400" dirty="0" err="1" smtClean="0">
                <a:cs typeface="Calibri"/>
              </a:rPr>
              <a:t>Adulto</a:t>
            </a:r>
            <a:r>
              <a:rPr lang="en-US" sz="5400" dirty="0" smtClean="0">
                <a:cs typeface="Calibri"/>
              </a:rPr>
              <a:t> de </a:t>
            </a:r>
            <a:r>
              <a:rPr lang="en-US" sz="5400" dirty="0" err="1" smtClean="0">
                <a:cs typeface="Calibri"/>
              </a:rPr>
              <a:t>Confianza</a:t>
            </a:r>
            <a:r>
              <a:rPr lang="en-US" sz="5400" dirty="0" smtClean="0">
                <a:cs typeface="Calibri"/>
              </a:rPr>
              <a:t>.</a:t>
            </a:r>
            <a:endParaRPr lang="en-US" sz="5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179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p86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071" name="Google Shape;2071;p86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73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2" name="Google Shape;2072;p86"/>
          <p:cNvSpPr txBox="1"/>
          <p:nvPr/>
        </p:nvSpPr>
        <p:spPr>
          <a:xfrm>
            <a:off x="531812" y="548632"/>
            <a:ext cx="4267200" cy="3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73" name="Google Shape;2073;p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02457" y="493368"/>
            <a:ext cx="6489465" cy="4419291"/>
          </a:xfrm>
          <a:prstGeom prst="rect">
            <a:avLst/>
          </a:prstGeom>
          <a:noFill/>
          <a:ln>
            <a:noFill/>
          </a:ln>
        </p:spPr>
      </p:pic>
      <p:sp>
        <p:nvSpPr>
          <p:cNvPr id="2074" name="Google Shape;2074;p86"/>
          <p:cNvSpPr txBox="1"/>
          <p:nvPr/>
        </p:nvSpPr>
        <p:spPr>
          <a:xfrm>
            <a:off x="779476" y="967653"/>
            <a:ext cx="9099475" cy="54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endParaRPr lang="en-US" sz="4800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400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4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Si CUALQUIER </a:t>
            </a:r>
          </a:p>
          <a:p>
            <a:pPr>
              <a:lnSpc>
                <a:spcPct val="90000"/>
              </a:lnSpc>
            </a:pPr>
            <a:r>
              <a:rPr lang="en-US" sz="4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PERSONA  </a:t>
            </a:r>
            <a:r>
              <a:rPr lang="en-US" sz="4000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4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hace</a:t>
            </a:r>
            <a:r>
              <a:rPr lang="en-US" sz="4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sz="4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4000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sas</a:t>
            </a:r>
            <a:r>
              <a:rPr lang="en-US" sz="4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cosas</a:t>
            </a:r>
            <a:r>
              <a:rPr lang="en-US" sz="4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o </a:t>
            </a:r>
            <a:r>
              <a:rPr lang="en-US" sz="4000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4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sz="4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4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ice </a:t>
            </a:r>
            <a:r>
              <a:rPr lang="en-US" sz="4000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esas</a:t>
            </a:r>
            <a:r>
              <a:rPr lang="en-US" sz="4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cosas</a:t>
            </a:r>
            <a:r>
              <a:rPr lang="en-US" sz="4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endParaRPr lang="en-US" sz="5400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40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/>
            </a:r>
            <a:br>
              <a:rPr lang="en-US" sz="40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</a:br>
            <a:r>
              <a:rPr lang="en-US" sz="5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   </a:t>
            </a:r>
            <a:r>
              <a:rPr lang="en-US" sz="5400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Dile</a:t>
            </a:r>
            <a:r>
              <a:rPr lang="en-US" sz="54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a un </a:t>
            </a:r>
            <a:r>
              <a:rPr lang="en-US" sz="5400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Adulto</a:t>
            </a:r>
            <a:r>
              <a:rPr lang="en-US" sz="54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5400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Confianza</a:t>
            </a:r>
            <a:r>
              <a:rPr lang="en-US" sz="54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5400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477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9" name="Google Shape;2079;p87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080" name="Google Shape;2080;p87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74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1" name="Google Shape;2081;p87"/>
          <p:cNvSpPr txBox="1"/>
          <p:nvPr/>
        </p:nvSpPr>
        <p:spPr>
          <a:xfrm>
            <a:off x="531812" y="548632"/>
            <a:ext cx="4267200" cy="3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82" name="Google Shape;2082;p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6212" y="291662"/>
            <a:ext cx="6650728" cy="4432738"/>
          </a:xfrm>
          <a:prstGeom prst="rect">
            <a:avLst/>
          </a:prstGeom>
          <a:noFill/>
          <a:ln>
            <a:noFill/>
          </a:ln>
        </p:spPr>
      </p:pic>
      <p:sp>
        <p:nvSpPr>
          <p:cNvPr id="2083" name="Google Shape;2083;p87"/>
          <p:cNvSpPr txBox="1"/>
          <p:nvPr/>
        </p:nvSpPr>
        <p:spPr>
          <a:xfrm>
            <a:off x="531389" y="439568"/>
            <a:ext cx="9435573" cy="5943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Si CUALQUIER PERSONA </a:t>
            </a:r>
          </a:p>
          <a:p>
            <a:pPr>
              <a:lnSpc>
                <a:spcPct val="90000"/>
              </a:lnSpc>
            </a:pPr>
            <a:r>
              <a:rPr lang="en-US" sz="3600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36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rata</a:t>
            </a: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36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asustarte</a:t>
            </a: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para </a:t>
            </a:r>
          </a:p>
          <a:p>
            <a:pPr>
              <a:lnSpc>
                <a:spcPct val="90000"/>
              </a:lnSpc>
            </a:pPr>
            <a:r>
              <a:rPr lang="en-US" sz="36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no </a:t>
            </a:r>
            <a:r>
              <a:rPr lang="en-US" sz="36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digas</a:t>
            </a: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3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36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 </a:t>
            </a:r>
            <a:r>
              <a:rPr lang="en-US" sz="36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trata</a:t>
            </a: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36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darte</a:t>
            </a: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regalos</a:t>
            </a: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para </a:t>
            </a:r>
            <a:r>
              <a:rPr lang="en-US" sz="36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no </a:t>
            </a:r>
            <a:r>
              <a:rPr lang="en-US" sz="36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digas</a:t>
            </a: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endParaRPr lang="en-US" sz="3600" b="1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36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 </a:t>
            </a:r>
            <a:r>
              <a:rPr lang="en-US" sz="36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dice </a:t>
            </a:r>
            <a:r>
              <a:rPr lang="en-US" sz="36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vas a </a:t>
            </a:r>
          </a:p>
          <a:p>
            <a:pPr>
              <a:lnSpc>
                <a:spcPct val="90000"/>
              </a:lnSpc>
            </a:pP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meter en </a:t>
            </a:r>
            <a:r>
              <a:rPr lang="en-US" sz="36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problemas</a:t>
            </a: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si</a:t>
            </a: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dices,  </a:t>
            </a:r>
            <a:r>
              <a:rPr lang="en-US" sz="3600" b="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/>
            </a:r>
            <a:br>
              <a:rPr lang="en-US" sz="3600" b="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</a:br>
            <a:r>
              <a:rPr lang="en-US" sz="42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no les </a:t>
            </a:r>
            <a:r>
              <a:rPr lang="en-US" sz="42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creas</a:t>
            </a:r>
            <a:r>
              <a:rPr lang="en-US" sz="42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42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u="sng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4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                    </a:t>
            </a:r>
            <a:r>
              <a:rPr lang="en-US" sz="42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Dile</a:t>
            </a:r>
            <a:r>
              <a:rPr lang="en-US" sz="42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a un </a:t>
            </a:r>
            <a:r>
              <a:rPr lang="en-US" sz="42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Adulto</a:t>
            </a:r>
            <a:r>
              <a:rPr lang="en-US" sz="42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42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Confianza</a:t>
            </a:r>
            <a:r>
              <a:rPr lang="en-US" sz="42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4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42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487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5FA1C1CB-26BE-418F-A97F-E0907448B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83E68648-66FF-4F6B-8FE5-471135BE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75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AD3AF26-24F5-434C-9614-3648FD26DDB1}"/>
              </a:ext>
            </a:extLst>
          </p:cNvPr>
          <p:cNvSpPr txBox="1"/>
          <p:nvPr/>
        </p:nvSpPr>
        <p:spPr>
          <a:xfrm>
            <a:off x="227012" y="587497"/>
            <a:ext cx="5041909" cy="546611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b="1" dirty="0" err="1" smtClean="0"/>
              <a:t>Tu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eres</a:t>
            </a:r>
            <a:r>
              <a:rPr lang="en-US" sz="3200" b="1" dirty="0" smtClean="0"/>
              <a:t> especial para Dios, </a:t>
            </a:r>
            <a:r>
              <a:rPr lang="en-US" sz="3200" b="1" dirty="0">
                <a:cs typeface="Calibri"/>
              </a:rPr>
              <a:t/>
            </a:r>
            <a:br>
              <a:rPr lang="en-US" sz="3200" b="1" dirty="0">
                <a:cs typeface="Calibri"/>
              </a:rPr>
            </a:br>
            <a:r>
              <a:rPr lang="en-US" sz="3200" b="1" dirty="0" smtClean="0"/>
              <a:t>y especial para </a:t>
            </a:r>
            <a:r>
              <a:rPr lang="en-US" sz="3200" b="1" dirty="0" err="1" smtClean="0"/>
              <a:t>tí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mismo</a:t>
            </a:r>
            <a:r>
              <a:rPr lang="en-US" sz="3200" b="1" dirty="0" smtClean="0"/>
              <a:t>,</a:t>
            </a:r>
            <a:r>
              <a:rPr lang="en-US" sz="3200" b="1" dirty="0">
                <a:cs typeface="Calibri"/>
              </a:rPr>
              <a:t/>
            </a:r>
            <a:br>
              <a:rPr lang="en-US" sz="3200" b="1" dirty="0">
                <a:cs typeface="Calibri"/>
              </a:rPr>
            </a:br>
            <a:r>
              <a:rPr lang="en-US" sz="3200" b="1" dirty="0" smtClean="0"/>
              <a:t>y especial para los </a:t>
            </a:r>
            <a:r>
              <a:rPr lang="en-US" sz="3200" b="1" dirty="0" err="1" smtClean="0"/>
              <a:t>demás</a:t>
            </a:r>
            <a:r>
              <a:rPr lang="en-US" sz="3200" b="1" dirty="0" smtClean="0"/>
              <a:t> </a:t>
            </a:r>
            <a:r>
              <a:rPr lang="en-US" sz="3200" b="1" dirty="0" smtClean="0"/>
              <a:t>.</a:t>
            </a:r>
            <a:r>
              <a:rPr lang="en-US" sz="3200" b="1" dirty="0"/>
              <a:t> </a:t>
            </a:r>
          </a:p>
          <a:p>
            <a:pPr>
              <a:lnSpc>
                <a:spcPct val="90000"/>
              </a:lnSpc>
            </a:pPr>
            <a:endParaRPr lang="en-US" sz="3200" b="1" dirty="0"/>
          </a:p>
          <a:p>
            <a:pPr>
              <a:lnSpc>
                <a:spcPct val="90000"/>
              </a:lnSpc>
            </a:pPr>
            <a:r>
              <a:rPr lang="en-US" sz="3200" b="1" dirty="0" err="1" smtClean="0"/>
              <a:t>Tu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eres</a:t>
            </a:r>
            <a:r>
              <a:rPr lang="en-US" sz="3200" b="1" dirty="0" smtClean="0"/>
              <a:t> especial</a:t>
            </a:r>
            <a:r>
              <a:rPr lang="en-US" sz="3200" b="1" dirty="0" smtClean="0"/>
              <a:t>. </a:t>
            </a:r>
            <a:endParaRPr lang="en-US" sz="3200" b="1" dirty="0"/>
          </a:p>
          <a:p>
            <a:pPr>
              <a:lnSpc>
                <a:spcPct val="90000"/>
              </a:lnSpc>
            </a:pPr>
            <a:endParaRPr lang="en-US" sz="3200" b="1" dirty="0"/>
          </a:p>
          <a:p>
            <a:pPr>
              <a:lnSpc>
                <a:spcPct val="90000"/>
              </a:lnSpc>
            </a:pPr>
            <a:r>
              <a:rPr lang="en-US" sz="3200" b="1" dirty="0" err="1" smtClean="0"/>
              <a:t>Tu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mereces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ser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respetado</a:t>
            </a:r>
            <a:r>
              <a:rPr lang="en-US" sz="3200" b="1" dirty="0" smtClean="0"/>
              <a:t>(a)</a:t>
            </a:r>
            <a:r>
              <a:rPr lang="en-US" sz="3200" b="1" dirty="0" smtClean="0"/>
              <a:t>  y </a:t>
            </a:r>
            <a:r>
              <a:rPr lang="en-US" sz="3200" b="1" dirty="0" err="1" smtClean="0"/>
              <a:t>estar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seguro</a:t>
            </a:r>
            <a:r>
              <a:rPr lang="en-US" sz="3200" b="1" dirty="0" smtClean="0"/>
              <a:t>. </a:t>
            </a:r>
            <a:endParaRPr lang="en-US" sz="3200" b="1" dirty="0"/>
          </a:p>
          <a:p>
            <a:pPr>
              <a:lnSpc>
                <a:spcPct val="90000"/>
              </a:lnSpc>
            </a:pPr>
            <a:endParaRPr lang="en-US" sz="3200" b="1" dirty="0"/>
          </a:p>
          <a:p>
            <a:pPr>
              <a:lnSpc>
                <a:spcPct val="90000"/>
              </a:lnSpc>
            </a:pPr>
            <a:r>
              <a:rPr lang="en-US" sz="3200" b="1" dirty="0" smtClean="0"/>
              <a:t>Si </a:t>
            </a:r>
            <a:r>
              <a:rPr lang="en-US" sz="3200" b="1" dirty="0" err="1" smtClean="0"/>
              <a:t>te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llegas</a:t>
            </a:r>
            <a:r>
              <a:rPr lang="en-US" sz="3200" b="1" dirty="0" smtClean="0"/>
              <a:t> a </a:t>
            </a:r>
            <a:r>
              <a:rPr lang="en-US" sz="3200" b="1" dirty="0" err="1" smtClean="0"/>
              <a:t>sentir</a:t>
            </a:r>
            <a:r>
              <a:rPr lang="en-US" sz="3200" b="1" dirty="0" smtClean="0"/>
              <a:t> no </a:t>
            </a:r>
            <a:r>
              <a:rPr lang="en-US" sz="3200" b="1" dirty="0" err="1" smtClean="0"/>
              <a:t>respetado</a:t>
            </a:r>
            <a:r>
              <a:rPr lang="en-US" sz="3200" b="1" dirty="0" smtClean="0"/>
              <a:t>, </a:t>
            </a:r>
            <a:r>
              <a:rPr lang="en-US" sz="3200" b="1" dirty="0" err="1" smtClean="0"/>
              <a:t>dile</a:t>
            </a:r>
            <a:r>
              <a:rPr lang="en-US" sz="3200" b="1" dirty="0" smtClean="0"/>
              <a:t> a un </a:t>
            </a:r>
            <a:r>
              <a:rPr lang="en-US" sz="3200" b="1" dirty="0" err="1" smtClean="0"/>
              <a:t>adulto</a:t>
            </a:r>
            <a:r>
              <a:rPr lang="en-US" sz="3200" b="1" dirty="0" smtClean="0"/>
              <a:t> al </a:t>
            </a:r>
            <a:r>
              <a:rPr lang="en-US" sz="3200" b="1" dirty="0" err="1" smtClean="0"/>
              <a:t>que</a:t>
            </a:r>
            <a:r>
              <a:rPr lang="en-US" sz="3200" b="1" dirty="0" smtClean="0"/>
              <a:t> le </a:t>
            </a:r>
            <a:r>
              <a:rPr lang="en-US" sz="3200" b="1" dirty="0" err="1" smtClean="0"/>
              <a:t>tengas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confianza</a:t>
            </a:r>
            <a:r>
              <a:rPr lang="en-US" sz="3200" b="1" dirty="0" smtClean="0"/>
              <a:t>.</a:t>
            </a:r>
            <a:r>
              <a:rPr lang="en-US" sz="3600" b="1" dirty="0"/>
              <a:t> </a:t>
            </a:r>
            <a:endParaRPr lang="en-US" dirty="0"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E98A0C5-8F30-4433-93B0-52974C8499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212" y="291662"/>
            <a:ext cx="6650730" cy="44327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F139B29-DEEF-44B4-A328-84EF8173372E}"/>
              </a:ext>
            </a:extLst>
          </p:cNvPr>
          <p:cNvSpPr txBox="1"/>
          <p:nvPr/>
        </p:nvSpPr>
        <p:spPr>
          <a:xfrm>
            <a:off x="6653828" y="5285877"/>
            <a:ext cx="563880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b="1" u="sng" dirty="0" err="1" smtClean="0">
                <a:solidFill>
                  <a:prstClr val="white"/>
                </a:solidFill>
              </a:rPr>
              <a:t>Tu</a:t>
            </a:r>
            <a:r>
              <a:rPr lang="en-US" sz="5400" b="1" u="sng" dirty="0" smtClean="0">
                <a:solidFill>
                  <a:prstClr val="white"/>
                </a:solidFill>
              </a:rPr>
              <a:t> </a:t>
            </a:r>
            <a:r>
              <a:rPr lang="en-US" sz="5400" b="1" u="sng" dirty="0" err="1" smtClean="0">
                <a:solidFill>
                  <a:prstClr val="white"/>
                </a:solidFill>
              </a:rPr>
              <a:t>importas</a:t>
            </a:r>
            <a:r>
              <a:rPr lang="en-US" sz="5400" b="1" u="sng" dirty="0" smtClean="0">
                <a:solidFill>
                  <a:prstClr val="white"/>
                </a:solidFill>
              </a:rPr>
              <a:t>. </a:t>
            </a:r>
            <a:endParaRPr lang="en-US" sz="4400" u="sng" dirty="0"/>
          </a:p>
        </p:txBody>
      </p:sp>
    </p:spTree>
    <p:extLst>
      <p:ext uri="{BB962C8B-B14F-4D97-AF65-F5344CB8AC3E}">
        <p14:creationId xmlns:p14="http://schemas.microsoft.com/office/powerpoint/2010/main" val="234799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C6F75E6-5CE0-418A-B26F-09A8075495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0" b="4447"/>
          <a:stretch/>
        </p:blipFill>
        <p:spPr>
          <a:xfrm>
            <a:off x="-1588" y="0"/>
            <a:ext cx="12188826" cy="6248401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DCCFC840-CEFF-4184-8C27-FE0FD8A90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E202ECA-BA96-4B34-939F-4CC902729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76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045875F-A4F9-4545-8EAD-ADE514945173}"/>
              </a:ext>
            </a:extLst>
          </p:cNvPr>
          <p:cNvSpPr txBox="1"/>
          <p:nvPr/>
        </p:nvSpPr>
        <p:spPr>
          <a:xfrm>
            <a:off x="597821" y="1422731"/>
            <a:ext cx="3661245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dirty="0" smtClean="0">
                <a:solidFill>
                  <a:schemeClr val="bg1"/>
                </a:solidFill>
                <a:cs typeface="Calibri"/>
              </a:rPr>
              <a:t>Si </a:t>
            </a:r>
            <a:r>
              <a:rPr lang="en-US" sz="4000" dirty="0" err="1" smtClean="0">
                <a:solidFill>
                  <a:schemeClr val="bg1"/>
                </a:solidFill>
                <a:cs typeface="Calibri"/>
              </a:rPr>
              <a:t>algunas</a:t>
            </a:r>
            <a:r>
              <a:rPr lang="en-US" sz="4000" dirty="0" smtClean="0">
                <a:solidFill>
                  <a:schemeClr val="bg1"/>
                </a:solidFill>
                <a:cs typeface="Calibri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cs typeface="Calibri"/>
              </a:rPr>
              <a:t>vez</a:t>
            </a:r>
            <a:r>
              <a:rPr lang="en-US" sz="4000" dirty="0" smtClean="0">
                <a:solidFill>
                  <a:schemeClr val="bg1"/>
                </a:solidFill>
                <a:cs typeface="Calibri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cs typeface="Calibri"/>
              </a:rPr>
              <a:t>sabes</a:t>
            </a:r>
            <a:r>
              <a:rPr lang="en-US" sz="4000" dirty="0" smtClean="0">
                <a:solidFill>
                  <a:schemeClr val="bg1"/>
                </a:solidFill>
                <a:cs typeface="Calibri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cs typeface="Calibri"/>
              </a:rPr>
              <a:t>que</a:t>
            </a:r>
            <a:r>
              <a:rPr lang="en-US" sz="4000" dirty="0" smtClean="0">
                <a:solidFill>
                  <a:schemeClr val="bg1"/>
                </a:solidFill>
                <a:cs typeface="Calibri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cs typeface="Calibri"/>
              </a:rPr>
              <a:t>tu</a:t>
            </a:r>
            <a:r>
              <a:rPr lang="en-US" sz="4000" dirty="0" smtClean="0">
                <a:solidFill>
                  <a:schemeClr val="bg1"/>
                </a:solidFill>
                <a:cs typeface="Calibri"/>
              </a:rPr>
              <a:t> amigo(a) ha </a:t>
            </a:r>
            <a:r>
              <a:rPr lang="en-US" sz="4000" dirty="0" err="1" smtClean="0">
                <a:solidFill>
                  <a:schemeClr val="bg1"/>
                </a:solidFill>
                <a:cs typeface="Calibri"/>
              </a:rPr>
              <a:t>sido</a:t>
            </a:r>
            <a:r>
              <a:rPr lang="en-US" sz="4000" dirty="0" smtClean="0">
                <a:solidFill>
                  <a:schemeClr val="bg1"/>
                </a:solidFill>
                <a:cs typeface="Calibri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cs typeface="Calibri"/>
              </a:rPr>
              <a:t>lastimado</a:t>
            </a:r>
            <a:r>
              <a:rPr lang="en-US" sz="4000" dirty="0" smtClean="0">
                <a:solidFill>
                  <a:schemeClr val="bg1"/>
                </a:solidFill>
                <a:cs typeface="Calibri"/>
              </a:rPr>
              <a:t> o no </a:t>
            </a:r>
            <a:r>
              <a:rPr lang="en-US" sz="4000" dirty="0" err="1" smtClean="0">
                <a:solidFill>
                  <a:schemeClr val="bg1"/>
                </a:solidFill>
                <a:cs typeface="Calibri"/>
              </a:rPr>
              <a:t>respetado</a:t>
            </a:r>
            <a:r>
              <a:rPr lang="en-US" sz="4000" dirty="0" smtClean="0">
                <a:solidFill>
                  <a:schemeClr val="bg1"/>
                </a:solidFill>
                <a:cs typeface="Calibri"/>
              </a:rPr>
              <a:t>(a), </a:t>
            </a:r>
            <a:r>
              <a:rPr lang="en-US" sz="4000" dirty="0" err="1" smtClean="0">
                <a:solidFill>
                  <a:schemeClr val="bg1"/>
                </a:solidFill>
                <a:cs typeface="Calibri"/>
              </a:rPr>
              <a:t>dile</a:t>
            </a:r>
            <a:r>
              <a:rPr lang="en-US" sz="4000" dirty="0" smtClean="0">
                <a:solidFill>
                  <a:schemeClr val="bg1"/>
                </a:solidFill>
                <a:cs typeface="Calibri"/>
              </a:rPr>
              <a:t> a un </a:t>
            </a:r>
            <a:r>
              <a:rPr lang="en-US" sz="4000" dirty="0" err="1" smtClean="0">
                <a:solidFill>
                  <a:schemeClr val="bg1"/>
                </a:solidFill>
                <a:cs typeface="Calibri"/>
              </a:rPr>
              <a:t>adulto</a:t>
            </a:r>
            <a:r>
              <a:rPr lang="en-US" sz="4000" dirty="0" smtClean="0">
                <a:solidFill>
                  <a:schemeClr val="bg1"/>
                </a:solidFill>
                <a:cs typeface="Calibri"/>
              </a:rPr>
              <a:t> de </a:t>
            </a:r>
            <a:r>
              <a:rPr lang="en-US" sz="4000" dirty="0" err="1" smtClean="0">
                <a:solidFill>
                  <a:schemeClr val="bg1"/>
                </a:solidFill>
                <a:cs typeface="Calibri"/>
              </a:rPr>
              <a:t>confianza</a:t>
            </a:r>
            <a:r>
              <a:rPr lang="en-US" sz="4000" dirty="0" smtClean="0">
                <a:solidFill>
                  <a:schemeClr val="bg1"/>
                </a:solidFill>
                <a:cs typeface="Calibri"/>
              </a:rPr>
              <a:t>.</a:t>
            </a:r>
            <a:r>
              <a:rPr lang="en-US" sz="4000" dirty="0">
                <a:solidFill>
                  <a:schemeClr val="bg1"/>
                </a:solidFill>
                <a:cs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06874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5FA1C1CB-26BE-418F-A97F-E0907448B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83E68648-66FF-4F6B-8FE5-471135BE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77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AD3AF26-24F5-434C-9614-3648FD26DDB1}"/>
              </a:ext>
            </a:extLst>
          </p:cNvPr>
          <p:cNvSpPr txBox="1"/>
          <p:nvPr/>
        </p:nvSpPr>
        <p:spPr>
          <a:xfrm>
            <a:off x="868464" y="1064642"/>
            <a:ext cx="4038599" cy="496751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b="1" dirty="0" smtClean="0"/>
              <a:t>Si </a:t>
            </a:r>
            <a:r>
              <a:rPr lang="en-US" sz="4400" b="1" dirty="0" err="1" smtClean="0"/>
              <a:t>te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sientes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preocupado</a:t>
            </a:r>
            <a:r>
              <a:rPr lang="en-US" sz="4400" b="1" dirty="0" smtClean="0"/>
              <a:t>, o no </a:t>
            </a:r>
            <a:r>
              <a:rPr lang="en-US" sz="4400" b="1" dirty="0" err="1" smtClean="0"/>
              <a:t>respetado</a:t>
            </a:r>
            <a:r>
              <a:rPr lang="en-US" sz="4400" b="1" dirty="0" smtClean="0"/>
              <a:t>, los </a:t>
            </a:r>
            <a:r>
              <a:rPr lang="en-US" sz="4400" b="1" dirty="0" err="1" smtClean="0"/>
              <a:t>adultos</a:t>
            </a:r>
            <a:r>
              <a:rPr lang="en-US" sz="4400" b="1" dirty="0" smtClean="0"/>
              <a:t> de </a:t>
            </a:r>
            <a:r>
              <a:rPr lang="en-US" sz="4400" b="1" dirty="0" err="1" smtClean="0"/>
              <a:t>confianza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quieren</a:t>
            </a:r>
            <a:r>
              <a:rPr lang="en-US" sz="4400" b="1" dirty="0" smtClean="0"/>
              <a:t> saber </a:t>
            </a:r>
            <a:r>
              <a:rPr lang="en-US" sz="4400" b="1" dirty="0" err="1" smtClean="0"/>
              <a:t>acerca</a:t>
            </a:r>
            <a:r>
              <a:rPr lang="en-US" sz="4400" b="1" dirty="0" smtClean="0"/>
              <a:t> de  </a:t>
            </a:r>
            <a:r>
              <a:rPr lang="en-US" sz="4400" b="1" dirty="0" err="1" smtClean="0"/>
              <a:t>tus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sentimientos</a:t>
            </a:r>
            <a:r>
              <a:rPr lang="en-US" sz="4400" b="1" dirty="0" smtClean="0"/>
              <a:t>.</a:t>
            </a:r>
            <a:r>
              <a:rPr lang="en-US" sz="4400" b="1" dirty="0"/>
              <a:t>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E98A0C5-8F30-4433-93B0-52974C8499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041" y="826911"/>
            <a:ext cx="67437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8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5FA1C1CB-26BE-418F-A97F-E0907448B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83E68648-66FF-4F6B-8FE5-471135BE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78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AD3AF26-24F5-434C-9614-3648FD26DDB1}"/>
              </a:ext>
            </a:extLst>
          </p:cNvPr>
          <p:cNvSpPr txBox="1"/>
          <p:nvPr/>
        </p:nvSpPr>
        <p:spPr>
          <a:xfrm>
            <a:off x="814289" y="951089"/>
            <a:ext cx="4190999" cy="55769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b="1" dirty="0"/>
              <a:t>Si </a:t>
            </a:r>
            <a:r>
              <a:rPr lang="en-US" sz="4400" b="1" dirty="0" err="1"/>
              <a:t>te</a:t>
            </a:r>
            <a:r>
              <a:rPr lang="en-US" sz="4400" b="1" dirty="0"/>
              <a:t> </a:t>
            </a:r>
            <a:r>
              <a:rPr lang="en-US" sz="4400" b="1" dirty="0" err="1"/>
              <a:t>sientes</a:t>
            </a:r>
            <a:r>
              <a:rPr lang="en-US" sz="4400" b="1" dirty="0"/>
              <a:t> </a:t>
            </a:r>
            <a:r>
              <a:rPr lang="en-US" sz="4400" b="1" dirty="0" err="1"/>
              <a:t>preocupado</a:t>
            </a:r>
            <a:r>
              <a:rPr lang="en-US" sz="4400" b="1" dirty="0"/>
              <a:t>, o no </a:t>
            </a:r>
            <a:r>
              <a:rPr lang="en-US" sz="4400" b="1" dirty="0" err="1"/>
              <a:t>respetado</a:t>
            </a:r>
            <a:r>
              <a:rPr lang="en-US" sz="4400" b="1" dirty="0"/>
              <a:t> </a:t>
            </a:r>
            <a:r>
              <a:rPr lang="en-US" sz="4400" b="1" dirty="0" smtClean="0"/>
              <a:t>, un </a:t>
            </a:r>
            <a:r>
              <a:rPr lang="en-US" sz="4400" b="1" dirty="0" err="1" smtClean="0"/>
              <a:t>adulto</a:t>
            </a:r>
            <a:r>
              <a:rPr lang="en-US" sz="4400" b="1" dirty="0" smtClean="0"/>
              <a:t> de </a:t>
            </a:r>
            <a:r>
              <a:rPr lang="en-US" sz="4400" b="1" dirty="0" err="1" smtClean="0"/>
              <a:t>confianza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te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escuchará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cuando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hables</a:t>
            </a:r>
            <a:r>
              <a:rPr lang="en-US" sz="4400" b="1" dirty="0" smtClean="0"/>
              <a:t> de </a:t>
            </a:r>
            <a:r>
              <a:rPr lang="en-US" sz="4400" b="1" dirty="0" err="1" smtClean="0"/>
              <a:t>tus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sentimientos</a:t>
            </a:r>
            <a:r>
              <a:rPr lang="en-US" sz="4400" b="1" dirty="0" smtClean="0"/>
              <a:t>.</a:t>
            </a:r>
            <a:r>
              <a:rPr lang="en-US" sz="4400" b="1" dirty="0"/>
              <a:t> </a:t>
            </a:r>
            <a:endParaRPr lang="en-US" sz="4400" b="1" dirty="0"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E98A0C5-8F30-4433-93B0-52974C8499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402" y="1010355"/>
            <a:ext cx="67437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4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5FA1C1CB-26BE-418F-A97F-E0907448B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83E68648-66FF-4F6B-8FE5-471135BE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79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AD3AF26-24F5-434C-9614-3648FD26DDB1}"/>
              </a:ext>
            </a:extLst>
          </p:cNvPr>
          <p:cNvSpPr txBox="1"/>
          <p:nvPr/>
        </p:nvSpPr>
        <p:spPr>
          <a:xfrm>
            <a:off x="697507" y="579475"/>
            <a:ext cx="4495800" cy="507831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 smtClean="0"/>
              <a:t>Un </a:t>
            </a:r>
            <a:r>
              <a:rPr lang="en-US" sz="3600" b="1" dirty="0" err="1" smtClean="0"/>
              <a:t>adulto</a:t>
            </a:r>
            <a:r>
              <a:rPr lang="en-US" sz="3600" b="1" dirty="0" smtClean="0"/>
              <a:t> de </a:t>
            </a:r>
            <a:r>
              <a:rPr lang="en-US" sz="3600" b="1" dirty="0" err="1" smtClean="0"/>
              <a:t>confianza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escuchará</a:t>
            </a:r>
            <a:r>
              <a:rPr lang="en-US" sz="3600" b="1" dirty="0" smtClean="0"/>
              <a:t>.</a:t>
            </a:r>
            <a:r>
              <a:rPr lang="en-US" sz="3600" b="1" dirty="0"/>
              <a:t>  </a:t>
            </a:r>
            <a:r>
              <a:rPr lang="en-US" sz="3600" b="1" dirty="0" err="1" smtClean="0"/>
              <a:t>Ellos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ayudarán</a:t>
            </a:r>
            <a:r>
              <a:rPr lang="en-US" sz="3600" b="1" dirty="0" smtClean="0"/>
              <a:t> a </a:t>
            </a:r>
            <a:r>
              <a:rPr lang="en-US" sz="3600" b="1" dirty="0" err="1" smtClean="0"/>
              <a:t>mejorar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las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cosas</a:t>
            </a:r>
            <a:r>
              <a:rPr lang="en-US" sz="3600" b="1" dirty="0" smtClean="0"/>
              <a:t>. </a:t>
            </a:r>
            <a:r>
              <a:rPr lang="en-US" sz="3600" b="1" dirty="0">
                <a:cs typeface="Calibri"/>
              </a:rPr>
              <a:t/>
            </a:r>
            <a:br>
              <a:rPr lang="en-US" sz="3600" b="1" dirty="0">
                <a:cs typeface="Calibri"/>
              </a:rPr>
            </a:br>
            <a:r>
              <a:rPr lang="en-US" sz="3600" b="1" dirty="0" smtClean="0"/>
              <a:t>Un </a:t>
            </a:r>
            <a:r>
              <a:rPr lang="en-US" sz="3600" b="1" dirty="0" err="1" smtClean="0"/>
              <a:t>adulto</a:t>
            </a:r>
            <a:r>
              <a:rPr lang="en-US" sz="3600" b="1" dirty="0" smtClean="0"/>
              <a:t> de </a:t>
            </a:r>
            <a:r>
              <a:rPr lang="en-US" sz="3600" b="1" dirty="0" err="1" smtClean="0"/>
              <a:t>confianza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trabajara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arduo</a:t>
            </a:r>
            <a:r>
              <a:rPr lang="en-US" sz="3600" b="1" dirty="0" smtClean="0"/>
              <a:t> para </a:t>
            </a:r>
            <a:r>
              <a:rPr lang="en-US" sz="3600" b="1" dirty="0" err="1" smtClean="0"/>
              <a:t>asegurar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que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sientas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seguro</a:t>
            </a:r>
            <a:r>
              <a:rPr lang="en-US" sz="3600" b="1" dirty="0" smtClean="0"/>
              <a:t>(a). </a:t>
            </a:r>
            <a:endParaRPr lang="en-US" sz="3600" b="1" u="sng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E98A0C5-8F30-4433-93B0-52974C8499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012" y="304800"/>
            <a:ext cx="67437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9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p20"/>
          <p:cNvSpPr txBox="1"/>
          <p:nvPr/>
        </p:nvSpPr>
        <p:spPr>
          <a:xfrm>
            <a:off x="1495563" y="2268071"/>
            <a:ext cx="4052613" cy="21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4800" b="1" dirty="0" smtClean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¿Le </a:t>
            </a:r>
            <a:r>
              <a:rPr lang="en-US" sz="4800" b="1" dirty="0" err="1" smtClean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Darías</a:t>
            </a:r>
            <a:r>
              <a:rPr lang="en-US" sz="4800" b="1" dirty="0" smtClean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4800" b="1" dirty="0" err="1" smtClean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una</a:t>
            </a:r>
            <a:r>
              <a:rPr lang="en-US" sz="4800" b="1" dirty="0" smtClean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4800" b="1" dirty="0" err="1" smtClean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Cama</a:t>
            </a:r>
            <a:r>
              <a:rPr lang="en-US" sz="4800" b="1" dirty="0" smtClean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Especial?</a:t>
            </a:r>
            <a:endParaRPr lang="en-US" sz="4800" b="1" dirty="0">
              <a:solidFill>
                <a:schemeClr val="lt1"/>
              </a:solidFill>
              <a:cs typeface="Calibri"/>
            </a:endParaRPr>
          </a:p>
        </p:txBody>
      </p:sp>
      <p:sp>
        <p:nvSpPr>
          <p:cNvPr id="1444" name="Google Shape;1444;p20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1445" name="Google Shape;1445;p20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6" name="Google Shape;144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2436" y="685800"/>
            <a:ext cx="5547675" cy="5547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903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1" name="Google Shape;2141;p94"/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2" t="11086" r="116" b="31910"/>
          <a:stretch/>
        </p:blipFill>
        <p:spPr>
          <a:xfrm>
            <a:off x="0" y="0"/>
            <a:ext cx="12189125" cy="6269013"/>
          </a:xfrm>
          <a:prstGeom prst="rect">
            <a:avLst/>
          </a:prstGeom>
          <a:noFill/>
          <a:ln>
            <a:noFill/>
          </a:ln>
        </p:spPr>
      </p:pic>
      <p:sp>
        <p:nvSpPr>
          <p:cNvPr id="2142" name="Google Shape;2142;p94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143" name="Google Shape;2143;p94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80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4" name="Google Shape;2144;p94"/>
          <p:cNvSpPr/>
          <p:nvPr/>
        </p:nvSpPr>
        <p:spPr>
          <a:xfrm>
            <a:off x="0" y="3923361"/>
            <a:ext cx="12188825" cy="2345652"/>
          </a:xfrm>
          <a:prstGeom prst="rect">
            <a:avLst/>
          </a:prstGeom>
          <a:solidFill>
            <a:schemeClr val="dk1">
              <a:alpha val="2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5" name="Google Shape;2145;p94"/>
          <p:cNvSpPr txBox="1"/>
          <p:nvPr/>
        </p:nvSpPr>
        <p:spPr>
          <a:xfrm>
            <a:off x="116642" y="3923361"/>
            <a:ext cx="11277600" cy="2325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Jesus loves you. </a:t>
            </a:r>
            <a:endParaRPr lang="en-US" sz="2800" dirty="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He has made you </a:t>
            </a:r>
            <a:endParaRPr lang="en-US" sz="2800" dirty="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amazing and special. </a:t>
            </a:r>
            <a:endParaRPr lang="en-US" sz="2800" dirty="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He made your body special. </a:t>
            </a:r>
            <a:endParaRPr lang="en-US" sz="2800" dirty="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He has given you important feelings.   </a:t>
            </a:r>
            <a:endParaRPr lang="en-US" sz="2800" dirty="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He has given you people who love you and who care about you.</a:t>
            </a:r>
            <a:endParaRPr sz="2800" dirty="0">
              <a:solidFill>
                <a:schemeClr val="lt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533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5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141;p94">
            <a:extLst>
              <a:ext uri="{FF2B5EF4-FFF2-40B4-BE49-F238E27FC236}">
                <a16:creationId xmlns:a16="http://schemas.microsoft.com/office/drawing/2014/main" xmlns="" id="{AD20E334-1B8A-4BD1-8E64-550D275D9D91}"/>
              </a:ext>
            </a:extLst>
          </p:cNvPr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2" t="11086" r="116" b="31910"/>
          <a:stretch/>
        </p:blipFill>
        <p:spPr>
          <a:xfrm>
            <a:off x="0" y="0"/>
            <a:ext cx="12189125" cy="6269013"/>
          </a:xfrm>
          <a:prstGeom prst="rect">
            <a:avLst/>
          </a:prstGeom>
          <a:noFill/>
          <a:ln>
            <a:noFill/>
          </a:ln>
        </p:spPr>
      </p:pic>
      <p:sp>
        <p:nvSpPr>
          <p:cNvPr id="2151" name="Google Shape;2151;p95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152" name="Google Shape;2152;p95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81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3" name="Google Shape;2153;p95"/>
          <p:cNvSpPr/>
          <p:nvPr/>
        </p:nvSpPr>
        <p:spPr>
          <a:xfrm>
            <a:off x="0" y="0"/>
            <a:ext cx="2963248" cy="632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4" name="Google Shape;2154;p95"/>
          <p:cNvSpPr txBox="1"/>
          <p:nvPr/>
        </p:nvSpPr>
        <p:spPr>
          <a:xfrm>
            <a:off x="347504" y="1692748"/>
            <a:ext cx="2963249" cy="3183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Jesús</a:t>
            </a:r>
            <a:r>
              <a:rPr lang="en-US" sz="2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2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ama</a:t>
            </a:r>
            <a:r>
              <a:rPr lang="en-US" sz="2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US" sz="2800" dirty="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/>
            </a:r>
            <a:b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</a:br>
            <a:r>
              <a:rPr lang="en-US" sz="2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Él</a:t>
            </a:r>
            <a:r>
              <a:rPr lang="en-US" sz="2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quiere</a:t>
            </a:r>
            <a:r>
              <a:rPr lang="en-US" sz="2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2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sepas</a:t>
            </a:r>
            <a:endParaRPr lang="en-US" sz="2800" dirty="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/>
            </a:r>
            <a:b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</a:br>
            <a:r>
              <a:rPr lang="en-US" sz="60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k</a:t>
            </a:r>
            <a:r>
              <a:rPr lang="en-US" sz="6000" b="1" dirty="0" err="1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60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</a:t>
            </a:r>
            <a:r>
              <a:rPr lang="en-US" sz="6000" b="1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6000" b="1" dirty="0">
                <a:solidFill>
                  <a:schemeClr val="lt1"/>
                </a:solidFill>
                <a:latin typeface="Nunito"/>
                <a:ea typeface="Nunito"/>
                <a:cs typeface="Calibri"/>
              </a:rPr>
              <a:t/>
            </a:r>
            <a:br>
              <a:rPr lang="en-US" sz="6000" b="1" dirty="0">
                <a:solidFill>
                  <a:schemeClr val="lt1"/>
                </a:solidFill>
                <a:latin typeface="Nunito"/>
                <a:ea typeface="Nunito"/>
                <a:cs typeface="Calibri"/>
              </a:rPr>
            </a:br>
            <a:endParaRPr lang="en-US" sz="6000" b="1" dirty="0">
              <a:solidFill>
                <a:schemeClr val="lt1"/>
              </a:solidFill>
              <a:latin typeface="Nunito"/>
              <a:ea typeface="Nunito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en-US" sz="28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lang="en-US" sz="2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ue</a:t>
            </a:r>
            <a:r>
              <a:rPr lang="en-US" sz="2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importas</a:t>
            </a:r>
            <a:r>
              <a:rPr lang="en-US" sz="2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800" dirty="0">
              <a:solidFill>
                <a:schemeClr val="lt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246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2141;p94">
            <a:extLst>
              <a:ext uri="{FF2B5EF4-FFF2-40B4-BE49-F238E27FC236}">
                <a16:creationId xmlns:a16="http://schemas.microsoft.com/office/drawing/2014/main" xmlns="" id="{E951EA00-05FE-4B78-922F-18E21CE4A7E0}"/>
              </a:ext>
            </a:extLst>
          </p:cNvPr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2" t="11086" r="116" b="31910"/>
          <a:stretch/>
        </p:blipFill>
        <p:spPr>
          <a:xfrm>
            <a:off x="0" y="0"/>
            <a:ext cx="12189125" cy="626901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153;p95">
            <a:extLst>
              <a:ext uri="{FF2B5EF4-FFF2-40B4-BE49-F238E27FC236}">
                <a16:creationId xmlns:a16="http://schemas.microsoft.com/office/drawing/2014/main" xmlns="" id="{14A62D53-81BA-425F-B204-8B5D629FA9A2}"/>
              </a:ext>
            </a:extLst>
          </p:cNvPr>
          <p:cNvSpPr/>
          <p:nvPr/>
        </p:nvSpPr>
        <p:spPr>
          <a:xfrm>
            <a:off x="0" y="0"/>
            <a:ext cx="2963248" cy="632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0" name="Google Shape;2160;p96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161" name="Google Shape;2161;p96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82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3" name="Google Shape;2163;p96"/>
          <p:cNvSpPr txBox="1"/>
          <p:nvPr/>
        </p:nvSpPr>
        <p:spPr>
          <a:xfrm>
            <a:off x="370285" y="961594"/>
            <a:ext cx="2713911" cy="19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b="1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Jesús</a:t>
            </a:r>
            <a:r>
              <a:rPr lang="en-US" sz="28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te</a:t>
            </a:r>
            <a:r>
              <a:rPr lang="en-US" sz="28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ama</a:t>
            </a:r>
            <a:r>
              <a:rPr lang="en-US" sz="28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.</a:t>
            </a:r>
            <a:endParaRPr lang="en-US" sz="3600" b="1" dirty="0">
              <a:solidFill>
                <a:schemeClr val="lt1"/>
              </a:solidFill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endParaRPr sz="3600" b="1" dirty="0">
              <a:solidFill>
                <a:schemeClr val="lt1"/>
              </a:solidFill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800" b="1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Él</a:t>
            </a:r>
            <a:r>
              <a:rPr lang="en-US" sz="28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quiere</a:t>
            </a:r>
            <a:r>
              <a:rPr lang="en-US" sz="28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que</a:t>
            </a:r>
            <a:r>
              <a:rPr lang="en-US" sz="28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sepas</a:t>
            </a:r>
            <a:r>
              <a:rPr lang="en-US" sz="28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</a:p>
          <a:p>
            <a:pPr>
              <a:lnSpc>
                <a:spcPct val="90000"/>
              </a:lnSpc>
            </a:pPr>
            <a:endParaRPr lang="en-US" sz="6000" b="1" dirty="0">
              <a:solidFill>
                <a:schemeClr val="lt1"/>
              </a:solidFill>
              <a:latin typeface="Nunito"/>
              <a:ea typeface="Nunito"/>
              <a:cs typeface="Nunito"/>
            </a:endParaRPr>
          </a:p>
          <a:p>
            <a:pPr>
              <a:lnSpc>
                <a:spcPct val="90000"/>
              </a:lnSpc>
            </a:pPr>
            <a:r>
              <a:rPr lang="en-US" sz="60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k</a:t>
            </a:r>
            <a:r>
              <a:rPr lang="en-US" sz="6000" b="1" dirty="0" err="1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60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</a:t>
            </a:r>
            <a:r>
              <a:rPr lang="en-US" sz="6000" b="1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 </a:t>
            </a:r>
            <a:endParaRPr lang="en-US" sz="3200" b="1" dirty="0">
              <a:solidFill>
                <a:schemeClr val="lt1"/>
              </a:solidFill>
              <a:latin typeface="Calibri"/>
              <a:ea typeface="Nunito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8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en-US" sz="2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2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mereces</a:t>
            </a:r>
            <a:r>
              <a:rPr lang="en-US" sz="2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estar</a:t>
            </a:r>
            <a:r>
              <a:rPr lang="en-US" sz="2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seguro</a:t>
            </a:r>
            <a:r>
              <a:rPr lang="en-US" sz="2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(a) y </a:t>
            </a:r>
            <a:r>
              <a:rPr lang="en-US" sz="2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ser</a:t>
            </a:r>
            <a:r>
              <a:rPr lang="en-US" sz="2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respetado</a:t>
            </a:r>
            <a:r>
              <a:rPr lang="en-US" sz="2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(a)</a:t>
            </a:r>
            <a:r>
              <a:rPr lang="en-US" sz="2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3200" b="1" dirty="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203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3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2141;p94">
            <a:extLst>
              <a:ext uri="{FF2B5EF4-FFF2-40B4-BE49-F238E27FC236}">
                <a16:creationId xmlns:a16="http://schemas.microsoft.com/office/drawing/2014/main" xmlns="" id="{4ED84097-F632-4901-AFF8-53FE3BB27FE4}"/>
              </a:ext>
            </a:extLst>
          </p:cNvPr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2" t="11086" r="116" b="31910"/>
          <a:stretch/>
        </p:blipFill>
        <p:spPr>
          <a:xfrm>
            <a:off x="0" y="0"/>
            <a:ext cx="12189125" cy="626901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153;p95">
            <a:extLst>
              <a:ext uri="{FF2B5EF4-FFF2-40B4-BE49-F238E27FC236}">
                <a16:creationId xmlns:a16="http://schemas.microsoft.com/office/drawing/2014/main" xmlns="" id="{EB655A8D-658E-4EF3-9746-71B2BA8B6013}"/>
              </a:ext>
            </a:extLst>
          </p:cNvPr>
          <p:cNvSpPr/>
          <p:nvPr/>
        </p:nvSpPr>
        <p:spPr>
          <a:xfrm>
            <a:off x="0" y="0"/>
            <a:ext cx="2963248" cy="632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0" name="Google Shape;2160;p96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161" name="Google Shape;2161;p96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83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3" name="Google Shape;2163;p96"/>
          <p:cNvSpPr txBox="1"/>
          <p:nvPr/>
        </p:nvSpPr>
        <p:spPr>
          <a:xfrm>
            <a:off x="434894" y="782420"/>
            <a:ext cx="4507367" cy="19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Jesús</a:t>
            </a:r>
            <a:r>
              <a:rPr lang="en-US" sz="2800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te</a:t>
            </a:r>
            <a:r>
              <a:rPr lang="en-US" sz="2800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ama</a:t>
            </a:r>
            <a:r>
              <a:rPr lang="en-US" sz="2800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.</a:t>
            </a:r>
            <a:r>
              <a:rPr lang="en-US" sz="2800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 </a:t>
            </a:r>
            <a:r>
              <a:rPr lang="en-US" sz="2800" dirty="0">
                <a:solidFill>
                  <a:schemeClr val="lt1"/>
                </a:solidFill>
                <a:ea typeface="Calibri"/>
                <a:cs typeface="Calibri"/>
              </a:rPr>
              <a:t> </a:t>
            </a:r>
            <a:endParaRPr lang="en-US" dirty="0">
              <a:solidFill>
                <a:schemeClr val="lt1"/>
              </a:solidFill>
            </a:endParaRPr>
          </a:p>
          <a:p>
            <a:pPr>
              <a:lnSpc>
                <a:spcPct val="90000"/>
              </a:lnSpc>
            </a:pPr>
            <a:endParaRPr lang="en-US" dirty="0">
              <a:solidFill>
                <a:schemeClr val="lt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800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Él</a:t>
            </a:r>
            <a:r>
              <a:rPr lang="en-US" sz="2800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quiere</a:t>
            </a:r>
            <a:r>
              <a:rPr lang="en-US" sz="2800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que</a:t>
            </a:r>
            <a:r>
              <a:rPr lang="en-US" sz="2800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sz="2800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sepas</a:t>
            </a:r>
            <a:r>
              <a:rPr lang="en-US" sz="2800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800" dirty="0">
                <a:solidFill>
                  <a:schemeClr val="lt1"/>
                </a:solidFill>
                <a:ea typeface="Calibri"/>
                <a:cs typeface="Calibri"/>
              </a:rPr>
              <a:t/>
            </a:r>
            <a:br>
              <a:rPr lang="en-US" sz="2800" dirty="0">
                <a:solidFill>
                  <a:schemeClr val="lt1"/>
                </a:solidFill>
                <a:ea typeface="Calibri"/>
                <a:cs typeface="Calibri"/>
              </a:rPr>
            </a:b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/>
            </a:r>
            <a:b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</a:br>
            <a:r>
              <a:rPr lang="en-US" sz="60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k</a:t>
            </a:r>
            <a:r>
              <a:rPr lang="en-US" sz="6000" b="1" dirty="0" err="1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60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</a:t>
            </a:r>
            <a:r>
              <a:rPr lang="en-US" sz="6000" b="1" dirty="0">
                <a:solidFill>
                  <a:schemeClr val="lt1"/>
                </a:solidFill>
                <a:latin typeface="Nunito"/>
                <a:ea typeface="Nunito"/>
                <a:cs typeface="Nunito"/>
              </a:rPr>
              <a:t/>
            </a:r>
            <a:br>
              <a:rPr lang="en-US" sz="6000" b="1" dirty="0">
                <a:solidFill>
                  <a:schemeClr val="lt1"/>
                </a:solidFill>
                <a:latin typeface="Nunito"/>
                <a:ea typeface="Nunito"/>
                <a:cs typeface="Nunito"/>
              </a:rPr>
            </a:br>
            <a:r>
              <a:rPr lang="en-US" sz="3200" b="1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 </a:t>
            </a:r>
            <a:r>
              <a:rPr lang="en-US" sz="3200" b="1" dirty="0">
                <a:solidFill>
                  <a:schemeClr val="lt1"/>
                </a:solidFill>
                <a:latin typeface="Nunito"/>
                <a:ea typeface="Nunito"/>
                <a:cs typeface="Calibri"/>
              </a:rPr>
              <a:t/>
            </a:r>
            <a:br>
              <a:rPr lang="en-US" sz="3200" b="1" dirty="0">
                <a:solidFill>
                  <a:schemeClr val="lt1"/>
                </a:solidFill>
                <a:latin typeface="Nunito"/>
                <a:ea typeface="Nunito"/>
                <a:cs typeface="Calibri"/>
              </a:rPr>
            </a:br>
            <a:r>
              <a:rPr lang="en-US" sz="2800" dirty="0" err="1" smtClean="0">
                <a:solidFill>
                  <a:schemeClr val="lt1"/>
                </a:solidFill>
                <a:ea typeface="Nunito"/>
                <a:cs typeface="Calibri"/>
                <a:sym typeface="Calibri"/>
              </a:rPr>
              <a:t>que</a:t>
            </a:r>
            <a:r>
              <a:rPr lang="en-US" sz="2800" dirty="0" smtClean="0">
                <a:solidFill>
                  <a:schemeClr val="lt1"/>
                </a:solidFill>
                <a:ea typeface="Nunito"/>
                <a:cs typeface="Calibri"/>
                <a:sym typeface="Calibri"/>
              </a:rPr>
              <a:t> </a:t>
            </a:r>
            <a:r>
              <a:rPr lang="en-US" sz="2800" dirty="0" err="1" smtClean="0">
                <a:solidFill>
                  <a:schemeClr val="lt1"/>
                </a:solidFill>
                <a:ea typeface="Nunito"/>
                <a:cs typeface="Calibri"/>
                <a:sym typeface="Calibri"/>
              </a:rPr>
              <a:t>tienes</a:t>
            </a:r>
            <a:r>
              <a:rPr lang="en-US" sz="2800" dirty="0" smtClean="0">
                <a:solidFill>
                  <a:schemeClr val="lt1"/>
                </a:solidFill>
                <a:ea typeface="Nunito"/>
                <a:cs typeface="Calibri"/>
                <a:sym typeface="Calibri"/>
              </a:rPr>
              <a:t> el </a:t>
            </a:r>
          </a:p>
          <a:p>
            <a:pPr>
              <a:lnSpc>
                <a:spcPct val="90000"/>
              </a:lnSpc>
            </a:pPr>
            <a:r>
              <a:rPr lang="en-US" sz="2800" dirty="0" err="1" smtClean="0">
                <a:solidFill>
                  <a:schemeClr val="lt1"/>
                </a:solidFill>
                <a:ea typeface="Nunito"/>
                <a:cs typeface="Calibri"/>
                <a:sym typeface="Calibri"/>
              </a:rPr>
              <a:t>derecho</a:t>
            </a:r>
            <a:r>
              <a:rPr lang="en-US" sz="2800" dirty="0" smtClean="0">
                <a:solidFill>
                  <a:schemeClr val="lt1"/>
                </a:solidFill>
                <a:ea typeface="Nunito"/>
                <a:cs typeface="Calibri"/>
                <a:sym typeface="Calibri"/>
              </a:rPr>
              <a:t> de </a:t>
            </a:r>
            <a:r>
              <a:rPr lang="en-US" sz="2800" dirty="0" err="1" smtClean="0">
                <a:solidFill>
                  <a:schemeClr val="lt1"/>
                </a:solidFill>
                <a:ea typeface="Nunito"/>
                <a:cs typeface="Calibri"/>
                <a:sym typeface="Calibri"/>
              </a:rPr>
              <a:t>decir</a:t>
            </a:r>
            <a:r>
              <a:rPr lang="en-US" sz="3200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endParaRPr lang="en-US" sz="3200" b="1" dirty="0">
              <a:solidFill>
                <a:schemeClr val="lt1"/>
              </a:solidFill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lt1"/>
                </a:solidFill>
                <a:ea typeface="Calibri"/>
                <a:cs typeface="Calibri"/>
              </a:rPr>
              <a:t/>
            </a:r>
            <a:br>
              <a:rPr lang="en-US" sz="3200" dirty="0">
                <a:solidFill>
                  <a:schemeClr val="lt1"/>
                </a:solidFill>
                <a:ea typeface="Calibri"/>
                <a:cs typeface="Calibri"/>
              </a:rPr>
            </a:br>
            <a:r>
              <a:rPr lang="en-US" sz="32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“</a:t>
            </a:r>
            <a:r>
              <a:rPr lang="en-US" sz="6000" b="1" dirty="0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32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!”  </a:t>
            </a:r>
            <a:endParaRPr lang="en-US" sz="3200" b="1" dirty="0">
              <a:solidFill>
                <a:schemeClr val="lt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794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3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7" name="Google Shape;2177;p98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178" name="Google Shape;2178;p98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84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9" name="Google Shape;2179;p98"/>
          <p:cNvSpPr/>
          <p:nvPr/>
        </p:nvSpPr>
        <p:spPr>
          <a:xfrm>
            <a:off x="0" y="4800600"/>
            <a:ext cx="12188700" cy="1447800"/>
          </a:xfrm>
          <a:prstGeom prst="rect">
            <a:avLst/>
          </a:prstGeom>
          <a:solidFill>
            <a:schemeClr val="dk1">
              <a:alpha val="298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0" name="Google Shape;2180;p98"/>
          <p:cNvSpPr txBox="1"/>
          <p:nvPr/>
        </p:nvSpPr>
        <p:spPr>
          <a:xfrm>
            <a:off x="455550" y="990600"/>
            <a:ext cx="11277600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Dí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 </a:t>
            </a: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54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Yo</a:t>
            </a:r>
            <a:r>
              <a:rPr lang="en-US" sz="54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54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Sé</a:t>
            </a:r>
            <a:r>
              <a:rPr lang="en-US" sz="54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66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k</a:t>
            </a:r>
            <a:r>
              <a:rPr lang="en-US" sz="6600" b="1" dirty="0" err="1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66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</a:t>
            </a:r>
            <a:r>
              <a:rPr lang="en-US" sz="7200" b="1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4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soy un(a) </a:t>
            </a:r>
            <a:r>
              <a:rPr lang="en-US" sz="4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hijo</a:t>
            </a:r>
            <a:r>
              <a:rPr lang="en-US" sz="4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(a) de Dios</a:t>
            </a:r>
            <a:r>
              <a:rPr lang="en-US" sz="4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 </a:t>
            </a: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54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Yo</a:t>
            </a:r>
            <a:r>
              <a:rPr lang="en-US" sz="54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54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Sé</a:t>
            </a:r>
            <a:r>
              <a:rPr lang="en-US" sz="54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66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k</a:t>
            </a:r>
            <a:r>
              <a:rPr lang="en-US" sz="6600" b="1" dirty="0" err="1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66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</a:t>
            </a:r>
            <a:r>
              <a:rPr lang="en-US" sz="7200" b="1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4400" b="1" dirty="0" err="1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que</a:t>
            </a:r>
            <a:r>
              <a:rPr lang="en-US" sz="4400" b="1" dirty="0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 </a:t>
            </a:r>
            <a:r>
              <a:rPr lang="en-US" sz="4400" b="1" dirty="0" err="1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yo</a:t>
            </a:r>
            <a:r>
              <a:rPr lang="en-US" sz="4400" b="1" dirty="0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 </a:t>
            </a:r>
            <a:r>
              <a:rPr lang="en-US" sz="4400" b="1" dirty="0" err="1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merezco</a:t>
            </a:r>
            <a:r>
              <a:rPr lang="en-US" sz="4400" b="1" dirty="0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 </a:t>
            </a:r>
            <a:r>
              <a:rPr lang="en-US" sz="4400" b="1" dirty="0" err="1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estar</a:t>
            </a:r>
            <a:r>
              <a:rPr lang="en-US" sz="4400" b="1" dirty="0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 </a:t>
            </a:r>
            <a:r>
              <a:rPr lang="en-US" sz="4400" b="1" dirty="0" err="1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seguro</a:t>
            </a:r>
            <a:r>
              <a:rPr lang="en-US" sz="4400" b="1" dirty="0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 y </a:t>
            </a:r>
            <a:r>
              <a:rPr lang="en-US" sz="4400" b="1" dirty="0" err="1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ser</a:t>
            </a:r>
            <a:r>
              <a:rPr lang="en-US" sz="4400" b="1" dirty="0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 </a:t>
            </a:r>
            <a:r>
              <a:rPr lang="en-US" sz="4400" b="1" dirty="0" err="1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respetado</a:t>
            </a:r>
            <a:r>
              <a:rPr lang="en-US" sz="44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38661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0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7" name="Google Shape;2177;p98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178" name="Google Shape;2178;p98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85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0" name="Google Shape;2180;p98"/>
          <p:cNvSpPr txBox="1"/>
          <p:nvPr/>
        </p:nvSpPr>
        <p:spPr>
          <a:xfrm>
            <a:off x="379412" y="1600200"/>
            <a:ext cx="11277600" cy="3384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</a:pPr>
            <a:r>
              <a:rPr lang="en-US" sz="4000" b="1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Dí</a:t>
            </a:r>
            <a:r>
              <a:rPr lang="en-US" sz="40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:  </a:t>
            </a:r>
            <a:r>
              <a:rPr lang="en-US" sz="40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/>
            </a:r>
            <a:br>
              <a:rPr lang="en-US" sz="40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</a:br>
            <a:r>
              <a:rPr lang="en-US" sz="5400" b="1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Yo</a:t>
            </a:r>
            <a:r>
              <a:rPr lang="en-US" sz="54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5400" b="1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sé</a:t>
            </a:r>
            <a:r>
              <a:rPr lang="en-US" sz="40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72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k</a:t>
            </a:r>
            <a:r>
              <a:rPr lang="en-US" sz="7200" b="1" dirty="0" err="1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72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</a:t>
            </a:r>
            <a:r>
              <a:rPr lang="en-US" sz="7200" b="1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4800" b="1" dirty="0" err="1" smtClean="0">
                <a:solidFill>
                  <a:schemeClr val="lt1"/>
                </a:solidFill>
                <a:ea typeface="Nunito"/>
                <a:cs typeface="Calibri"/>
                <a:sym typeface="Calibri"/>
              </a:rPr>
              <a:t>que</a:t>
            </a:r>
            <a:r>
              <a:rPr lang="en-US" sz="4800" b="1" dirty="0" smtClean="0">
                <a:solidFill>
                  <a:schemeClr val="lt1"/>
                </a:solidFill>
                <a:ea typeface="Nunito"/>
                <a:cs typeface="Calibri"/>
                <a:sym typeface="Calibri"/>
              </a:rPr>
              <a:t> mi </a:t>
            </a:r>
            <a:r>
              <a:rPr lang="en-US" sz="4800" b="1" dirty="0" err="1" smtClean="0">
                <a:solidFill>
                  <a:schemeClr val="lt1"/>
                </a:solidFill>
                <a:ea typeface="Nunito"/>
                <a:cs typeface="Calibri"/>
                <a:sym typeface="Calibri"/>
              </a:rPr>
              <a:t>cuerpo</a:t>
            </a:r>
            <a:r>
              <a:rPr lang="en-US" sz="4800" b="1" dirty="0" smtClean="0">
                <a:solidFill>
                  <a:schemeClr val="lt1"/>
                </a:solidFill>
                <a:ea typeface="Nunito"/>
                <a:cs typeface="Calibri"/>
                <a:sym typeface="Calibri"/>
              </a:rPr>
              <a:t> </a:t>
            </a:r>
            <a:r>
              <a:rPr lang="en-US" sz="4800" b="1" dirty="0" err="1" smtClean="0">
                <a:solidFill>
                  <a:schemeClr val="lt1"/>
                </a:solidFill>
                <a:ea typeface="Nunito"/>
                <a:cs typeface="Calibri"/>
                <a:sym typeface="Calibri"/>
              </a:rPr>
              <a:t>es</a:t>
            </a:r>
            <a:r>
              <a:rPr lang="en-US" sz="4800" b="1" dirty="0" smtClean="0">
                <a:solidFill>
                  <a:schemeClr val="lt1"/>
                </a:solidFill>
                <a:ea typeface="Nunito"/>
                <a:cs typeface="Calibri"/>
                <a:sym typeface="Calibri"/>
              </a:rPr>
              <a:t> </a:t>
            </a:r>
            <a:r>
              <a:rPr lang="en-US" sz="4800" b="1" dirty="0" err="1" smtClean="0">
                <a:solidFill>
                  <a:schemeClr val="lt1"/>
                </a:solidFill>
                <a:ea typeface="Nunito"/>
                <a:cs typeface="Calibri"/>
                <a:sym typeface="Calibri"/>
              </a:rPr>
              <a:t>sagrado</a:t>
            </a:r>
            <a:r>
              <a:rPr lang="en-US" sz="4800" b="1" dirty="0" smtClean="0">
                <a:solidFill>
                  <a:schemeClr val="lt1"/>
                </a:solidFill>
                <a:ea typeface="Nunito"/>
                <a:cs typeface="Calibri"/>
                <a:sym typeface="Calibri"/>
              </a:rPr>
              <a:t> y </a:t>
            </a:r>
            <a:r>
              <a:rPr lang="en-US" sz="4800" b="1" dirty="0" err="1" smtClean="0">
                <a:solidFill>
                  <a:schemeClr val="lt1"/>
                </a:solidFill>
                <a:ea typeface="Nunito"/>
                <a:cs typeface="Calibri"/>
                <a:sym typeface="Calibri"/>
              </a:rPr>
              <a:t>privado</a:t>
            </a:r>
            <a:r>
              <a:rPr lang="en-US" sz="48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.</a:t>
            </a:r>
            <a:r>
              <a:rPr lang="en-US" sz="48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/>
            </a:r>
            <a:br>
              <a:rPr lang="en-US" sz="48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</a:br>
            <a:r>
              <a:rPr lang="en-US" sz="7200" b="1" dirty="0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7200" b="1" dirty="0">
                <a:solidFill>
                  <a:srgbClr val="7030A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4800" b="1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tocarlo</a:t>
            </a:r>
            <a:r>
              <a:rPr lang="en-US" sz="48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, no </a:t>
            </a:r>
            <a:r>
              <a:rPr lang="en-US" sz="4800" b="1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verlo</a:t>
            </a:r>
            <a:r>
              <a:rPr lang="en-US" sz="48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530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0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7" name="Google Shape;2177;p98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178" name="Google Shape;2178;p98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86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9" name="Google Shape;2179;p98"/>
          <p:cNvSpPr/>
          <p:nvPr/>
        </p:nvSpPr>
        <p:spPr>
          <a:xfrm>
            <a:off x="0" y="4800600"/>
            <a:ext cx="12188700" cy="1447800"/>
          </a:xfrm>
          <a:prstGeom prst="rect">
            <a:avLst/>
          </a:prstGeom>
          <a:solidFill>
            <a:schemeClr val="dk1">
              <a:alpha val="298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0" name="Google Shape;2180;p98"/>
          <p:cNvSpPr txBox="1"/>
          <p:nvPr/>
        </p:nvSpPr>
        <p:spPr>
          <a:xfrm>
            <a:off x="379412" y="1524000"/>
            <a:ext cx="112776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</a:pPr>
            <a:r>
              <a:rPr lang="en-US" sz="4000" b="1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Dí</a:t>
            </a:r>
            <a:r>
              <a:rPr lang="en-US" sz="40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:  </a:t>
            </a:r>
            <a:r>
              <a:rPr lang="en-US" sz="40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/>
            </a:r>
            <a:br>
              <a:rPr lang="en-US" sz="40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</a:br>
            <a:r>
              <a:rPr lang="en-US" sz="4000" b="1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Yo</a:t>
            </a:r>
            <a:r>
              <a:rPr lang="en-US" sz="40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sé</a:t>
            </a:r>
            <a:r>
              <a:rPr lang="en-US" sz="40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72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k</a:t>
            </a:r>
            <a:r>
              <a:rPr lang="en-US" sz="7200" b="1" dirty="0" err="1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72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</a:t>
            </a:r>
            <a:r>
              <a:rPr lang="en-US" sz="40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que</a:t>
            </a:r>
            <a:r>
              <a:rPr lang="en-US" sz="36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los </a:t>
            </a:r>
            <a:r>
              <a:rPr lang="en-US" sz="3600" b="1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cuerpos</a:t>
            </a:r>
            <a:r>
              <a:rPr lang="en-US" sz="36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de </a:t>
            </a:r>
            <a:r>
              <a:rPr lang="en-US" sz="3600" b="1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las</a:t>
            </a:r>
            <a:r>
              <a:rPr lang="en-US" sz="36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demás</a:t>
            </a:r>
            <a:r>
              <a:rPr lang="en-US" sz="36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personas son </a:t>
            </a:r>
            <a:r>
              <a:rPr lang="en-US" sz="3600" b="1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sagrados</a:t>
            </a:r>
            <a:r>
              <a:rPr lang="en-US" sz="36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y </a:t>
            </a:r>
            <a:r>
              <a:rPr lang="en-US" sz="3600" b="1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privados</a:t>
            </a:r>
            <a:r>
              <a:rPr lang="en-US" sz="36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.</a:t>
            </a:r>
            <a:r>
              <a:rPr lang="en-US" sz="40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/>
            </a:r>
            <a:br>
              <a:rPr lang="en-US" sz="40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</a:br>
            <a:r>
              <a:rPr lang="en-US" sz="7200" b="1" dirty="0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40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tocarlos</a:t>
            </a:r>
            <a:r>
              <a:rPr lang="en-US" sz="40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, </a:t>
            </a:r>
            <a:r>
              <a:rPr lang="en-US" sz="8000" b="1" dirty="0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40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mirarlos</a:t>
            </a:r>
            <a:r>
              <a:rPr lang="en-US" sz="40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8109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0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" name="Google Shape;2201;p101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kNOw</a:t>
            </a:r>
            <a:r>
              <a:rPr lang="en-US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Program - (C) Monica Pope 2018 All Rights Reserved</a:t>
            </a:r>
            <a:endParaRPr dirty="0"/>
          </a:p>
        </p:txBody>
      </p:sp>
      <p:sp>
        <p:nvSpPr>
          <p:cNvPr id="2202" name="Google Shape;2202;p101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87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3" name="Google Shape;2203;p101"/>
          <p:cNvSpPr/>
          <p:nvPr/>
        </p:nvSpPr>
        <p:spPr>
          <a:xfrm>
            <a:off x="0" y="4800600"/>
            <a:ext cx="12188700" cy="1447800"/>
          </a:xfrm>
          <a:prstGeom prst="rect">
            <a:avLst/>
          </a:prstGeom>
          <a:solidFill>
            <a:schemeClr val="dk1">
              <a:alpha val="298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4" name="Google Shape;2204;p101"/>
          <p:cNvSpPr txBox="1"/>
          <p:nvPr/>
        </p:nvSpPr>
        <p:spPr>
          <a:xfrm>
            <a:off x="531812" y="457200"/>
            <a:ext cx="10515600" cy="55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Dí</a:t>
            </a:r>
            <a:r>
              <a:rPr lang="en-US" sz="4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 </a:t>
            </a: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Yo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sé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72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k</a:t>
            </a:r>
            <a:r>
              <a:rPr lang="en-US" sz="7200" b="1" dirty="0" err="1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72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</a:t>
            </a:r>
            <a:r>
              <a:rPr lang="en-US" sz="7200" b="1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yo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pudo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decir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4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“</a:t>
            </a:r>
            <a:r>
              <a:rPr lang="en-US" sz="7200" b="1" dirty="0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7200" b="1" dirty="0">
                <a:solidFill>
                  <a:srgbClr val="7030A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40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tocarme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.”</a:t>
            </a: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US" sz="7200" b="1" dirty="0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mirarme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.” </a:t>
            </a:r>
            <a:endParaRPr lang="en-US" sz="4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Inclusive </a:t>
            </a:r>
            <a:r>
              <a:rPr lang="en-US" sz="4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puedo</a:t>
            </a:r>
            <a:r>
              <a:rPr lang="en-US" sz="4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decirlo</a:t>
            </a:r>
            <a:r>
              <a:rPr lang="en-US" sz="4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b="1" u="sng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 VOZ ALTA.</a:t>
            </a:r>
            <a:endParaRPr sz="3200" u="sng" dirty="0"/>
          </a:p>
        </p:txBody>
      </p:sp>
    </p:spTree>
    <p:extLst>
      <p:ext uri="{BB962C8B-B14F-4D97-AF65-F5344CB8AC3E}">
        <p14:creationId xmlns:p14="http://schemas.microsoft.com/office/powerpoint/2010/main" val="147506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4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9" name="Google Shape;2209;p102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210" name="Google Shape;2210;p102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88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1" name="Google Shape;2211;p102"/>
          <p:cNvSpPr/>
          <p:nvPr/>
        </p:nvSpPr>
        <p:spPr>
          <a:xfrm>
            <a:off x="0" y="4800600"/>
            <a:ext cx="12188700" cy="1447800"/>
          </a:xfrm>
          <a:prstGeom prst="rect">
            <a:avLst/>
          </a:prstGeom>
          <a:solidFill>
            <a:schemeClr val="dk1">
              <a:alpha val="298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2" name="Google Shape;2212;p102"/>
          <p:cNvSpPr txBox="1"/>
          <p:nvPr/>
        </p:nvSpPr>
        <p:spPr>
          <a:xfrm>
            <a:off x="531812" y="914400"/>
            <a:ext cx="10932337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Dí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Yo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sé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6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k</a:t>
            </a:r>
            <a:r>
              <a:rPr lang="en-US" sz="6600" b="1" dirty="0" err="1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66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</a:t>
            </a:r>
            <a:r>
              <a:rPr lang="en-US" sz="6600" b="1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le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puedo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pedir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 un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adulto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confianza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me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ayude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 </a:t>
            </a:r>
            <a: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Yo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sé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600" b="1" dirty="0" err="1" smtClean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k</a:t>
            </a:r>
            <a:r>
              <a:rPr lang="en-US" sz="6600" b="1" dirty="0" err="1" smtClean="0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6600" b="1" dirty="0" err="1" smtClean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</a:t>
            </a:r>
            <a:r>
              <a:rPr lang="en-US" sz="6600" b="1" dirty="0" smtClean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que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 un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adulto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 de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confianza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 me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va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 a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ayudar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.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473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DEF0B04-DA08-404C-9297-28D21701AC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34" t="41" r="2668" b="-152"/>
          <a:stretch/>
        </p:blipFill>
        <p:spPr>
          <a:xfrm>
            <a:off x="2837265" y="2566"/>
            <a:ext cx="9359366" cy="6255879"/>
          </a:xfrm>
          <a:prstGeom prst="rect">
            <a:avLst/>
          </a:prstGeom>
        </p:spPr>
      </p:pic>
      <p:sp>
        <p:nvSpPr>
          <p:cNvPr id="7" name="Google Shape;2153;p95">
            <a:extLst>
              <a:ext uri="{FF2B5EF4-FFF2-40B4-BE49-F238E27FC236}">
                <a16:creationId xmlns:a16="http://schemas.microsoft.com/office/drawing/2014/main" xmlns="" id="{A3AD9B1D-BB5D-4D37-894A-EFFA4C1B421B}"/>
              </a:ext>
            </a:extLst>
          </p:cNvPr>
          <p:cNvSpPr/>
          <p:nvPr/>
        </p:nvSpPr>
        <p:spPr>
          <a:xfrm>
            <a:off x="0" y="0"/>
            <a:ext cx="2963248" cy="632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8" name="Google Shape;2218;p103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219" name="Google Shape;2219;p103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89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1" name="Google Shape;2221;p103"/>
          <p:cNvSpPr txBox="1"/>
          <p:nvPr/>
        </p:nvSpPr>
        <p:spPr>
          <a:xfrm>
            <a:off x="243755" y="381000"/>
            <a:ext cx="2955057" cy="6019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Nosotros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oramos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/>
            </a:r>
            <a:b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</a:b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Gracias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Jesús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por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mis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sentimientos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Yo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puedo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escuchar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mis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sentimientos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/>
            </a:r>
            <a:b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</a:b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>Yo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>sé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>cuando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>estoy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>contento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>(a)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20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42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p21"/>
          <p:cNvSpPr txBox="1"/>
          <p:nvPr/>
        </p:nvSpPr>
        <p:spPr>
          <a:xfrm>
            <a:off x="1752958" y="1779494"/>
            <a:ext cx="4066052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5400" b="1" dirty="0" smtClean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¿Lo </a:t>
            </a:r>
            <a:r>
              <a:rPr lang="en-US" sz="5400" b="1" dirty="0" err="1" smtClean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Llevarías</a:t>
            </a:r>
            <a:r>
              <a:rPr lang="en-US" sz="5400" b="1" dirty="0" smtClean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a </a:t>
            </a:r>
            <a:r>
              <a:rPr lang="en-US" sz="5400" b="1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D</a:t>
            </a:r>
            <a:r>
              <a:rPr lang="en-US" sz="5400" b="1" dirty="0" smtClean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ar un </a:t>
            </a:r>
            <a:r>
              <a:rPr lang="en-US" sz="5400" b="1" dirty="0" err="1" smtClean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Buen</a:t>
            </a:r>
            <a:r>
              <a:rPr lang="en-US" sz="5400" b="1" dirty="0" smtClean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Paseo Largo?</a:t>
            </a:r>
            <a:endParaRPr lang="en-US" sz="5400" b="1" dirty="0">
              <a:solidFill>
                <a:schemeClr val="lt1"/>
              </a:solidFill>
              <a:cs typeface="Calibri"/>
            </a:endParaRPr>
          </a:p>
        </p:txBody>
      </p:sp>
      <p:sp>
        <p:nvSpPr>
          <p:cNvPr id="1452" name="Google Shape;1452;p21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1453" name="Google Shape;1453;p21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4" name="Google Shape;145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8275" y="403412"/>
            <a:ext cx="5839088" cy="55167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429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A1C4395-07D1-4865-B321-72E00DE1F8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34" t="5058" r="336" b="-226"/>
          <a:stretch/>
        </p:blipFill>
        <p:spPr>
          <a:xfrm>
            <a:off x="2032930" y="0"/>
            <a:ext cx="10155895" cy="6262897"/>
          </a:xfrm>
          <a:prstGeom prst="rect">
            <a:avLst/>
          </a:prstGeom>
        </p:spPr>
      </p:pic>
      <p:sp>
        <p:nvSpPr>
          <p:cNvPr id="7" name="Google Shape;2153;p95">
            <a:extLst>
              <a:ext uri="{FF2B5EF4-FFF2-40B4-BE49-F238E27FC236}">
                <a16:creationId xmlns:a16="http://schemas.microsoft.com/office/drawing/2014/main" xmlns="" id="{52F72259-B065-4222-B187-9883A67C4523}"/>
              </a:ext>
            </a:extLst>
          </p:cNvPr>
          <p:cNvSpPr/>
          <p:nvPr/>
        </p:nvSpPr>
        <p:spPr>
          <a:xfrm>
            <a:off x="0" y="0"/>
            <a:ext cx="2963248" cy="632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7" name="Google Shape;2227;p104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228" name="Google Shape;2228;p104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90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0" name="Google Shape;2230;p104"/>
          <p:cNvSpPr txBox="1"/>
          <p:nvPr/>
        </p:nvSpPr>
        <p:spPr>
          <a:xfrm>
            <a:off x="150812" y="551329"/>
            <a:ext cx="2895601" cy="4554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Yo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sé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cuando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me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siento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seguro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(a).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doy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gracias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Jesús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de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puedo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hablar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mis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sentimientos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36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58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F5A813-C953-40AC-956D-D1E5A14356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53" t="-41" r="-116" b="-120"/>
          <a:stretch/>
        </p:blipFill>
        <p:spPr>
          <a:xfrm>
            <a:off x="2428042" y="-2566"/>
            <a:ext cx="9769384" cy="6259034"/>
          </a:xfrm>
          <a:prstGeom prst="rect">
            <a:avLst/>
          </a:prstGeom>
        </p:spPr>
      </p:pic>
      <p:sp>
        <p:nvSpPr>
          <p:cNvPr id="7" name="Google Shape;2153;p95">
            <a:extLst>
              <a:ext uri="{FF2B5EF4-FFF2-40B4-BE49-F238E27FC236}">
                <a16:creationId xmlns:a16="http://schemas.microsoft.com/office/drawing/2014/main" xmlns="" id="{103756D3-1064-41AB-B403-00385026A74E}"/>
              </a:ext>
            </a:extLst>
          </p:cNvPr>
          <p:cNvSpPr/>
          <p:nvPr/>
        </p:nvSpPr>
        <p:spPr>
          <a:xfrm>
            <a:off x="0" y="0"/>
            <a:ext cx="2963248" cy="632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6" name="Google Shape;2236;p105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kNOw</a:t>
            </a:r>
            <a:r>
              <a:rPr lang="en-US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Program - (C) Monica Pope 2018 All Rights Reserved</a:t>
            </a:r>
            <a:endParaRPr dirty="0"/>
          </a:p>
        </p:txBody>
      </p:sp>
      <p:sp>
        <p:nvSpPr>
          <p:cNvPr id="2237" name="Google Shape;2237;p105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91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9" name="Google Shape;2239;p105"/>
          <p:cNvSpPr txBox="1"/>
          <p:nvPr/>
        </p:nvSpPr>
        <p:spPr>
          <a:xfrm>
            <a:off x="150812" y="144333"/>
            <a:ext cx="2743200" cy="6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 </a:t>
            </a:r>
            <a:r>
              <a:rPr lang="en-US" sz="2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doy</a:t>
            </a:r>
            <a:r>
              <a:rPr lang="en-US" sz="2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las</a:t>
            </a:r>
            <a:r>
              <a:rPr lang="en-US" sz="2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gracias a </a:t>
            </a:r>
            <a:r>
              <a:rPr lang="en-US" sz="2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Jesús</a:t>
            </a:r>
            <a:r>
              <a:rPr lang="en-US" sz="2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por</a:t>
            </a:r>
            <a:r>
              <a:rPr lang="en-US" sz="2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darme</a:t>
            </a:r>
            <a:r>
              <a:rPr lang="en-US" sz="2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adultos</a:t>
            </a:r>
            <a:r>
              <a:rPr lang="en-US" sz="2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en los </a:t>
            </a:r>
            <a:r>
              <a:rPr lang="en-US" sz="2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2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puedo</a:t>
            </a:r>
            <a:r>
              <a:rPr lang="en-US" sz="2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confiar</a:t>
            </a:r>
            <a:r>
              <a:rPr lang="en-US" sz="2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A </a:t>
            </a:r>
            <a:r>
              <a:rPr lang="en-US" sz="2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ellos</a:t>
            </a:r>
            <a:r>
              <a:rPr lang="en-US" sz="2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les </a:t>
            </a:r>
            <a:r>
              <a:rPr lang="en-US" sz="2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interesan</a:t>
            </a:r>
            <a:r>
              <a:rPr lang="en-US" sz="2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mis</a:t>
            </a:r>
            <a:r>
              <a:rPr lang="en-US" sz="2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sentimientos</a:t>
            </a:r>
            <a:r>
              <a:rPr lang="en-US" sz="2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/>
            </a:r>
            <a:b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</a:br>
            <a: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/>
            </a:r>
            <a:b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</a:br>
            <a:r>
              <a:rPr lang="en-US" sz="2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 </a:t>
            </a:r>
            <a:r>
              <a:rPr lang="en-US" sz="2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interesan</a:t>
            </a:r>
            <a:r>
              <a:rPr lang="en-US" sz="2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por</a:t>
            </a:r>
            <a:r>
              <a:rPr lang="en-US" sz="2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mí</a:t>
            </a:r>
            <a:r>
              <a:rPr lang="en-US" sz="2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/>
            </a:r>
            <a:b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</a:br>
            <a:r>
              <a:rPr lang="en-US" sz="2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Trabajan</a:t>
            </a:r>
            <a:r>
              <a:rPr lang="en-US" sz="2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arduo</a:t>
            </a:r>
            <a:r>
              <a:rPr lang="en-US" sz="2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por</a:t>
            </a:r>
            <a:r>
              <a:rPr lang="en-US" sz="2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mantenerme</a:t>
            </a:r>
            <a:r>
              <a:rPr lang="en-US" sz="2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2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mí</a:t>
            </a:r>
            <a:r>
              <a:rPr lang="en-US" sz="2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y a mi </a:t>
            </a:r>
            <a:r>
              <a:rPr lang="en-US" sz="2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cuepro</a:t>
            </a:r>
            <a:r>
              <a:rPr lang="en-US" sz="2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seguros</a:t>
            </a:r>
            <a:r>
              <a:rPr lang="en-US" sz="2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28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u="sng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5008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A91CDEE-F208-4965-A559-6CD5863294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14" t="905" r="-116" b="-309"/>
          <a:stretch/>
        </p:blipFill>
        <p:spPr>
          <a:xfrm>
            <a:off x="2569153" y="56444"/>
            <a:ext cx="9628003" cy="6211679"/>
          </a:xfrm>
          <a:prstGeom prst="rect">
            <a:avLst/>
          </a:prstGeom>
        </p:spPr>
      </p:pic>
      <p:sp>
        <p:nvSpPr>
          <p:cNvPr id="7" name="Google Shape;2153;p95">
            <a:extLst>
              <a:ext uri="{FF2B5EF4-FFF2-40B4-BE49-F238E27FC236}">
                <a16:creationId xmlns:a16="http://schemas.microsoft.com/office/drawing/2014/main" xmlns="" id="{D3992D4B-0EEA-4B7A-8401-4F0F9CE41B29}"/>
              </a:ext>
            </a:extLst>
          </p:cNvPr>
          <p:cNvSpPr/>
          <p:nvPr/>
        </p:nvSpPr>
        <p:spPr>
          <a:xfrm>
            <a:off x="0" y="0"/>
            <a:ext cx="2963248" cy="632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5" name="Google Shape;2245;p106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246" name="Google Shape;2246;p106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92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8" name="Google Shape;2248;p106"/>
          <p:cNvSpPr txBox="1"/>
          <p:nvPr/>
        </p:nvSpPr>
        <p:spPr>
          <a:xfrm>
            <a:off x="150812" y="806824"/>
            <a:ext cx="2922334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Jesús</a:t>
            </a: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40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Yo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también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tengo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el </a:t>
            </a:r>
            <a:r>
              <a:rPr lang="en-US" sz="40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derecho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40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trabajar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arduo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para </a:t>
            </a:r>
            <a:r>
              <a:rPr lang="en-US" sz="40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mantenerme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seguro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(a). </a:t>
            </a:r>
            <a:endParaRPr lang="en-US" sz="4000" dirty="0">
              <a:solidFill>
                <a:schemeClr val="lt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274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3D76D12-4038-41C0-A5EA-73450B4A62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82" r="-116" b="-226"/>
          <a:stretch/>
        </p:blipFill>
        <p:spPr>
          <a:xfrm>
            <a:off x="2540931" y="0"/>
            <a:ext cx="9656277" cy="6263083"/>
          </a:xfrm>
          <a:prstGeom prst="rect">
            <a:avLst/>
          </a:prstGeom>
        </p:spPr>
      </p:pic>
      <p:sp>
        <p:nvSpPr>
          <p:cNvPr id="2254" name="Google Shape;2254;p107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8" name="Google Shape;2153;p95">
            <a:extLst>
              <a:ext uri="{FF2B5EF4-FFF2-40B4-BE49-F238E27FC236}">
                <a16:creationId xmlns:a16="http://schemas.microsoft.com/office/drawing/2014/main" xmlns="" id="{33275BE4-1600-480D-A088-E9EF9DC5AE36}"/>
              </a:ext>
            </a:extLst>
          </p:cNvPr>
          <p:cNvSpPr/>
          <p:nvPr/>
        </p:nvSpPr>
        <p:spPr>
          <a:xfrm>
            <a:off x="0" y="0"/>
            <a:ext cx="2963248" cy="632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5" name="Google Shape;2255;p107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93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8" name="Google Shape;2258;p107"/>
          <p:cNvSpPr txBox="1"/>
          <p:nvPr/>
        </p:nvSpPr>
        <p:spPr>
          <a:xfrm>
            <a:off x="151554" y="1414583"/>
            <a:ext cx="2741718" cy="3433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Gracias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Jesús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Tú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me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amas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Tú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interesas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por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mí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lang="en-US" sz="36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Amén</a:t>
            </a:r>
            <a: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266661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 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TF00001018.potx" id="{D19C2884-2C55-4C1A-A5C2-5D03FF1F35A4}" vid="{5F7A9C6A-558C-4654-B762-2F22BC904FAE}"/>
    </a:ext>
  </a:extLst>
</a:theme>
</file>

<file path=ppt/theme/theme2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Chalkboard education presentation (widescreen)</Template>
  <TotalTime>1553</TotalTime>
  <Words>2812</Words>
  <Application>Microsoft Office PowerPoint</Application>
  <PresentationFormat>Custom</PresentationFormat>
  <Paragraphs>427</Paragraphs>
  <Slides>93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101" baseType="lpstr">
      <vt:lpstr>Arial</vt:lpstr>
      <vt:lpstr>Arial Rounded MT Bold</vt:lpstr>
      <vt:lpstr>Calibri</vt:lpstr>
      <vt:lpstr>Consolas</vt:lpstr>
      <vt:lpstr>Corbel</vt:lpstr>
      <vt:lpstr>Nunito</vt:lpstr>
      <vt:lpstr>Segoe UI</vt:lpstr>
      <vt:lpstr>Chalkboard 16x9</vt:lpstr>
      <vt:lpstr>PowerPoint Presentation</vt:lpstr>
      <vt:lpstr>El Programa   kNOw  te ayudará a estar seguro y ser respetado(a). </vt:lpstr>
      <vt:lpstr>Las Personas Cuidan Muy Bien Las Cosas Que Son Especiales.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 Puedes Hacer Muchas Cosas Maravillosas Con Tu Cuerpo. </vt:lpstr>
      <vt:lpstr>Tu Puedes Hacer Muchas Cosas Maravillosas Con Tu Cuerpo.  </vt:lpstr>
      <vt:lpstr>Tu Puedes Hacer Muchas Cosas Maravillosas Con Tu Cuerpo.   </vt:lpstr>
      <vt:lpstr>Tu Puedes Hacer Muchas Cosas Maravillosas Con Tu Cuerpo.  </vt:lpstr>
      <vt:lpstr>Tu Puedes Hacer Muchas Cosas Maravillosas Con Tu Cuerpo.  </vt:lpstr>
      <vt:lpstr>Tu Puedes Hacer Muchas Cosas Maravillosas Con Tu Cuerpo.  </vt:lpstr>
      <vt:lpstr>PowerPoint Presentation</vt:lpstr>
      <vt:lpstr>PowerPoint Presentation</vt:lpstr>
      <vt:lpstr>PowerPoint Presentation</vt:lpstr>
      <vt:lpstr>PowerPoint Presentation</vt:lpstr>
      <vt:lpstr>HablemosDe Tu Cuerpo Especial y Sagrado.</vt:lpstr>
      <vt:lpstr>Hablemos De Tu Cuerpo Especial y Sagrado.</vt:lpstr>
      <vt:lpstr>Hablemos De Tu Cuerpo Especial y Sagrado.</vt:lpstr>
      <vt:lpstr>Hablemos De Tu Cuerpo Especial y Sagrado.</vt:lpstr>
      <vt:lpstr>Hablemos De Tu Cuerpo Especial y Sagrado.</vt:lpstr>
      <vt:lpstr>Hablemos De Tu Cuerpo Especial y Sagrado.</vt:lpstr>
      <vt:lpstr>Hablemos De Tu Cuerpo Especial y Sagrado.</vt:lpstr>
      <vt:lpstr>Hablemos De Tu Cuerpo Especial y Sagrado.</vt:lpstr>
      <vt:lpstr>Si Te Sientes Preocupado(a) De Esto, Puedes Decir: </vt:lpstr>
      <vt:lpstr>Si Te Sientes Preocupado(a) De Esto, Puedes Decir: 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¿Alguien Trató De Enseñarte Fotos De Partes Privadas y Santas Del Cuerpo?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Chris Fiebelkorn</dc:creator>
  <cp:lastModifiedBy>Susana Chapa</cp:lastModifiedBy>
  <cp:revision>997</cp:revision>
  <dcterms:created xsi:type="dcterms:W3CDTF">2018-10-09T13:00:51Z</dcterms:created>
  <dcterms:modified xsi:type="dcterms:W3CDTF">2019-03-14T18:55:30Z</dcterms:modified>
</cp:coreProperties>
</file>