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00"/>
  </p:notesMasterIdLst>
  <p:handoutMasterIdLst>
    <p:handoutMasterId r:id="rId101"/>
  </p:handoutMasterIdLst>
  <p:sldIdLst>
    <p:sldId id="413" r:id="rId2"/>
    <p:sldId id="270" r:id="rId3"/>
    <p:sldId id="260" r:id="rId4"/>
    <p:sldId id="258" r:id="rId5"/>
    <p:sldId id="340" r:id="rId6"/>
    <p:sldId id="262" r:id="rId7"/>
    <p:sldId id="273" r:id="rId8"/>
    <p:sldId id="263" r:id="rId9"/>
    <p:sldId id="414" r:id="rId10"/>
    <p:sldId id="274" r:id="rId11"/>
    <p:sldId id="275" r:id="rId12"/>
    <p:sldId id="341" r:id="rId13"/>
    <p:sldId id="415" r:id="rId14"/>
    <p:sldId id="416" r:id="rId15"/>
    <p:sldId id="417" r:id="rId16"/>
    <p:sldId id="386" r:id="rId17"/>
    <p:sldId id="279" r:id="rId18"/>
    <p:sldId id="418" r:id="rId19"/>
    <p:sldId id="387" r:id="rId20"/>
    <p:sldId id="419" r:id="rId21"/>
    <p:sldId id="420" r:id="rId22"/>
    <p:sldId id="421" r:id="rId23"/>
    <p:sldId id="282" r:id="rId24"/>
    <p:sldId id="344" r:id="rId25"/>
    <p:sldId id="422" r:id="rId26"/>
    <p:sldId id="423" r:id="rId27"/>
    <p:sldId id="424" r:id="rId28"/>
    <p:sldId id="425" r:id="rId29"/>
    <p:sldId id="426" r:id="rId30"/>
    <p:sldId id="427" r:id="rId31"/>
    <p:sldId id="428" r:id="rId32"/>
    <p:sldId id="429" r:id="rId33"/>
    <p:sldId id="392" r:id="rId34"/>
    <p:sldId id="394" r:id="rId35"/>
    <p:sldId id="292" r:id="rId36"/>
    <p:sldId id="293" r:id="rId37"/>
    <p:sldId id="294" r:id="rId38"/>
    <p:sldId id="295" r:id="rId39"/>
    <p:sldId id="296" r:id="rId40"/>
    <p:sldId id="297" r:id="rId41"/>
    <p:sldId id="430" r:id="rId42"/>
    <p:sldId id="431" r:id="rId43"/>
    <p:sldId id="432" r:id="rId44"/>
    <p:sldId id="433" r:id="rId45"/>
    <p:sldId id="300" r:id="rId46"/>
    <p:sldId id="301" r:id="rId47"/>
    <p:sldId id="302" r:id="rId48"/>
    <p:sldId id="434" r:id="rId49"/>
    <p:sldId id="435" r:id="rId50"/>
    <p:sldId id="436" r:id="rId51"/>
    <p:sldId id="438" r:id="rId52"/>
    <p:sldId id="439" r:id="rId53"/>
    <p:sldId id="440" r:id="rId54"/>
    <p:sldId id="441" r:id="rId55"/>
    <p:sldId id="442" r:id="rId56"/>
    <p:sldId id="404" r:id="rId57"/>
    <p:sldId id="405" r:id="rId58"/>
    <p:sldId id="443" r:id="rId59"/>
    <p:sldId id="444" r:id="rId60"/>
    <p:sldId id="445" r:id="rId61"/>
    <p:sldId id="446" r:id="rId62"/>
    <p:sldId id="447" r:id="rId63"/>
    <p:sldId id="448" r:id="rId64"/>
    <p:sldId id="449" r:id="rId65"/>
    <p:sldId id="316" r:id="rId66"/>
    <p:sldId id="385" r:id="rId67"/>
    <p:sldId id="450" r:id="rId68"/>
    <p:sldId id="451" r:id="rId69"/>
    <p:sldId id="452" r:id="rId70"/>
    <p:sldId id="453" r:id="rId71"/>
    <p:sldId id="454" r:id="rId72"/>
    <p:sldId id="455" r:id="rId73"/>
    <p:sldId id="456" r:id="rId74"/>
    <p:sldId id="457" r:id="rId75"/>
    <p:sldId id="458" r:id="rId76"/>
    <p:sldId id="459" r:id="rId77"/>
    <p:sldId id="461" r:id="rId78"/>
    <p:sldId id="462" r:id="rId79"/>
    <p:sldId id="463" r:id="rId80"/>
    <p:sldId id="464" r:id="rId81"/>
    <p:sldId id="323" r:id="rId82"/>
    <p:sldId id="324" r:id="rId83"/>
    <p:sldId id="322" r:id="rId84"/>
    <p:sldId id="338" r:id="rId85"/>
    <p:sldId id="339" r:id="rId86"/>
    <p:sldId id="337" r:id="rId87"/>
    <p:sldId id="379" r:id="rId88"/>
    <p:sldId id="380" r:id="rId89"/>
    <p:sldId id="382" r:id="rId90"/>
    <p:sldId id="465" r:id="rId91"/>
    <p:sldId id="467" r:id="rId92"/>
    <p:sldId id="468" r:id="rId93"/>
    <p:sldId id="376" r:id="rId94"/>
    <p:sldId id="347" r:id="rId95"/>
    <p:sldId id="348" r:id="rId96"/>
    <p:sldId id="410" r:id="rId97"/>
    <p:sldId id="378" r:id="rId98"/>
    <p:sldId id="412" r:id="rId9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ca Pope" initials="MP" lastIdx="1" clrIdx="0">
    <p:extLst/>
  </p:cmAuthor>
  <p:cmAuthor id="2" name="Chris Fiebelkorn" initials="CF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E000"/>
    <a:srgbClr val="70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F71FEF-34A3-4067-AEE4-3BDB99F1AAAE}" v="74" dt="2018-11-19T04:28:12.192"/>
  </p1510:revLst>
</p1510:revInfo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Pope" userId="f452de3445d0aa3f" providerId="Windows Live" clId="Web-{80E2FC01-DF40-407D-B5D1-78ACE6C2DF9B}"/>
    <pc:docChg chg="modSld">
      <pc:chgData name="Monica Pope" userId="f452de3445d0aa3f" providerId="Windows Live" clId="Web-{80E2FC01-DF40-407D-B5D1-78ACE6C2DF9B}" dt="2018-11-18T20:35:31.597" v="30" actId="1076"/>
      <pc:docMkLst>
        <pc:docMk/>
      </pc:docMkLst>
      <pc:sldChg chg="modSp">
        <pc:chgData name="Monica Pope" userId="f452de3445d0aa3f" providerId="Windows Live" clId="Web-{80E2FC01-DF40-407D-B5D1-78ACE6C2DF9B}" dt="2018-11-18T20:31:48.720" v="1" actId="1076"/>
        <pc:sldMkLst>
          <pc:docMk/>
          <pc:sldMk cId="912469669" sldId="288"/>
        </pc:sldMkLst>
        <pc:picChg chg="mod">
          <ac:chgData name="Monica Pope" userId="f452de3445d0aa3f" providerId="Windows Live" clId="Web-{80E2FC01-DF40-407D-B5D1-78ACE6C2DF9B}" dt="2018-11-18T20:31:48.720" v="1" actId="1076"/>
          <ac:picMkLst>
            <pc:docMk/>
            <pc:sldMk cId="912469669" sldId="288"/>
            <ac:picMk id="9" creationId="{822AAA84-928E-46C9-8C4C-BF6E3DAF5CEB}"/>
          </ac:picMkLst>
        </pc:picChg>
      </pc:sldChg>
      <pc:sldChg chg="modSp">
        <pc:chgData name="Monica Pope" userId="f452de3445d0aa3f" providerId="Windows Live" clId="Web-{80E2FC01-DF40-407D-B5D1-78ACE6C2DF9B}" dt="2018-11-18T20:35:31.597" v="30" actId="1076"/>
        <pc:sldMkLst>
          <pc:docMk/>
          <pc:sldMk cId="1172828729" sldId="333"/>
        </pc:sldMkLst>
        <pc:spChg chg="mod">
          <ac:chgData name="Monica Pope" userId="f452de3445d0aa3f" providerId="Windows Live" clId="Web-{80E2FC01-DF40-407D-B5D1-78ACE6C2DF9B}" dt="2018-11-18T20:35:31.597" v="30" actId="1076"/>
          <ac:spMkLst>
            <pc:docMk/>
            <pc:sldMk cId="1172828729" sldId="333"/>
            <ac:spMk id="5" creationId="{5F139B29-DEEF-44B4-A328-84EF8173372E}"/>
          </ac:spMkLst>
        </pc:spChg>
      </pc:sldChg>
      <pc:sldChg chg="modSp">
        <pc:chgData name="Monica Pope" userId="f452de3445d0aa3f" providerId="Windows Live" clId="Web-{80E2FC01-DF40-407D-B5D1-78ACE6C2DF9B}" dt="2018-11-18T20:33:41.487" v="16" actId="20577"/>
        <pc:sldMkLst>
          <pc:docMk/>
          <pc:sldMk cId="1380654029" sldId="364"/>
        </pc:sldMkLst>
        <pc:spChg chg="mod">
          <ac:chgData name="Monica Pope" userId="f452de3445d0aa3f" providerId="Windows Live" clId="Web-{80E2FC01-DF40-407D-B5D1-78ACE6C2DF9B}" dt="2018-11-18T20:33:41.487" v="16" actId="20577"/>
          <ac:spMkLst>
            <pc:docMk/>
            <pc:sldMk cId="1380654029" sldId="364"/>
            <ac:spMk id="4" creationId="{A2233B4B-A49B-456D-ACD5-1870FC562542}"/>
          </ac:spMkLst>
        </pc:spChg>
      </pc:sldChg>
      <pc:sldChg chg="modSp">
        <pc:chgData name="Monica Pope" userId="f452de3445d0aa3f" providerId="Windows Live" clId="Web-{80E2FC01-DF40-407D-B5D1-78ACE6C2DF9B}" dt="2018-11-18T20:32:27.158" v="6" actId="20577"/>
        <pc:sldMkLst>
          <pc:docMk/>
          <pc:sldMk cId="71042142" sldId="399"/>
        </pc:sldMkLst>
        <pc:spChg chg="mod">
          <ac:chgData name="Monica Pope" userId="f452de3445d0aa3f" providerId="Windows Live" clId="Web-{80E2FC01-DF40-407D-B5D1-78ACE6C2DF9B}" dt="2018-11-18T20:32:27.158" v="6" actId="20577"/>
          <ac:spMkLst>
            <pc:docMk/>
            <pc:sldMk cId="71042142" sldId="399"/>
            <ac:spMk id="1801" creationId="{00000000-0000-0000-0000-000000000000}"/>
          </ac:spMkLst>
        </pc:spChg>
      </pc:sldChg>
      <pc:sldChg chg="modSp">
        <pc:chgData name="Monica Pope" userId="f452de3445d0aa3f" providerId="Windows Live" clId="Web-{80E2FC01-DF40-407D-B5D1-78ACE6C2DF9B}" dt="2018-11-18T20:32:46.267" v="11" actId="20577"/>
        <pc:sldMkLst>
          <pc:docMk/>
          <pc:sldMk cId="3437383030" sldId="400"/>
        </pc:sldMkLst>
        <pc:spChg chg="mod">
          <ac:chgData name="Monica Pope" userId="f452de3445d0aa3f" providerId="Windows Live" clId="Web-{80E2FC01-DF40-407D-B5D1-78ACE6C2DF9B}" dt="2018-11-18T20:32:46.267" v="11" actId="20577"/>
          <ac:spMkLst>
            <pc:docMk/>
            <pc:sldMk cId="3437383030" sldId="400"/>
            <ac:spMk id="1801" creationId="{00000000-0000-0000-0000-000000000000}"/>
          </ac:spMkLst>
        </pc:spChg>
      </pc:sldChg>
    </pc:docChg>
  </pc:docChgLst>
  <pc:docChgLst>
    <pc:chgData name="Chris Fiebelkorn" userId="8264ad7cae1ebfb8" providerId="Windows Live" clId="Web-{F3A40D20-4758-4298-9A80-4D8DD013A4A5}"/>
    <pc:docChg chg="modSld">
      <pc:chgData name="Chris Fiebelkorn" userId="8264ad7cae1ebfb8" providerId="Windows Live" clId="Web-{F3A40D20-4758-4298-9A80-4D8DD013A4A5}" dt="2019-01-15T12:54:39.293" v="1"/>
      <pc:docMkLst>
        <pc:docMk/>
      </pc:docMkLst>
      <pc:sldChg chg="addAnim modAnim">
        <pc:chgData name="Chris Fiebelkorn" userId="8264ad7cae1ebfb8" providerId="Windows Live" clId="Web-{F3A40D20-4758-4298-9A80-4D8DD013A4A5}" dt="2019-01-15T12:54:39.293" v="1"/>
        <pc:sldMkLst>
          <pc:docMk/>
          <pc:sldMk cId="4187413882" sldId="395"/>
        </pc:sldMkLst>
      </pc:sldChg>
    </pc:docChg>
  </pc:docChgLst>
  <pc:docChgLst>
    <pc:chgData name="Monica Pope" userId="f452de3445d0aa3f" providerId="Windows Live" clId="Web-{D34CBB52-2CBB-4E7A-801E-83262A8F3DE0}"/>
    <pc:docChg chg="modSld">
      <pc:chgData name="Monica Pope" userId="f452de3445d0aa3f" providerId="Windows Live" clId="Web-{D34CBB52-2CBB-4E7A-801E-83262A8F3DE0}" dt="2018-11-17T22:13:42.244" v="33" actId="14100"/>
      <pc:docMkLst>
        <pc:docMk/>
      </pc:docMkLst>
      <pc:sldChg chg="addSp delSp modSp delAnim">
        <pc:chgData name="Monica Pope" userId="f452de3445d0aa3f" providerId="Windows Live" clId="Web-{D34CBB52-2CBB-4E7A-801E-83262A8F3DE0}" dt="2018-11-17T22:11:17.838" v="13" actId="1076"/>
        <pc:sldMkLst>
          <pc:docMk/>
          <pc:sldMk cId="2999795396" sldId="275"/>
        </pc:sldMkLst>
        <pc:spChg chg="mod">
          <ac:chgData name="Monica Pope" userId="f452de3445d0aa3f" providerId="Windows Live" clId="Web-{D34CBB52-2CBB-4E7A-801E-83262A8F3DE0}" dt="2018-11-17T22:10:48.510" v="9" actId="1076"/>
          <ac:spMkLst>
            <pc:docMk/>
            <pc:sldMk cId="2999795396" sldId="275"/>
            <ac:spMk id="4" creationId="{6E742047-1372-43A6-8EF2-881A5D47E17C}"/>
          </ac:spMkLst>
        </pc:spChg>
        <pc:picChg chg="del">
          <ac:chgData name="Monica Pope" userId="f452de3445d0aa3f" providerId="Windows Live" clId="Web-{D34CBB52-2CBB-4E7A-801E-83262A8F3DE0}" dt="2018-11-17T22:08:34.869" v="0"/>
          <ac:picMkLst>
            <pc:docMk/>
            <pc:sldMk cId="2999795396" sldId="275"/>
            <ac:picMk id="5" creationId="{83B4D06F-33A7-42DA-A3E6-5490953A4A1B}"/>
          </ac:picMkLst>
        </pc:picChg>
        <pc:picChg chg="add mod">
          <ac:chgData name="Monica Pope" userId="f452de3445d0aa3f" providerId="Windows Live" clId="Web-{D34CBB52-2CBB-4E7A-801E-83262A8F3DE0}" dt="2018-11-17T22:11:17.838" v="13" actId="1076"/>
          <ac:picMkLst>
            <pc:docMk/>
            <pc:sldMk cId="2999795396" sldId="275"/>
            <ac:picMk id="6" creationId="{01073B1A-E4C1-461B-A7C3-61F4A5DA0786}"/>
          </ac:picMkLst>
        </pc:picChg>
      </pc:sldChg>
      <pc:sldChg chg="addSp delSp modSp">
        <pc:chgData name="Monica Pope" userId="f452de3445d0aa3f" providerId="Windows Live" clId="Web-{D34CBB52-2CBB-4E7A-801E-83262A8F3DE0}" dt="2018-11-17T22:11:00.010" v="11" actId="1076"/>
        <pc:sldMkLst>
          <pc:docMk/>
          <pc:sldMk cId="841274590" sldId="341"/>
        </pc:sldMkLst>
        <pc:picChg chg="add mod">
          <ac:chgData name="Monica Pope" userId="f452de3445d0aa3f" providerId="Windows Live" clId="Web-{D34CBB52-2CBB-4E7A-801E-83262A8F3DE0}" dt="2018-11-17T22:11:00.010" v="11" actId="1076"/>
          <ac:picMkLst>
            <pc:docMk/>
            <pc:sldMk cId="841274590" sldId="341"/>
            <ac:picMk id="4" creationId="{5604094A-6ECE-4F21-9316-11C438B11758}"/>
          </ac:picMkLst>
        </pc:picChg>
        <pc:picChg chg="del">
          <ac:chgData name="Monica Pope" userId="f452de3445d0aa3f" providerId="Windows Live" clId="Web-{D34CBB52-2CBB-4E7A-801E-83262A8F3DE0}" dt="2018-11-17T22:09:37.932" v="3"/>
          <ac:picMkLst>
            <pc:docMk/>
            <pc:sldMk cId="841274590" sldId="341"/>
            <ac:picMk id="5" creationId="{83B4D06F-33A7-42DA-A3E6-5490953A4A1B}"/>
          </ac:picMkLst>
        </pc:picChg>
      </pc:sldChg>
      <pc:sldChg chg="modSp">
        <pc:chgData name="Monica Pope" userId="f452de3445d0aa3f" providerId="Windows Live" clId="Web-{D34CBB52-2CBB-4E7A-801E-83262A8F3DE0}" dt="2018-11-17T22:12:18.588" v="28" actId="1076"/>
        <pc:sldMkLst>
          <pc:docMk/>
          <pc:sldMk cId="4186185508" sldId="386"/>
        </pc:sldMkLst>
        <pc:spChg chg="mod">
          <ac:chgData name="Monica Pope" userId="f452de3445d0aa3f" providerId="Windows Live" clId="Web-{D34CBB52-2CBB-4E7A-801E-83262A8F3DE0}" dt="2018-11-17T22:12:15.151" v="27" actId="1076"/>
          <ac:spMkLst>
            <pc:docMk/>
            <pc:sldMk cId="4186185508" sldId="386"/>
            <ac:spMk id="6" creationId="{ED9310B6-1460-4AF5-BE2C-C1666B6A006C}"/>
          </ac:spMkLst>
        </pc:spChg>
        <pc:picChg chg="mod">
          <ac:chgData name="Monica Pope" userId="f452de3445d0aa3f" providerId="Windows Live" clId="Web-{D34CBB52-2CBB-4E7A-801E-83262A8F3DE0}" dt="2018-11-17T22:12:18.588" v="28" actId="1076"/>
          <ac:picMkLst>
            <pc:docMk/>
            <pc:sldMk cId="4186185508" sldId="386"/>
            <ac:picMk id="4" creationId="{BEE06ED5-FA59-4723-9C06-A20EA99E2EBB}"/>
          </ac:picMkLst>
        </pc:picChg>
      </pc:sldChg>
      <pc:sldChg chg="modSp">
        <pc:chgData name="Monica Pope" userId="f452de3445d0aa3f" providerId="Windows Live" clId="Web-{D34CBB52-2CBB-4E7A-801E-83262A8F3DE0}" dt="2018-11-17T22:13:31.855" v="30" actId="1076"/>
        <pc:sldMkLst>
          <pc:docMk/>
          <pc:sldMk cId="2619867480" sldId="405"/>
        </pc:sldMkLst>
        <pc:picChg chg="mod">
          <ac:chgData name="Monica Pope" userId="f452de3445d0aa3f" providerId="Windows Live" clId="Web-{D34CBB52-2CBB-4E7A-801E-83262A8F3DE0}" dt="2018-11-17T22:13:31.855" v="30" actId="1076"/>
          <ac:picMkLst>
            <pc:docMk/>
            <pc:sldMk cId="2619867480" sldId="405"/>
            <ac:picMk id="4" creationId="{EE016AE4-FA43-4813-A9F0-B0BBE3E01427}"/>
          </ac:picMkLst>
        </pc:picChg>
      </pc:sldChg>
      <pc:sldChg chg="addSp delSp modSp addAnim">
        <pc:chgData name="Monica Pope" userId="f452de3445d0aa3f" providerId="Windows Live" clId="Web-{D34CBB52-2CBB-4E7A-801E-83262A8F3DE0}" dt="2018-11-17T22:13:42.244" v="33" actId="14100"/>
        <pc:sldMkLst>
          <pc:docMk/>
          <pc:sldMk cId="4000111984" sldId="406"/>
        </pc:sldMkLst>
        <pc:spChg chg="mod">
          <ac:chgData name="Monica Pope" userId="f452de3445d0aa3f" providerId="Windows Live" clId="Web-{D34CBB52-2CBB-4E7A-801E-83262A8F3DE0}" dt="2018-11-17T22:13:21.057" v="29" actId="1076"/>
          <ac:spMkLst>
            <pc:docMk/>
            <pc:sldMk cId="4000111984" sldId="406"/>
            <ac:spMk id="4" creationId="{EDE8B5EB-A319-4EA0-817C-EC0DFECBAC94}"/>
          </ac:spMkLst>
        </pc:spChg>
        <pc:picChg chg="add mod">
          <ac:chgData name="Monica Pope" userId="f452de3445d0aa3f" providerId="Windows Live" clId="Web-{D34CBB52-2CBB-4E7A-801E-83262A8F3DE0}" dt="2018-11-17T22:13:42.244" v="33" actId="14100"/>
          <ac:picMkLst>
            <pc:docMk/>
            <pc:sldMk cId="4000111984" sldId="406"/>
            <ac:picMk id="5" creationId="{33AFA88A-C07A-48FD-9AF6-8D3B7D929F5B}"/>
          </ac:picMkLst>
        </pc:picChg>
        <pc:picChg chg="del">
          <ac:chgData name="Monica Pope" userId="f452de3445d0aa3f" providerId="Windows Live" clId="Web-{D34CBB52-2CBB-4E7A-801E-83262A8F3DE0}" dt="2018-11-17T22:13:35.932" v="31"/>
          <ac:picMkLst>
            <pc:docMk/>
            <pc:sldMk cId="4000111984" sldId="406"/>
            <ac:picMk id="6" creationId="{4322D33C-ABF9-4BDD-9F13-74BD56DC57D3}"/>
          </ac:picMkLst>
        </pc:picChg>
      </pc:sldChg>
    </pc:docChg>
  </pc:docChgLst>
  <pc:docChgLst>
    <pc:chgData name="Monica Pope" userId="f452de3445d0aa3f" providerId="Windows Live" clId="Web-{A5B88128-ED1C-4562-A0B3-958BD08BAC34}"/>
    <pc:docChg chg="modSld">
      <pc:chgData name="Monica Pope" userId="f452de3445d0aa3f" providerId="Windows Live" clId="Web-{A5B88128-ED1C-4562-A0B3-958BD08BAC34}" dt="2018-11-19T18:03:26.051" v="216" actId="14100"/>
      <pc:docMkLst>
        <pc:docMk/>
      </pc:docMkLst>
      <pc:sldChg chg="modSp">
        <pc:chgData name="Monica Pope" userId="f452de3445d0aa3f" providerId="Windows Live" clId="Web-{A5B88128-ED1C-4562-A0B3-958BD08BAC34}" dt="2018-11-19T18:00:16.879" v="186" actId="1076"/>
        <pc:sldMkLst>
          <pc:docMk/>
          <pc:sldMk cId="465021443" sldId="262"/>
        </pc:sldMkLst>
        <pc:spChg chg="mod">
          <ac:chgData name="Monica Pope" userId="f452de3445d0aa3f" providerId="Windows Live" clId="Web-{A5B88128-ED1C-4562-A0B3-958BD08BAC34}" dt="2018-11-19T18:00:16.879" v="186" actId="1076"/>
          <ac:spMkLst>
            <pc:docMk/>
            <pc:sldMk cId="465021443" sldId="262"/>
            <ac:spMk id="4" creationId="{A9E38059-1645-4724-9F1F-E543833BAFD8}"/>
          </ac:spMkLst>
        </pc:spChg>
        <pc:picChg chg="mod">
          <ac:chgData name="Monica Pope" userId="f452de3445d0aa3f" providerId="Windows Live" clId="Web-{A5B88128-ED1C-4562-A0B3-958BD08BAC34}" dt="2018-11-19T18:00:13.785" v="185" actId="1076"/>
          <ac:picMkLst>
            <pc:docMk/>
            <pc:sldMk cId="465021443" sldId="262"/>
            <ac:picMk id="3" creationId="{324E5B6F-6988-43EC-8BF0-B788EB562710}"/>
          </ac:picMkLst>
        </pc:picChg>
      </pc:sldChg>
      <pc:sldChg chg="modSp">
        <pc:chgData name="Monica Pope" userId="f452de3445d0aa3f" providerId="Windows Live" clId="Web-{A5B88128-ED1C-4562-A0B3-958BD08BAC34}" dt="2018-11-19T18:00:27.644" v="189" actId="1076"/>
        <pc:sldMkLst>
          <pc:docMk/>
          <pc:sldMk cId="3297870441" sldId="273"/>
        </pc:sldMkLst>
        <pc:spChg chg="mod">
          <ac:chgData name="Monica Pope" userId="f452de3445d0aa3f" providerId="Windows Live" clId="Web-{A5B88128-ED1C-4562-A0B3-958BD08BAC34}" dt="2018-11-19T18:00:27.644" v="189" actId="1076"/>
          <ac:spMkLst>
            <pc:docMk/>
            <pc:sldMk cId="3297870441" sldId="273"/>
            <ac:spMk id="4" creationId="{A9E38059-1645-4724-9F1F-E543833BAFD8}"/>
          </ac:spMkLst>
        </pc:spChg>
        <pc:picChg chg="mod">
          <ac:chgData name="Monica Pope" userId="f452de3445d0aa3f" providerId="Windows Live" clId="Web-{A5B88128-ED1C-4562-A0B3-958BD08BAC34}" dt="2018-11-19T18:00:25.191" v="188" actId="1076"/>
          <ac:picMkLst>
            <pc:docMk/>
            <pc:sldMk cId="3297870441" sldId="273"/>
            <ac:picMk id="3" creationId="{324E5B6F-6988-43EC-8BF0-B788EB562710}"/>
          </ac:picMkLst>
        </pc:picChg>
      </pc:sldChg>
      <pc:sldChg chg="modSp">
        <pc:chgData name="Monica Pope" userId="f452de3445d0aa3f" providerId="Windows Live" clId="Web-{A5B88128-ED1C-4562-A0B3-958BD08BAC34}" dt="2018-11-19T18:01:13.941" v="206" actId="1076"/>
        <pc:sldMkLst>
          <pc:docMk/>
          <pc:sldMk cId="3325750996" sldId="274"/>
        </pc:sldMkLst>
        <pc:spChg chg="mod">
          <ac:chgData name="Monica Pope" userId="f452de3445d0aa3f" providerId="Windows Live" clId="Web-{A5B88128-ED1C-4562-A0B3-958BD08BAC34}" dt="2018-11-19T18:01:13.941" v="206" actId="1076"/>
          <ac:spMkLst>
            <pc:docMk/>
            <pc:sldMk cId="3325750996" sldId="274"/>
            <ac:spMk id="2" creationId="{5BC0F1FB-E239-4AFE-B7BC-58B6B170887D}"/>
          </ac:spMkLst>
        </pc:spChg>
        <pc:picChg chg="mod">
          <ac:chgData name="Monica Pope" userId="f452de3445d0aa3f" providerId="Windows Live" clId="Web-{A5B88128-ED1C-4562-A0B3-958BD08BAC34}" dt="2018-11-19T18:01:02.082" v="204" actId="1076"/>
          <ac:picMkLst>
            <pc:docMk/>
            <pc:sldMk cId="3325750996" sldId="274"/>
            <ac:picMk id="7" creationId="{0ABBD673-2C6D-475B-9E30-79C9013C8A25}"/>
          </ac:picMkLst>
        </pc:picChg>
      </pc:sldChg>
      <pc:sldChg chg="modSp">
        <pc:chgData name="Monica Pope" userId="f452de3445d0aa3f" providerId="Windows Live" clId="Web-{A5B88128-ED1C-4562-A0B3-958BD08BAC34}" dt="2018-11-19T18:01:39.910" v="211" actId="1076"/>
        <pc:sldMkLst>
          <pc:docMk/>
          <pc:sldMk cId="2999795396" sldId="275"/>
        </pc:sldMkLst>
        <pc:spChg chg="mod">
          <ac:chgData name="Monica Pope" userId="f452de3445d0aa3f" providerId="Windows Live" clId="Web-{A5B88128-ED1C-4562-A0B3-958BD08BAC34}" dt="2018-11-19T18:01:39.910" v="211" actId="1076"/>
          <ac:spMkLst>
            <pc:docMk/>
            <pc:sldMk cId="2999795396" sldId="275"/>
            <ac:spMk id="4" creationId="{6E742047-1372-43A6-8EF2-881A5D47E17C}"/>
          </ac:spMkLst>
        </pc:spChg>
        <pc:picChg chg="mod">
          <ac:chgData name="Monica Pope" userId="f452de3445d0aa3f" providerId="Windows Live" clId="Web-{A5B88128-ED1C-4562-A0B3-958BD08BAC34}" dt="2018-11-19T18:01:35.441" v="210" actId="1076"/>
          <ac:picMkLst>
            <pc:docMk/>
            <pc:sldMk cId="2999795396" sldId="275"/>
            <ac:picMk id="5" creationId="{62F54D9E-B04E-49A6-8AFE-3A8DB98F5A3B}"/>
          </ac:picMkLst>
        </pc:picChg>
      </pc:sldChg>
      <pc:sldChg chg="addSp delSp modSp addAnim delAnim">
        <pc:chgData name="Monica Pope" userId="f452de3445d0aa3f" providerId="Windows Live" clId="Web-{A5B88128-ED1C-4562-A0B3-958BD08BAC34}" dt="2018-11-19T17:47:29.753" v="13" actId="1076"/>
        <pc:sldMkLst>
          <pc:docMk/>
          <pc:sldMk cId="455334081" sldId="337"/>
        </pc:sldMkLst>
        <pc:spChg chg="mod">
          <ac:chgData name="Monica Pope" userId="f452de3445d0aa3f" providerId="Windows Live" clId="Web-{A5B88128-ED1C-4562-A0B3-958BD08BAC34}" dt="2018-11-19T17:47:29.753" v="13" actId="1076"/>
          <ac:spMkLst>
            <pc:docMk/>
            <pc:sldMk cId="455334081" sldId="337"/>
            <ac:spMk id="7" creationId="{0C833D9E-13D4-47A5-8EC6-28589F7B9E1B}"/>
          </ac:spMkLst>
        </pc:spChg>
        <pc:spChg chg="del mod">
          <ac:chgData name="Monica Pope" userId="f452de3445d0aa3f" providerId="Windows Live" clId="Web-{A5B88128-ED1C-4562-A0B3-958BD08BAC34}" dt="2018-11-19T17:47:16.722" v="12"/>
          <ac:spMkLst>
            <pc:docMk/>
            <pc:sldMk cId="455334081" sldId="337"/>
            <ac:spMk id="2144" creationId="{00000000-0000-0000-0000-000000000000}"/>
          </ac:spMkLst>
        </pc:spChg>
        <pc:picChg chg="add mod">
          <ac:chgData name="Monica Pope" userId="f452de3445d0aa3f" providerId="Windows Live" clId="Web-{A5B88128-ED1C-4562-A0B3-958BD08BAC34}" dt="2018-11-19T17:47:04.893" v="10" actId="1076"/>
          <ac:picMkLst>
            <pc:docMk/>
            <pc:sldMk cId="455334081" sldId="337"/>
            <ac:picMk id="2" creationId="{923AAC41-7788-497C-ABDF-6ED166A02F39}"/>
          </ac:picMkLst>
        </pc:picChg>
        <pc:picChg chg="del">
          <ac:chgData name="Monica Pope" userId="f452de3445d0aa3f" providerId="Windows Live" clId="Web-{A5B88128-ED1C-4562-A0B3-958BD08BAC34}" dt="2018-11-19T17:46:35.675" v="0"/>
          <ac:picMkLst>
            <pc:docMk/>
            <pc:sldMk cId="455334081" sldId="337"/>
            <ac:picMk id="2141" creationId="{00000000-0000-0000-0000-000000000000}"/>
          </ac:picMkLst>
        </pc:picChg>
      </pc:sldChg>
      <pc:sldChg chg="addSp delSp modSp addAnim">
        <pc:chgData name="Monica Pope" userId="f452de3445d0aa3f" providerId="Windows Live" clId="Web-{A5B88128-ED1C-4562-A0B3-958BD08BAC34}" dt="2018-11-19T17:57:25.113" v="174" actId="1076"/>
        <pc:sldMkLst>
          <pc:docMk/>
          <pc:sldMk cId="2669581739" sldId="347"/>
        </pc:sldMkLst>
        <pc:spChg chg="mod">
          <ac:chgData name="Monica Pope" userId="f452de3445d0aa3f" providerId="Windows Live" clId="Web-{A5B88128-ED1C-4562-A0B3-958BD08BAC34}" dt="2018-11-19T17:57:25.113" v="174" actId="1076"/>
          <ac:spMkLst>
            <pc:docMk/>
            <pc:sldMk cId="2669581739" sldId="347"/>
            <ac:spMk id="7" creationId="{615E0B25-03CB-44FB-A0D9-5A2B2A4B1ACD}"/>
          </ac:spMkLst>
        </pc:spChg>
        <pc:spChg chg="del">
          <ac:chgData name="Monica Pope" userId="f452de3445d0aa3f" providerId="Windows Live" clId="Web-{A5B88128-ED1C-4562-A0B3-958BD08BAC34}" dt="2018-11-19T17:51:31.644" v="67"/>
          <ac:spMkLst>
            <pc:docMk/>
            <pc:sldMk cId="2669581739" sldId="347"/>
            <ac:spMk id="2229" creationId="{00000000-0000-0000-0000-000000000000}"/>
          </ac:spMkLst>
        </pc:spChg>
        <pc:picChg chg="add">
          <ac:chgData name="Monica Pope" userId="f452de3445d0aa3f" providerId="Windows Live" clId="Web-{A5B88128-ED1C-4562-A0B3-958BD08BAC34}" dt="2018-11-19T17:51:23.534" v="66"/>
          <ac:picMkLst>
            <pc:docMk/>
            <pc:sldMk cId="2669581739" sldId="347"/>
            <ac:picMk id="2" creationId="{4477B187-B8E6-49C1-AE95-8147E4939369}"/>
          </ac:picMkLst>
        </pc:picChg>
        <pc:picChg chg="del">
          <ac:chgData name="Monica Pope" userId="f452de3445d0aa3f" providerId="Windows Live" clId="Web-{A5B88128-ED1C-4562-A0B3-958BD08BAC34}" dt="2018-11-19T17:51:06.222" v="63"/>
          <ac:picMkLst>
            <pc:docMk/>
            <pc:sldMk cId="2669581739" sldId="347"/>
            <ac:picMk id="2226" creationId="{00000000-0000-0000-0000-000000000000}"/>
          </ac:picMkLst>
        </pc:picChg>
      </pc:sldChg>
      <pc:sldChg chg="addSp delSp modSp addAnim">
        <pc:chgData name="Monica Pope" userId="f452de3445d0aa3f" providerId="Windows Live" clId="Web-{A5B88128-ED1C-4562-A0B3-958BD08BAC34}" dt="2018-11-19T17:57:39.925" v="177" actId="1076"/>
        <pc:sldMkLst>
          <pc:docMk/>
          <pc:sldMk cId="3950085649" sldId="348"/>
        </pc:sldMkLst>
        <pc:spChg chg="mod">
          <ac:chgData name="Monica Pope" userId="f452de3445d0aa3f" providerId="Windows Live" clId="Web-{A5B88128-ED1C-4562-A0B3-958BD08BAC34}" dt="2018-11-19T17:57:39.925" v="177" actId="1076"/>
          <ac:spMkLst>
            <pc:docMk/>
            <pc:sldMk cId="3950085649" sldId="348"/>
            <ac:spMk id="7" creationId="{83C13059-8C65-46C4-B235-017FA8946117}"/>
          </ac:spMkLst>
        </pc:spChg>
        <pc:picChg chg="add">
          <ac:chgData name="Monica Pope" userId="f452de3445d0aa3f" providerId="Windows Live" clId="Web-{A5B88128-ED1C-4562-A0B3-958BD08BAC34}" dt="2018-11-19T17:52:07.316" v="74"/>
          <ac:picMkLst>
            <pc:docMk/>
            <pc:sldMk cId="3950085649" sldId="348"/>
            <ac:picMk id="2" creationId="{F7E102B3-45DB-4F7B-B9A1-BA26E465843F}"/>
          </ac:picMkLst>
        </pc:picChg>
        <pc:picChg chg="del">
          <ac:chgData name="Monica Pope" userId="f452de3445d0aa3f" providerId="Windows Live" clId="Web-{A5B88128-ED1C-4562-A0B3-958BD08BAC34}" dt="2018-11-19T17:51:45.003" v="69"/>
          <ac:picMkLst>
            <pc:docMk/>
            <pc:sldMk cId="3950085649" sldId="348"/>
            <ac:picMk id="2235" creationId="{00000000-0000-0000-0000-000000000000}"/>
          </ac:picMkLst>
        </pc:picChg>
      </pc:sldChg>
      <pc:sldChg chg="addSp delSp modSp addAnim delAnim">
        <pc:chgData name="Monica Pope" userId="f452de3445d0aa3f" providerId="Windows Live" clId="Web-{A5B88128-ED1C-4562-A0B3-958BD08BAC34}" dt="2018-11-19T17:57:01.738" v="170" actId="1076"/>
        <pc:sldMkLst>
          <pc:docMk/>
          <pc:sldMk cId="3798420360" sldId="376"/>
        </pc:sldMkLst>
        <pc:spChg chg="mod">
          <ac:chgData name="Monica Pope" userId="f452de3445d0aa3f" providerId="Windows Live" clId="Web-{A5B88128-ED1C-4562-A0B3-958BD08BAC34}" dt="2018-11-19T17:57:01.738" v="170" actId="1076"/>
          <ac:spMkLst>
            <pc:docMk/>
            <pc:sldMk cId="3798420360" sldId="376"/>
            <ac:spMk id="7" creationId="{AC76190B-D01E-42B5-B840-FB0582711E6B}"/>
          </ac:spMkLst>
        </pc:spChg>
        <pc:picChg chg="add">
          <ac:chgData name="Monica Pope" userId="f452de3445d0aa3f" providerId="Windows Live" clId="Web-{A5B88128-ED1C-4562-A0B3-958BD08BAC34}" dt="2018-11-19T17:50:54.972" v="61"/>
          <ac:picMkLst>
            <pc:docMk/>
            <pc:sldMk cId="3798420360" sldId="376"/>
            <ac:picMk id="2" creationId="{18322D1D-793C-42AE-B748-642DCDB4DF9D}"/>
          </ac:picMkLst>
        </pc:picChg>
        <pc:picChg chg="del">
          <ac:chgData name="Monica Pope" userId="f452de3445d0aa3f" providerId="Windows Live" clId="Web-{A5B88128-ED1C-4562-A0B3-958BD08BAC34}" dt="2018-11-19T17:50:41.409" v="58"/>
          <ac:picMkLst>
            <pc:docMk/>
            <pc:sldMk cId="3798420360" sldId="376"/>
            <ac:picMk id="2217" creationId="{00000000-0000-0000-0000-000000000000}"/>
          </ac:picMkLst>
        </pc:picChg>
      </pc:sldChg>
      <pc:sldChg chg="addSp delSp modSp addAnim delAnim">
        <pc:chgData name="Monica Pope" userId="f452de3445d0aa3f" providerId="Windows Live" clId="Web-{A5B88128-ED1C-4562-A0B3-958BD08BAC34}" dt="2018-11-19T18:03:26.051" v="216" actId="14100"/>
        <pc:sldMkLst>
          <pc:docMk/>
          <pc:sldMk cId="2666617486" sldId="378"/>
        </pc:sldMkLst>
        <pc:spChg chg="add mod">
          <ac:chgData name="Monica Pope" userId="f452de3445d0aa3f" providerId="Windows Live" clId="Web-{A5B88128-ED1C-4562-A0B3-958BD08BAC34}" dt="2018-11-19T17:58:13.722" v="182" actId="20577"/>
          <ac:spMkLst>
            <pc:docMk/>
            <pc:sldMk cId="2666617486" sldId="378"/>
            <ac:spMk id="4" creationId="{68189BD6-DF5D-46AE-AFCD-8A41C800CD24}"/>
          </ac:spMkLst>
        </pc:spChg>
        <pc:grpChg chg="del mod">
          <ac:chgData name="Monica Pope" userId="f452de3445d0aa3f" providerId="Windows Live" clId="Web-{A5B88128-ED1C-4562-A0B3-958BD08BAC34}" dt="2018-11-19T17:54:18.817" v="103"/>
          <ac:grpSpMkLst>
            <pc:docMk/>
            <pc:sldMk cId="2666617486" sldId="378"/>
            <ac:grpSpMk id="11" creationId="{747B08E8-8C46-4D7C-8D43-F93D62810C0B}"/>
          </ac:grpSpMkLst>
        </pc:grpChg>
        <pc:picChg chg="add del">
          <ac:chgData name="Monica Pope" userId="f452de3445d0aa3f" providerId="Windows Live" clId="Web-{A5B88128-ED1C-4562-A0B3-958BD08BAC34}" dt="2018-11-19T17:54:13.160" v="102"/>
          <ac:picMkLst>
            <pc:docMk/>
            <pc:sldMk cId="2666617486" sldId="378"/>
            <ac:picMk id="2" creationId="{5B7F9F64-DA08-4FC6-8FB5-B0A53FC6D14A}"/>
          </ac:picMkLst>
        </pc:picChg>
        <pc:picChg chg="add mod">
          <ac:chgData name="Monica Pope" userId="f452de3445d0aa3f" providerId="Windows Live" clId="Web-{A5B88128-ED1C-4562-A0B3-958BD08BAC34}" dt="2018-11-19T18:03:26.051" v="216" actId="14100"/>
          <ac:picMkLst>
            <pc:docMk/>
            <pc:sldMk cId="2666617486" sldId="378"/>
            <ac:picMk id="3" creationId="{11A62D9F-8081-45AA-A1B2-E555D4DD1D39}"/>
          </ac:picMkLst>
        </pc:picChg>
        <pc:picChg chg="del">
          <ac:chgData name="Monica Pope" userId="f452de3445d0aa3f" providerId="Windows Live" clId="Web-{A5B88128-ED1C-4562-A0B3-958BD08BAC34}" dt="2018-11-19T17:53:33.113" v="94"/>
          <ac:picMkLst>
            <pc:docMk/>
            <pc:sldMk cId="2666617486" sldId="378"/>
            <ac:picMk id="2253" creationId="{00000000-0000-0000-0000-000000000000}"/>
          </ac:picMkLst>
        </pc:picChg>
      </pc:sldChg>
      <pc:sldChg chg="addSp delSp modSp addAnim delAnim">
        <pc:chgData name="Monica Pope" userId="f452de3445d0aa3f" providerId="Windows Live" clId="Web-{A5B88128-ED1C-4562-A0B3-958BD08BAC34}" dt="2018-11-19T17:48:25.487" v="28" actId="1076"/>
        <pc:sldMkLst>
          <pc:docMk/>
          <pc:sldMk cId="2172468707" sldId="379"/>
        </pc:sldMkLst>
        <pc:spChg chg="mod">
          <ac:chgData name="Monica Pope" userId="f452de3445d0aa3f" providerId="Windows Live" clId="Web-{A5B88128-ED1C-4562-A0B3-958BD08BAC34}" dt="2018-11-19T17:48:25.487" v="28" actId="1076"/>
          <ac:spMkLst>
            <pc:docMk/>
            <pc:sldMk cId="2172468707" sldId="379"/>
            <ac:spMk id="7" creationId="{D425F5F0-1118-4B1B-84A8-90EF60D03835}"/>
          </ac:spMkLst>
        </pc:spChg>
        <pc:picChg chg="add del">
          <ac:chgData name="Monica Pope" userId="f452de3445d0aa3f" providerId="Windows Live" clId="Web-{A5B88128-ED1C-4562-A0B3-958BD08BAC34}" dt="2018-11-19T17:47:39.315" v="15"/>
          <ac:picMkLst>
            <pc:docMk/>
            <pc:sldMk cId="2172468707" sldId="379"/>
            <ac:picMk id="2" creationId="{7E05A704-1282-4066-80B5-BCF1C9C122A4}"/>
          </ac:picMkLst>
        </pc:picChg>
        <pc:picChg chg="add del mod">
          <ac:chgData name="Monica Pope" userId="f452de3445d0aa3f" providerId="Windows Live" clId="Web-{A5B88128-ED1C-4562-A0B3-958BD08BAC34}" dt="2018-11-19T17:47:49.394" v="18"/>
          <ac:picMkLst>
            <pc:docMk/>
            <pc:sldMk cId="2172468707" sldId="379"/>
            <ac:picMk id="3" creationId="{ABA34A5C-13E2-4A22-9369-3B2584E494D2}"/>
          </ac:picMkLst>
        </pc:picChg>
        <pc:picChg chg="add">
          <ac:chgData name="Monica Pope" userId="f452de3445d0aa3f" providerId="Windows Live" clId="Web-{A5B88128-ED1C-4562-A0B3-958BD08BAC34}" dt="2018-11-19T17:47:58.487" v="19"/>
          <ac:picMkLst>
            <pc:docMk/>
            <pc:sldMk cId="2172468707" sldId="379"/>
            <ac:picMk id="5" creationId="{B87C7DA3-9712-4F4A-BB61-30C1DBA85629}"/>
          </ac:picMkLst>
        </pc:picChg>
        <pc:picChg chg="del">
          <ac:chgData name="Monica Pope" userId="f452de3445d0aa3f" providerId="Windows Live" clId="Web-{A5B88128-ED1C-4562-A0B3-958BD08BAC34}" dt="2018-11-19T17:47:43.722" v="16"/>
          <ac:picMkLst>
            <pc:docMk/>
            <pc:sldMk cId="2172468707" sldId="379"/>
            <ac:picMk id="2150" creationId="{00000000-0000-0000-0000-000000000000}"/>
          </ac:picMkLst>
        </pc:picChg>
      </pc:sldChg>
      <pc:sldChg chg="addSp delSp modSp addAnim">
        <pc:chgData name="Monica Pope" userId="f452de3445d0aa3f" providerId="Windows Live" clId="Web-{A5B88128-ED1C-4562-A0B3-958BD08BAC34}" dt="2018-11-19T18:02:59.348" v="215" actId="1076"/>
        <pc:sldMkLst>
          <pc:docMk/>
          <pc:sldMk cId="3472032327" sldId="380"/>
        </pc:sldMkLst>
        <pc:spChg chg="mod">
          <ac:chgData name="Monica Pope" userId="f452de3445d0aa3f" providerId="Windows Live" clId="Web-{A5B88128-ED1C-4562-A0B3-958BD08BAC34}" dt="2018-11-19T18:02:59.348" v="215" actId="1076"/>
          <ac:spMkLst>
            <pc:docMk/>
            <pc:sldMk cId="3472032327" sldId="380"/>
            <ac:spMk id="7" creationId="{7A189FC6-A7D1-4129-90D1-3FA3DAF8B835}"/>
          </ac:spMkLst>
        </pc:spChg>
        <pc:picChg chg="add">
          <ac:chgData name="Monica Pope" userId="f452de3445d0aa3f" providerId="Windows Live" clId="Web-{A5B88128-ED1C-4562-A0B3-958BD08BAC34}" dt="2018-11-19T17:48:37.565" v="30"/>
          <ac:picMkLst>
            <pc:docMk/>
            <pc:sldMk cId="3472032327" sldId="380"/>
            <ac:picMk id="2" creationId="{E1D2ED1E-642A-434E-9F92-6DFBCED772CC}"/>
          </ac:picMkLst>
        </pc:picChg>
        <pc:picChg chg="del">
          <ac:chgData name="Monica Pope" userId="f452de3445d0aa3f" providerId="Windows Live" clId="Web-{A5B88128-ED1C-4562-A0B3-958BD08BAC34}" dt="2018-11-19T17:48:36.394" v="29"/>
          <ac:picMkLst>
            <pc:docMk/>
            <pc:sldMk cId="3472032327" sldId="380"/>
            <ac:picMk id="2159" creationId="{00000000-0000-0000-0000-000000000000}"/>
          </ac:picMkLst>
        </pc:picChg>
      </pc:sldChg>
      <pc:sldChg chg="addSp delSp modSp addAnim">
        <pc:chgData name="Monica Pope" userId="f452de3445d0aa3f" providerId="Windows Live" clId="Web-{A5B88128-ED1C-4562-A0B3-958BD08BAC34}" dt="2018-11-19T17:50:25.581" v="57" actId="1076"/>
        <pc:sldMkLst>
          <pc:docMk/>
          <pc:sldMk cId="647947238" sldId="382"/>
        </pc:sldMkLst>
        <pc:spChg chg="mod">
          <ac:chgData name="Monica Pope" userId="f452de3445d0aa3f" providerId="Windows Live" clId="Web-{A5B88128-ED1C-4562-A0B3-958BD08BAC34}" dt="2018-11-19T17:50:15.550" v="55" actId="20577"/>
          <ac:spMkLst>
            <pc:docMk/>
            <pc:sldMk cId="647947238" sldId="382"/>
            <ac:spMk id="8" creationId="{FB2E2E5F-4EB9-4E76-8A81-7D50E982B71F}"/>
          </ac:spMkLst>
        </pc:spChg>
        <pc:picChg chg="add mod">
          <ac:chgData name="Monica Pope" userId="f452de3445d0aa3f" providerId="Windows Live" clId="Web-{A5B88128-ED1C-4562-A0B3-958BD08BAC34}" dt="2018-11-19T17:50:25.581" v="57" actId="1076"/>
          <ac:picMkLst>
            <pc:docMk/>
            <pc:sldMk cId="647947238" sldId="382"/>
            <ac:picMk id="2" creationId="{52336B62-9220-4FB5-B1B2-DE389C47FC44}"/>
          </ac:picMkLst>
        </pc:picChg>
        <pc:picChg chg="del">
          <ac:chgData name="Monica Pope" userId="f452de3445d0aa3f" providerId="Windows Live" clId="Web-{A5B88128-ED1C-4562-A0B3-958BD08BAC34}" dt="2018-11-19T17:49:35.737" v="43"/>
          <ac:picMkLst>
            <pc:docMk/>
            <pc:sldMk cId="647947238" sldId="382"/>
            <ac:picMk id="2159" creationId="{00000000-0000-0000-0000-000000000000}"/>
          </ac:picMkLst>
        </pc:picChg>
      </pc:sldChg>
      <pc:sldChg chg="addSp delSp modSp addAnim">
        <pc:chgData name="Monica Pope" userId="f452de3445d0aa3f" providerId="Windows Live" clId="Web-{A5B88128-ED1C-4562-A0B3-958BD08BAC34}" dt="2018-11-19T17:53:28.159" v="93" actId="1076"/>
        <pc:sldMkLst>
          <pc:docMk/>
          <pc:sldMk cId="2223760635" sldId="410"/>
        </pc:sldMkLst>
        <pc:spChg chg="mod">
          <ac:chgData name="Monica Pope" userId="f452de3445d0aa3f" providerId="Windows Live" clId="Web-{A5B88128-ED1C-4562-A0B3-958BD08BAC34}" dt="2018-11-19T17:53:28.159" v="93" actId="1076"/>
          <ac:spMkLst>
            <pc:docMk/>
            <pc:sldMk cId="2223760635" sldId="410"/>
            <ac:spMk id="2248" creationId="{00000000-0000-0000-0000-000000000000}"/>
          </ac:spMkLst>
        </pc:spChg>
        <pc:picChg chg="add">
          <ac:chgData name="Monica Pope" userId="f452de3445d0aa3f" providerId="Windows Live" clId="Web-{A5B88128-ED1C-4562-A0B3-958BD08BAC34}" dt="2018-11-19T17:53:09.206" v="88"/>
          <ac:picMkLst>
            <pc:docMk/>
            <pc:sldMk cId="2223760635" sldId="410"/>
            <ac:picMk id="2" creationId="{72E5A89F-D6FF-4BDD-918D-D0603355C14E}"/>
          </ac:picMkLst>
        </pc:picChg>
        <pc:picChg chg="del">
          <ac:chgData name="Monica Pope" userId="f452de3445d0aa3f" providerId="Windows Live" clId="Web-{A5B88128-ED1C-4562-A0B3-958BD08BAC34}" dt="2018-11-19T17:52:51.081" v="84"/>
          <ac:picMkLst>
            <pc:docMk/>
            <pc:sldMk cId="2223760635" sldId="410"/>
            <ac:picMk id="2244" creationId="{00000000-0000-0000-0000-000000000000}"/>
          </ac:picMkLst>
        </pc:picChg>
      </pc:sldChg>
    </pc:docChg>
  </pc:docChgLst>
  <pc:docChgLst>
    <pc:chgData name="Monica Pope" userId="f452de3445d0aa3f" providerId="Windows Live" clId="Web-{F82AC8E4-57E3-4AAD-81B6-B34BC1CAC0F1}"/>
    <pc:docChg chg="addSld modSld">
      <pc:chgData name="Monica Pope" userId="f452de3445d0aa3f" providerId="Windows Live" clId="Web-{F82AC8E4-57E3-4AAD-81B6-B34BC1CAC0F1}" dt="2018-11-20T15:24:21.030" v="21" actId="1076"/>
      <pc:docMkLst>
        <pc:docMk/>
      </pc:docMkLst>
      <pc:sldChg chg="addSp delSp modSp add replId delAnim">
        <pc:chgData name="Monica Pope" userId="f452de3445d0aa3f" providerId="Windows Live" clId="Web-{F82AC8E4-57E3-4AAD-81B6-B34BC1CAC0F1}" dt="2018-11-20T15:24:21.030" v="21" actId="1076"/>
        <pc:sldMkLst>
          <pc:docMk/>
          <pc:sldMk cId="4218671108" sldId="412"/>
        </pc:sldMkLst>
        <pc:spChg chg="add mod">
          <ac:chgData name="Monica Pope" userId="f452de3445d0aa3f" providerId="Windows Live" clId="Web-{F82AC8E4-57E3-4AAD-81B6-B34BC1CAC0F1}" dt="2018-11-20T15:24:21.030" v="21" actId="1076"/>
          <ac:spMkLst>
            <pc:docMk/>
            <pc:sldMk cId="4218671108" sldId="412"/>
            <ac:spMk id="2" creationId="{1D336F06-8017-4ADB-A00C-17760D2EBCD5}"/>
          </ac:spMkLst>
        </pc:spChg>
        <pc:spChg chg="del">
          <ac:chgData name="Monica Pope" userId="f452de3445d0aa3f" providerId="Windows Live" clId="Web-{F82AC8E4-57E3-4AAD-81B6-B34BC1CAC0F1}" dt="2018-11-20T15:22:54.682" v="1"/>
          <ac:spMkLst>
            <pc:docMk/>
            <pc:sldMk cId="4218671108" sldId="412"/>
            <ac:spMk id="4" creationId="{68189BD6-DF5D-46AE-AFCD-8A41C800CD24}"/>
          </ac:spMkLst>
        </pc:spChg>
        <pc:picChg chg="del">
          <ac:chgData name="Monica Pope" userId="f452de3445d0aa3f" providerId="Windows Live" clId="Web-{F82AC8E4-57E3-4AAD-81B6-B34BC1CAC0F1}" dt="2018-11-20T15:23:03.558" v="2"/>
          <ac:picMkLst>
            <pc:docMk/>
            <pc:sldMk cId="4218671108" sldId="412"/>
            <ac:picMk id="3" creationId="{11A62D9F-8081-45AA-A1B2-E555D4DD1D39}"/>
          </ac:picMkLst>
        </pc:picChg>
      </pc:sldChg>
    </pc:docChg>
  </pc:docChgLst>
  <pc:docChgLst>
    <pc:chgData name="Chris Fiebelkorn" userId="8264ad7cae1ebfb8" providerId="Windows Live" clId="Web-{A581F4AB-42CC-4825-8FA9-D1DA956A571F}"/>
    <pc:docChg chg="addSld delSld">
      <pc:chgData name="Chris Fiebelkorn" userId="8264ad7cae1ebfb8" providerId="Windows Live" clId="Web-{A581F4AB-42CC-4825-8FA9-D1DA956A571F}" dt="2018-11-17T19:00:29.520" v="1"/>
      <pc:docMkLst>
        <pc:docMk/>
      </pc:docMkLst>
    </pc:docChg>
  </pc:docChgLst>
  <pc:docChgLst>
    <pc:chgData name="Chris Fiebelkorn" userId="8264ad7cae1ebfb8" providerId="LiveId" clId="{438264B5-E6FA-47BF-87F6-047DAB411138}"/>
    <pc:docChg chg="undo custSel delSld modSld">
      <pc:chgData name="Chris Fiebelkorn" userId="8264ad7cae1ebfb8" providerId="LiveId" clId="{438264B5-E6FA-47BF-87F6-047DAB411138}" dt="2018-11-13T12:03:18.322" v="123" actId="20577"/>
      <pc:docMkLst>
        <pc:docMk/>
      </pc:docMkLst>
      <pc:sldChg chg="modSp">
        <pc:chgData name="Chris Fiebelkorn" userId="8264ad7cae1ebfb8" providerId="LiveId" clId="{438264B5-E6FA-47BF-87F6-047DAB411138}" dt="2018-11-13T11:52:25.220" v="45" actId="20577"/>
        <pc:sldMkLst>
          <pc:docMk/>
          <pc:sldMk cId="3244291076" sldId="264"/>
        </pc:sldMkLst>
        <pc:spChg chg="mod">
          <ac:chgData name="Chris Fiebelkorn" userId="8264ad7cae1ebfb8" providerId="LiveId" clId="{438264B5-E6FA-47BF-87F6-047DAB411138}" dt="2018-11-13T11:52:25.220" v="45" actId="20577"/>
          <ac:spMkLst>
            <pc:docMk/>
            <pc:sldMk cId="3244291076" sldId="264"/>
            <ac:spMk id="1451" creationId="{00000000-0000-0000-0000-000000000000}"/>
          </ac:spMkLst>
        </pc:spChg>
      </pc:sldChg>
      <pc:sldChg chg="modAnim">
        <pc:chgData name="Chris Fiebelkorn" userId="8264ad7cae1ebfb8" providerId="LiveId" clId="{438264B5-E6FA-47BF-87F6-047DAB411138}" dt="2018-11-13T11:54:57.265" v="55"/>
        <pc:sldMkLst>
          <pc:docMk/>
          <pc:sldMk cId="3924927325" sldId="292"/>
        </pc:sldMkLst>
      </pc:sldChg>
      <pc:sldChg chg="modAnim">
        <pc:chgData name="Chris Fiebelkorn" userId="8264ad7cae1ebfb8" providerId="LiveId" clId="{438264B5-E6FA-47BF-87F6-047DAB411138}" dt="2018-11-13T11:55:11.626" v="57"/>
        <pc:sldMkLst>
          <pc:docMk/>
          <pc:sldMk cId="1877153618" sldId="293"/>
        </pc:sldMkLst>
      </pc:sldChg>
      <pc:sldChg chg="modAnim">
        <pc:chgData name="Chris Fiebelkorn" userId="8264ad7cae1ebfb8" providerId="LiveId" clId="{438264B5-E6FA-47BF-87F6-047DAB411138}" dt="2018-11-13T11:55:24.102" v="59"/>
        <pc:sldMkLst>
          <pc:docMk/>
          <pc:sldMk cId="362077408" sldId="294"/>
        </pc:sldMkLst>
      </pc:sldChg>
      <pc:sldChg chg="modAnim">
        <pc:chgData name="Chris Fiebelkorn" userId="8264ad7cae1ebfb8" providerId="LiveId" clId="{438264B5-E6FA-47BF-87F6-047DAB411138}" dt="2018-11-13T11:55:38.757" v="61"/>
        <pc:sldMkLst>
          <pc:docMk/>
          <pc:sldMk cId="256563632" sldId="295"/>
        </pc:sldMkLst>
      </pc:sldChg>
      <pc:sldChg chg="modAnim">
        <pc:chgData name="Chris Fiebelkorn" userId="8264ad7cae1ebfb8" providerId="LiveId" clId="{438264B5-E6FA-47BF-87F6-047DAB411138}" dt="2018-11-13T11:55:43.530" v="62"/>
        <pc:sldMkLst>
          <pc:docMk/>
          <pc:sldMk cId="1523451495" sldId="296"/>
        </pc:sldMkLst>
      </pc:sldChg>
      <pc:sldChg chg="modAnim">
        <pc:chgData name="Chris Fiebelkorn" userId="8264ad7cae1ebfb8" providerId="LiveId" clId="{438264B5-E6FA-47BF-87F6-047DAB411138}" dt="2018-11-13T11:55:59.621" v="64"/>
        <pc:sldMkLst>
          <pc:docMk/>
          <pc:sldMk cId="3859995723" sldId="297"/>
        </pc:sldMkLst>
      </pc:sldChg>
      <pc:sldChg chg="modAnim">
        <pc:chgData name="Chris Fiebelkorn" userId="8264ad7cae1ebfb8" providerId="LiveId" clId="{438264B5-E6FA-47BF-87F6-047DAB411138}" dt="2018-11-13T11:56:45.200" v="67"/>
        <pc:sldMkLst>
          <pc:docMk/>
          <pc:sldMk cId="3070633473" sldId="300"/>
        </pc:sldMkLst>
      </pc:sldChg>
      <pc:sldChg chg="modAnim">
        <pc:chgData name="Chris Fiebelkorn" userId="8264ad7cae1ebfb8" providerId="LiveId" clId="{438264B5-E6FA-47BF-87F6-047DAB411138}" dt="2018-11-13T11:56:53.098" v="68"/>
        <pc:sldMkLst>
          <pc:docMk/>
          <pc:sldMk cId="3195107340" sldId="301"/>
        </pc:sldMkLst>
      </pc:sldChg>
      <pc:sldChg chg="modAnim">
        <pc:chgData name="Chris Fiebelkorn" userId="8264ad7cae1ebfb8" providerId="LiveId" clId="{438264B5-E6FA-47BF-87F6-047DAB411138}" dt="2018-11-13T11:57:00.223" v="69"/>
        <pc:sldMkLst>
          <pc:docMk/>
          <pc:sldMk cId="1953217945" sldId="302"/>
        </pc:sldMkLst>
      </pc:sldChg>
      <pc:sldChg chg="addSp delSp modSp addAnim delAnim modAnim">
        <pc:chgData name="Chris Fiebelkorn" userId="8264ad7cae1ebfb8" providerId="LiveId" clId="{438264B5-E6FA-47BF-87F6-047DAB411138}" dt="2018-11-13T11:59:09.605" v="85"/>
        <pc:sldMkLst>
          <pc:docMk/>
          <pc:sldMk cId="3743275937" sldId="313"/>
        </pc:sldMkLst>
        <pc:spChg chg="add del mod">
          <ac:chgData name="Chris Fiebelkorn" userId="8264ad7cae1ebfb8" providerId="LiveId" clId="{438264B5-E6FA-47BF-87F6-047DAB411138}" dt="2018-11-13T11:58:56.145" v="79" actId="478"/>
          <ac:spMkLst>
            <pc:docMk/>
            <pc:sldMk cId="3743275937" sldId="313"/>
            <ac:spMk id="8" creationId="{68374F91-9E14-4DD0-B96A-5D9E7211AC0B}"/>
          </ac:spMkLst>
        </pc:spChg>
        <pc:spChg chg="add del mod">
          <ac:chgData name="Chris Fiebelkorn" userId="8264ad7cae1ebfb8" providerId="LiveId" clId="{438264B5-E6FA-47BF-87F6-047DAB411138}" dt="2018-11-13T11:59:02.193" v="82"/>
          <ac:spMkLst>
            <pc:docMk/>
            <pc:sldMk cId="3743275937" sldId="313"/>
            <ac:spMk id="10" creationId="{F1AF9153-2373-4C05-8F06-B149B9C5F684}"/>
          </ac:spMkLst>
        </pc:spChg>
        <pc:picChg chg="add del">
          <ac:chgData name="Chris Fiebelkorn" userId="8264ad7cae1ebfb8" providerId="LiveId" clId="{438264B5-E6FA-47BF-87F6-047DAB411138}" dt="2018-11-13T11:58:56.651" v="80"/>
          <ac:picMkLst>
            <pc:docMk/>
            <pc:sldMk cId="3743275937" sldId="313"/>
            <ac:picMk id="3" creationId="{08212DDF-B498-40CD-8ADB-566E272F71CD}"/>
          </ac:picMkLst>
        </pc:picChg>
        <pc:picChg chg="add del">
          <ac:chgData name="Chris Fiebelkorn" userId="8264ad7cae1ebfb8" providerId="LiveId" clId="{438264B5-E6FA-47BF-87F6-047DAB411138}" dt="2018-11-13T11:58:58.934" v="81" actId="478"/>
          <ac:picMkLst>
            <pc:docMk/>
            <pc:sldMk cId="3743275937" sldId="313"/>
            <ac:picMk id="7" creationId="{70DFD150-3F95-40D8-B0D1-E5DD6A2AA73B}"/>
          </ac:picMkLst>
        </pc:picChg>
        <pc:picChg chg="add mod">
          <ac:chgData name="Chris Fiebelkorn" userId="8264ad7cae1ebfb8" providerId="LiveId" clId="{438264B5-E6FA-47BF-87F6-047DAB411138}" dt="2018-11-13T11:59:06.692" v="84" actId="1076"/>
          <ac:picMkLst>
            <pc:docMk/>
            <pc:sldMk cId="3743275937" sldId="313"/>
            <ac:picMk id="11" creationId="{473B2A00-2893-4F11-A7C6-BA609D64F4CE}"/>
          </ac:picMkLst>
        </pc:picChg>
      </pc:sldChg>
      <pc:sldChg chg="delSp modSp delAnim">
        <pc:chgData name="Chris Fiebelkorn" userId="8264ad7cae1ebfb8" providerId="LiveId" clId="{438264B5-E6FA-47BF-87F6-047DAB411138}" dt="2018-11-13T12:00:21.079" v="99" actId="1076"/>
        <pc:sldMkLst>
          <pc:docMk/>
          <pc:sldMk cId="3012526303" sldId="315"/>
        </pc:sldMkLst>
        <pc:picChg chg="mod">
          <ac:chgData name="Chris Fiebelkorn" userId="8264ad7cae1ebfb8" providerId="LiveId" clId="{438264B5-E6FA-47BF-87F6-047DAB411138}" dt="2018-11-13T12:00:21.079" v="99" actId="1076"/>
          <ac:picMkLst>
            <pc:docMk/>
            <pc:sldMk cId="3012526303" sldId="315"/>
            <ac:picMk id="6" creationId="{02BA1DBA-DBC5-47CC-A840-76BE411CC4A3}"/>
          </ac:picMkLst>
        </pc:picChg>
        <pc:picChg chg="del">
          <ac:chgData name="Chris Fiebelkorn" userId="8264ad7cae1ebfb8" providerId="LiveId" clId="{438264B5-E6FA-47BF-87F6-047DAB411138}" dt="2018-11-13T12:00:04.071" v="96" actId="478"/>
          <ac:picMkLst>
            <pc:docMk/>
            <pc:sldMk cId="3012526303" sldId="315"/>
            <ac:picMk id="8" creationId="{2E36A635-5707-4BFF-A5A6-0733A82AAA3C}"/>
          </ac:picMkLst>
        </pc:picChg>
      </pc:sldChg>
      <pc:sldChg chg="modSp">
        <pc:chgData name="Chris Fiebelkorn" userId="8264ad7cae1ebfb8" providerId="LiveId" clId="{438264B5-E6FA-47BF-87F6-047DAB411138}" dt="2018-11-13T12:01:00.802" v="106" actId="1035"/>
        <pc:sldMkLst>
          <pc:docMk/>
          <pc:sldMk cId="440594407" sldId="318"/>
        </pc:sldMkLst>
        <pc:picChg chg="mod">
          <ac:chgData name="Chris Fiebelkorn" userId="8264ad7cae1ebfb8" providerId="LiveId" clId="{438264B5-E6FA-47BF-87F6-047DAB411138}" dt="2018-11-13T12:01:00.802" v="106" actId="1035"/>
          <ac:picMkLst>
            <pc:docMk/>
            <pc:sldMk cId="440594407" sldId="318"/>
            <ac:picMk id="7" creationId="{61FAD3AF-967F-4C3F-B7CA-DFB198629DE8}"/>
          </ac:picMkLst>
        </pc:picChg>
      </pc:sldChg>
      <pc:sldChg chg="modAnim">
        <pc:chgData name="Chris Fiebelkorn" userId="8264ad7cae1ebfb8" providerId="LiveId" clId="{438264B5-E6FA-47BF-87F6-047DAB411138}" dt="2018-11-13T12:01:20.743" v="111"/>
        <pc:sldMkLst>
          <pc:docMk/>
          <pc:sldMk cId="4004775819" sldId="329"/>
        </pc:sldMkLst>
      </pc:sldChg>
      <pc:sldChg chg="modAnim">
        <pc:chgData name="Chris Fiebelkorn" userId="8264ad7cae1ebfb8" providerId="LiveId" clId="{438264B5-E6FA-47BF-87F6-047DAB411138}" dt="2018-11-13T12:01:09.943" v="107"/>
        <pc:sldMkLst>
          <pc:docMk/>
          <pc:sldMk cId="4068129697" sldId="330"/>
        </pc:sldMkLst>
      </pc:sldChg>
      <pc:sldChg chg="modAnim">
        <pc:chgData name="Chris Fiebelkorn" userId="8264ad7cae1ebfb8" providerId="LiveId" clId="{438264B5-E6FA-47BF-87F6-047DAB411138}" dt="2018-11-13T12:01:17.167" v="109"/>
        <pc:sldMkLst>
          <pc:docMk/>
          <pc:sldMk cId="1172828729" sldId="333"/>
        </pc:sldMkLst>
      </pc:sldChg>
      <pc:sldChg chg="modSp modAnim">
        <pc:chgData name="Chris Fiebelkorn" userId="8264ad7cae1ebfb8" providerId="LiveId" clId="{438264B5-E6FA-47BF-87F6-047DAB411138}" dt="2018-11-13T12:02:01.280" v="119" actId="14100"/>
        <pc:sldMkLst>
          <pc:docMk/>
          <pc:sldMk cId="2347990391" sldId="334"/>
        </pc:sldMkLst>
        <pc:spChg chg="mod">
          <ac:chgData name="Chris Fiebelkorn" userId="8264ad7cae1ebfb8" providerId="LiveId" clId="{438264B5-E6FA-47BF-87F6-047DAB411138}" dt="2018-11-13T12:01:55.497" v="118" actId="20577"/>
          <ac:spMkLst>
            <pc:docMk/>
            <pc:sldMk cId="2347990391" sldId="334"/>
            <ac:spMk id="4" creationId="{9AD3AF26-24F5-434C-9614-3648FD26DDB1}"/>
          </ac:spMkLst>
        </pc:spChg>
        <pc:spChg chg="mod">
          <ac:chgData name="Chris Fiebelkorn" userId="8264ad7cae1ebfb8" providerId="LiveId" clId="{438264B5-E6FA-47BF-87F6-047DAB411138}" dt="2018-11-13T12:02:01.280" v="119" actId="14100"/>
          <ac:spMkLst>
            <pc:docMk/>
            <pc:sldMk cId="2347990391" sldId="334"/>
            <ac:spMk id="5" creationId="{5F139B29-DEEF-44B4-A328-84EF8173372E}"/>
          </ac:spMkLst>
        </pc:spChg>
      </pc:sldChg>
      <pc:sldChg chg="modAnim">
        <pc:chgData name="Chris Fiebelkorn" userId="8264ad7cae1ebfb8" providerId="LiveId" clId="{438264B5-E6FA-47BF-87F6-047DAB411138}" dt="2018-11-13T12:01:15.473" v="108"/>
        <pc:sldMkLst>
          <pc:docMk/>
          <pc:sldMk cId="919840697" sldId="335"/>
        </pc:sldMkLst>
      </pc:sldChg>
      <pc:sldChg chg="modAnim">
        <pc:chgData name="Chris Fiebelkorn" userId="8264ad7cae1ebfb8" providerId="LiveId" clId="{438264B5-E6FA-47BF-87F6-047DAB411138}" dt="2018-11-13T12:02:14.480" v="120"/>
        <pc:sldMkLst>
          <pc:docMk/>
          <pc:sldMk cId="1494548771" sldId="338"/>
        </pc:sldMkLst>
      </pc:sldChg>
      <pc:sldChg chg="modAnim">
        <pc:chgData name="Chris Fiebelkorn" userId="8264ad7cae1ebfb8" providerId="LiveId" clId="{438264B5-E6FA-47BF-87F6-047DAB411138}" dt="2018-11-13T12:02:20.545" v="121"/>
        <pc:sldMkLst>
          <pc:docMk/>
          <pc:sldMk cId="2081096036" sldId="339"/>
        </pc:sldMkLst>
      </pc:sldChg>
      <pc:sldChg chg="modAnim">
        <pc:chgData name="Chris Fiebelkorn" userId="8264ad7cae1ebfb8" providerId="LiveId" clId="{438264B5-E6FA-47BF-87F6-047DAB411138}" dt="2018-11-13T11:53:04.742" v="47"/>
        <pc:sldMkLst>
          <pc:docMk/>
          <pc:sldMk cId="2866981419" sldId="342"/>
        </pc:sldMkLst>
      </pc:sldChg>
      <pc:sldChg chg="modAnim">
        <pc:chgData name="Chris Fiebelkorn" userId="8264ad7cae1ebfb8" providerId="LiveId" clId="{438264B5-E6FA-47BF-87F6-047DAB411138}" dt="2018-11-13T11:53:42.499" v="52"/>
        <pc:sldMkLst>
          <pc:docMk/>
          <pc:sldMk cId="1035652762" sldId="344"/>
        </pc:sldMkLst>
      </pc:sldChg>
      <pc:sldChg chg="modSp">
        <pc:chgData name="Chris Fiebelkorn" userId="8264ad7cae1ebfb8" providerId="LiveId" clId="{438264B5-E6FA-47BF-87F6-047DAB411138}" dt="2018-11-13T12:03:18.322" v="123" actId="20577"/>
        <pc:sldMkLst>
          <pc:docMk/>
          <pc:sldMk cId="2669581739" sldId="347"/>
        </pc:sldMkLst>
        <pc:spChg chg="mod">
          <ac:chgData name="Chris Fiebelkorn" userId="8264ad7cae1ebfb8" providerId="LiveId" clId="{438264B5-E6FA-47BF-87F6-047DAB411138}" dt="2018-11-13T12:03:18.322" v="123" actId="20577"/>
          <ac:spMkLst>
            <pc:docMk/>
            <pc:sldMk cId="2669581739" sldId="347"/>
            <ac:spMk id="2230" creationId="{00000000-0000-0000-0000-000000000000}"/>
          </ac:spMkLst>
        </pc:spChg>
      </pc:sldChg>
      <pc:sldChg chg="delSp modSp">
        <pc:chgData name="Chris Fiebelkorn" userId="8264ad7cae1ebfb8" providerId="LiveId" clId="{438264B5-E6FA-47BF-87F6-047DAB411138}" dt="2018-11-13T12:00:24.660" v="100" actId="1076"/>
        <pc:sldMkLst>
          <pc:docMk/>
          <pc:sldMk cId="1380654029" sldId="364"/>
        </pc:sldMkLst>
        <pc:picChg chg="mod">
          <ac:chgData name="Chris Fiebelkorn" userId="8264ad7cae1ebfb8" providerId="LiveId" clId="{438264B5-E6FA-47BF-87F6-047DAB411138}" dt="2018-11-13T12:00:24.660" v="100" actId="1076"/>
          <ac:picMkLst>
            <pc:docMk/>
            <pc:sldMk cId="1380654029" sldId="364"/>
            <ac:picMk id="6" creationId="{02BA1DBA-DBC5-47CC-A840-76BE411CC4A3}"/>
          </ac:picMkLst>
        </pc:picChg>
        <pc:picChg chg="del">
          <ac:chgData name="Chris Fiebelkorn" userId="8264ad7cae1ebfb8" providerId="LiveId" clId="{438264B5-E6FA-47BF-87F6-047DAB411138}" dt="2018-11-13T12:00:06.234" v="97" actId="478"/>
          <ac:picMkLst>
            <pc:docMk/>
            <pc:sldMk cId="1380654029" sldId="364"/>
            <ac:picMk id="8" creationId="{2E36A635-5707-4BFF-A5A6-0733A82AAA3C}"/>
          </ac:picMkLst>
        </pc:picChg>
      </pc:sldChg>
      <pc:sldChg chg="modSp modAnim">
        <pc:chgData name="Chris Fiebelkorn" userId="8264ad7cae1ebfb8" providerId="LiveId" clId="{438264B5-E6FA-47BF-87F6-047DAB411138}" dt="2018-11-13T12:00:47.712" v="104" actId="1037"/>
        <pc:sldMkLst>
          <pc:docMk/>
          <pc:sldMk cId="1570227774" sldId="366"/>
        </pc:sldMkLst>
        <pc:picChg chg="mod">
          <ac:chgData name="Chris Fiebelkorn" userId="8264ad7cae1ebfb8" providerId="LiveId" clId="{438264B5-E6FA-47BF-87F6-047DAB411138}" dt="2018-11-13T12:00:47.712" v="104" actId="1037"/>
          <ac:picMkLst>
            <pc:docMk/>
            <pc:sldMk cId="1570227774" sldId="366"/>
            <ac:picMk id="7" creationId="{61FAD3AF-967F-4C3F-B7CA-DFB198629DE8}"/>
          </ac:picMkLst>
        </pc:picChg>
      </pc:sldChg>
      <pc:sldChg chg="modSp">
        <pc:chgData name="Chris Fiebelkorn" userId="8264ad7cae1ebfb8" providerId="LiveId" clId="{438264B5-E6FA-47BF-87F6-047DAB411138}" dt="2018-11-13T12:00:55.039" v="105" actId="1035"/>
        <pc:sldMkLst>
          <pc:docMk/>
          <pc:sldMk cId="2326825569" sldId="367"/>
        </pc:sldMkLst>
        <pc:picChg chg="mod">
          <ac:chgData name="Chris Fiebelkorn" userId="8264ad7cae1ebfb8" providerId="LiveId" clId="{438264B5-E6FA-47BF-87F6-047DAB411138}" dt="2018-11-13T12:00:55.039" v="105" actId="1035"/>
          <ac:picMkLst>
            <pc:docMk/>
            <pc:sldMk cId="2326825569" sldId="367"/>
            <ac:picMk id="7" creationId="{61FAD3AF-967F-4C3F-B7CA-DFB198629DE8}"/>
          </ac:picMkLst>
        </pc:picChg>
      </pc:sldChg>
      <pc:sldChg chg="modAnim">
        <pc:chgData name="Chris Fiebelkorn" userId="8264ad7cae1ebfb8" providerId="LiveId" clId="{438264B5-E6FA-47BF-87F6-047DAB411138}" dt="2018-11-13T12:01:19.359" v="110"/>
        <pc:sldMkLst>
          <pc:docMk/>
          <pc:sldMk cId="1601797730" sldId="369"/>
        </pc:sldMkLst>
      </pc:sldChg>
      <pc:sldChg chg="modAnim">
        <pc:chgData name="Chris Fiebelkorn" userId="8264ad7cae1ebfb8" providerId="LiveId" clId="{438264B5-E6FA-47BF-87F6-047DAB411138}" dt="2018-11-13T12:01:22.533" v="112"/>
        <pc:sldMkLst>
          <pc:docMk/>
          <pc:sldMk cId="544871435" sldId="370"/>
        </pc:sldMkLst>
      </pc:sldChg>
      <pc:sldChg chg="modSp">
        <pc:chgData name="Chris Fiebelkorn" userId="8264ad7cae1ebfb8" providerId="LiveId" clId="{438264B5-E6FA-47BF-87F6-047DAB411138}" dt="2018-11-13T11:50:23.900" v="16" actId="20577"/>
        <pc:sldMkLst>
          <pc:docMk/>
          <pc:sldMk cId="1386615580" sldId="371"/>
        </pc:sldMkLst>
        <pc:spChg chg="mod">
          <ac:chgData name="Chris Fiebelkorn" userId="8264ad7cae1ebfb8" providerId="LiveId" clId="{438264B5-E6FA-47BF-87F6-047DAB411138}" dt="2018-11-13T11:50:23.900" v="16" actId="20577"/>
          <ac:spMkLst>
            <pc:docMk/>
            <pc:sldMk cId="1386615580" sldId="371"/>
            <ac:spMk id="2180" creationId="{00000000-0000-0000-0000-000000000000}"/>
          </ac:spMkLst>
        </pc:spChg>
      </pc:sldChg>
      <pc:sldChg chg="modSp">
        <pc:chgData name="Chris Fiebelkorn" userId="8264ad7cae1ebfb8" providerId="LiveId" clId="{438264B5-E6FA-47BF-87F6-047DAB411138}" dt="2018-11-13T11:51:10.042" v="33" actId="20577"/>
        <pc:sldMkLst>
          <pc:docMk/>
          <pc:sldMk cId="1475067737" sldId="374"/>
        </pc:sldMkLst>
        <pc:spChg chg="mod">
          <ac:chgData name="Chris Fiebelkorn" userId="8264ad7cae1ebfb8" providerId="LiveId" clId="{438264B5-E6FA-47BF-87F6-047DAB411138}" dt="2018-11-13T11:51:10.042" v="33" actId="20577"/>
          <ac:spMkLst>
            <pc:docMk/>
            <pc:sldMk cId="1475067737" sldId="374"/>
            <ac:spMk id="2204" creationId="{00000000-0000-0000-0000-000000000000}"/>
          </ac:spMkLst>
        </pc:spChg>
      </pc:sldChg>
      <pc:sldChg chg="modSp">
        <pc:chgData name="Chris Fiebelkorn" userId="8264ad7cae1ebfb8" providerId="LiveId" clId="{438264B5-E6FA-47BF-87F6-047DAB411138}" dt="2018-11-13T11:51:17.466" v="35" actId="207"/>
        <pc:sldMkLst>
          <pc:docMk/>
          <pc:sldMk cId="384736187" sldId="375"/>
        </pc:sldMkLst>
        <pc:spChg chg="mod">
          <ac:chgData name="Chris Fiebelkorn" userId="8264ad7cae1ebfb8" providerId="LiveId" clId="{438264B5-E6FA-47BF-87F6-047DAB411138}" dt="2018-11-13T11:51:17.466" v="35" actId="207"/>
          <ac:spMkLst>
            <pc:docMk/>
            <pc:sldMk cId="384736187" sldId="375"/>
            <ac:spMk id="2212" creationId="{00000000-0000-0000-0000-000000000000}"/>
          </ac:spMkLst>
        </pc:spChg>
      </pc:sldChg>
      <pc:sldChg chg="modSp">
        <pc:chgData name="Chris Fiebelkorn" userId="8264ad7cae1ebfb8" providerId="LiveId" clId="{438264B5-E6FA-47BF-87F6-047DAB411138}" dt="2018-11-13T12:02:34.120" v="122" actId="20577"/>
        <pc:sldMkLst>
          <pc:docMk/>
          <pc:sldMk cId="2666617486" sldId="378"/>
        </pc:sldMkLst>
        <pc:spChg chg="mod">
          <ac:chgData name="Chris Fiebelkorn" userId="8264ad7cae1ebfb8" providerId="LiveId" clId="{438264B5-E6FA-47BF-87F6-047DAB411138}" dt="2018-11-13T12:02:34.120" v="122" actId="20577"/>
          <ac:spMkLst>
            <pc:docMk/>
            <pc:sldMk cId="2666617486" sldId="378"/>
            <ac:spMk id="2258" creationId="{00000000-0000-0000-0000-000000000000}"/>
          </ac:spMkLst>
        </pc:spChg>
      </pc:sldChg>
      <pc:sldChg chg="modSp">
        <pc:chgData name="Chris Fiebelkorn" userId="8264ad7cae1ebfb8" providerId="LiveId" clId="{438264B5-E6FA-47BF-87F6-047DAB411138}" dt="2018-11-13T11:49:32.060" v="0" actId="207"/>
        <pc:sldMkLst>
          <pc:docMk/>
          <pc:sldMk cId="2172468707" sldId="379"/>
        </pc:sldMkLst>
        <pc:spChg chg="mod">
          <ac:chgData name="Chris Fiebelkorn" userId="8264ad7cae1ebfb8" providerId="LiveId" clId="{438264B5-E6FA-47BF-87F6-047DAB411138}" dt="2018-11-13T11:49:32.060" v="0" actId="207"/>
          <ac:spMkLst>
            <pc:docMk/>
            <pc:sldMk cId="2172468707" sldId="379"/>
            <ac:spMk id="2154" creationId="{00000000-0000-0000-0000-000000000000}"/>
          </ac:spMkLst>
        </pc:spChg>
      </pc:sldChg>
      <pc:sldChg chg="modSp">
        <pc:chgData name="Chris Fiebelkorn" userId="8264ad7cae1ebfb8" providerId="LiveId" clId="{438264B5-E6FA-47BF-87F6-047DAB411138}" dt="2018-11-13T11:49:37.337" v="1" actId="207"/>
        <pc:sldMkLst>
          <pc:docMk/>
          <pc:sldMk cId="3472032327" sldId="380"/>
        </pc:sldMkLst>
        <pc:spChg chg="mod">
          <ac:chgData name="Chris Fiebelkorn" userId="8264ad7cae1ebfb8" providerId="LiveId" clId="{438264B5-E6FA-47BF-87F6-047DAB411138}" dt="2018-11-13T11:49:37.337" v="1" actId="207"/>
          <ac:spMkLst>
            <pc:docMk/>
            <pc:sldMk cId="3472032327" sldId="380"/>
            <ac:spMk id="2163" creationId="{00000000-0000-0000-0000-000000000000}"/>
          </ac:spMkLst>
        </pc:spChg>
      </pc:sldChg>
      <pc:sldChg chg="modSp">
        <pc:chgData name="Chris Fiebelkorn" userId="8264ad7cae1ebfb8" providerId="LiveId" clId="{438264B5-E6FA-47BF-87F6-047DAB411138}" dt="2018-11-13T11:49:44.570" v="3" actId="207"/>
        <pc:sldMkLst>
          <pc:docMk/>
          <pc:sldMk cId="647947238" sldId="382"/>
        </pc:sldMkLst>
        <pc:spChg chg="mod">
          <ac:chgData name="Chris Fiebelkorn" userId="8264ad7cae1ebfb8" providerId="LiveId" clId="{438264B5-E6FA-47BF-87F6-047DAB411138}" dt="2018-11-13T11:49:44.570" v="3" actId="207"/>
          <ac:spMkLst>
            <pc:docMk/>
            <pc:sldMk cId="647947238" sldId="382"/>
            <ac:spMk id="2163" creationId="{00000000-0000-0000-0000-000000000000}"/>
          </ac:spMkLst>
        </pc:spChg>
      </pc:sldChg>
      <pc:sldChg chg="modSp">
        <pc:chgData name="Chris Fiebelkorn" userId="8264ad7cae1ebfb8" providerId="LiveId" clId="{438264B5-E6FA-47BF-87F6-047DAB411138}" dt="2018-11-13T11:50:48.278" v="27" actId="403"/>
        <pc:sldMkLst>
          <pc:docMk/>
          <pc:sldMk cId="405308557" sldId="383"/>
        </pc:sldMkLst>
        <pc:spChg chg="mod">
          <ac:chgData name="Chris Fiebelkorn" userId="8264ad7cae1ebfb8" providerId="LiveId" clId="{438264B5-E6FA-47BF-87F6-047DAB411138}" dt="2018-11-13T11:50:48.278" v="27" actId="403"/>
          <ac:spMkLst>
            <pc:docMk/>
            <pc:sldMk cId="405308557" sldId="383"/>
            <ac:spMk id="2180" creationId="{00000000-0000-0000-0000-000000000000}"/>
          </ac:spMkLst>
        </pc:spChg>
      </pc:sldChg>
      <pc:sldChg chg="modSp">
        <pc:chgData name="Chris Fiebelkorn" userId="8264ad7cae1ebfb8" providerId="LiveId" clId="{438264B5-E6FA-47BF-87F6-047DAB411138}" dt="2018-11-13T11:50:57.279" v="29" actId="207"/>
        <pc:sldMkLst>
          <pc:docMk/>
          <pc:sldMk cId="1481090786" sldId="384"/>
        </pc:sldMkLst>
        <pc:spChg chg="mod">
          <ac:chgData name="Chris Fiebelkorn" userId="8264ad7cae1ebfb8" providerId="LiveId" clId="{438264B5-E6FA-47BF-87F6-047DAB411138}" dt="2018-11-13T11:50:57.279" v="29" actId="207"/>
          <ac:spMkLst>
            <pc:docMk/>
            <pc:sldMk cId="1481090786" sldId="384"/>
            <ac:spMk id="2180" creationId="{00000000-0000-0000-0000-000000000000}"/>
          </ac:spMkLst>
        </pc:spChg>
      </pc:sldChg>
      <pc:sldChg chg="modAnim">
        <pc:chgData name="Chris Fiebelkorn" userId="8264ad7cae1ebfb8" providerId="LiveId" clId="{438264B5-E6FA-47BF-87F6-047DAB411138}" dt="2018-11-13T12:00:35.122" v="101"/>
        <pc:sldMkLst>
          <pc:docMk/>
          <pc:sldMk cId="1948628825" sldId="385"/>
        </pc:sldMkLst>
      </pc:sldChg>
    </pc:docChg>
  </pc:docChgLst>
  <pc:docChgLst>
    <pc:chgData name="Chris Fiebelkorn" userId="8264ad7cae1ebfb8" providerId="LiveId" clId="{81F71FEF-34A3-4067-AEE4-3BDB99F1AAAE}"/>
    <pc:docChg chg="undo custSel modSld sldOrd">
      <pc:chgData name="Chris Fiebelkorn" userId="8264ad7cae1ebfb8" providerId="LiveId" clId="{81F71FEF-34A3-4067-AEE4-3BDB99F1AAAE}" dt="2018-11-19T04:28:12.192" v="439"/>
      <pc:docMkLst>
        <pc:docMk/>
      </pc:docMkLst>
      <pc:sldChg chg="modSp addCm delCm">
        <pc:chgData name="Chris Fiebelkorn" userId="8264ad7cae1ebfb8" providerId="LiveId" clId="{81F71FEF-34A3-4067-AEE4-3BDB99F1AAAE}" dt="2018-11-19T04:09:21.917" v="114"/>
        <pc:sldMkLst>
          <pc:docMk/>
          <pc:sldMk cId="3325750996" sldId="274"/>
        </pc:sldMkLst>
        <pc:picChg chg="mod modCrop">
          <ac:chgData name="Chris Fiebelkorn" userId="8264ad7cae1ebfb8" providerId="LiveId" clId="{81F71FEF-34A3-4067-AEE4-3BDB99F1AAAE}" dt="2018-11-19T04:09:01.896" v="112" actId="1076"/>
          <ac:picMkLst>
            <pc:docMk/>
            <pc:sldMk cId="3325750996" sldId="274"/>
            <ac:picMk id="7" creationId="{0ABBD673-2C6D-475B-9E30-79C9013C8A25}"/>
          </ac:picMkLst>
        </pc:picChg>
      </pc:sldChg>
      <pc:sldChg chg="addSp delSp modSp delAnim modAnim">
        <pc:chgData name="Chris Fiebelkorn" userId="8264ad7cae1ebfb8" providerId="LiveId" clId="{81F71FEF-34A3-4067-AEE4-3BDB99F1AAAE}" dt="2018-11-19T03:54:38.283" v="68"/>
        <pc:sldMkLst>
          <pc:docMk/>
          <pc:sldMk cId="2999795396" sldId="275"/>
        </pc:sldMkLst>
        <pc:spChg chg="mod">
          <ac:chgData name="Chris Fiebelkorn" userId="8264ad7cae1ebfb8" providerId="LiveId" clId="{81F71FEF-34A3-4067-AEE4-3BDB99F1AAAE}" dt="2018-11-19T03:53:23.569" v="3" actId="403"/>
          <ac:spMkLst>
            <pc:docMk/>
            <pc:sldMk cId="2999795396" sldId="275"/>
            <ac:spMk id="4" creationId="{6E742047-1372-43A6-8EF2-881A5D47E17C}"/>
          </ac:spMkLst>
        </pc:spChg>
        <pc:picChg chg="add mod">
          <ac:chgData name="Chris Fiebelkorn" userId="8264ad7cae1ebfb8" providerId="LiveId" clId="{81F71FEF-34A3-4067-AEE4-3BDB99F1AAAE}" dt="2018-11-19T03:54:32.806" v="67" actId="1036"/>
          <ac:picMkLst>
            <pc:docMk/>
            <pc:sldMk cId="2999795396" sldId="275"/>
            <ac:picMk id="5" creationId="{62F54D9E-B04E-49A6-8AFE-3A8DB98F5A3B}"/>
          </ac:picMkLst>
        </pc:picChg>
        <pc:picChg chg="del mod">
          <ac:chgData name="Chris Fiebelkorn" userId="8264ad7cae1ebfb8" providerId="LiveId" clId="{81F71FEF-34A3-4067-AEE4-3BDB99F1AAAE}" dt="2018-11-19T03:54:03.934" v="12" actId="478"/>
          <ac:picMkLst>
            <pc:docMk/>
            <pc:sldMk cId="2999795396" sldId="275"/>
            <ac:picMk id="6" creationId="{01073B1A-E4C1-461B-A7C3-61F4A5DA0786}"/>
          </ac:picMkLst>
        </pc:picChg>
      </pc:sldChg>
      <pc:sldChg chg="modSp modAnim">
        <pc:chgData name="Chris Fiebelkorn" userId="8264ad7cae1ebfb8" providerId="LiveId" clId="{81F71FEF-34A3-4067-AEE4-3BDB99F1AAAE}" dt="2018-11-19T04:11:28.413" v="146"/>
        <pc:sldMkLst>
          <pc:docMk/>
          <pc:sldMk cId="2546999578" sldId="286"/>
        </pc:sldMkLst>
        <pc:spChg chg="mod">
          <ac:chgData name="Chris Fiebelkorn" userId="8264ad7cae1ebfb8" providerId="LiveId" clId="{81F71FEF-34A3-4067-AEE4-3BDB99F1AAAE}" dt="2018-11-19T04:11:12.264" v="143" actId="1076"/>
          <ac:spMkLst>
            <pc:docMk/>
            <pc:sldMk cId="2546999578" sldId="286"/>
            <ac:spMk id="4" creationId="{8E378B2B-A2BC-4586-B3D7-6611072D105F}"/>
          </ac:spMkLst>
        </pc:spChg>
        <pc:spChg chg="mod">
          <ac:chgData name="Chris Fiebelkorn" userId="8264ad7cae1ebfb8" providerId="LiveId" clId="{81F71FEF-34A3-4067-AEE4-3BDB99F1AAAE}" dt="2018-11-19T04:11:02.708" v="140" actId="403"/>
          <ac:spMkLst>
            <pc:docMk/>
            <pc:sldMk cId="2546999578" sldId="286"/>
            <ac:spMk id="9" creationId="{ED915E6D-0B83-4F86-B3F2-9C08F5628890}"/>
          </ac:spMkLst>
        </pc:spChg>
        <pc:spChg chg="mod">
          <ac:chgData name="Chris Fiebelkorn" userId="8264ad7cae1ebfb8" providerId="LiveId" clId="{81F71FEF-34A3-4067-AEE4-3BDB99F1AAAE}" dt="2018-11-19T04:11:19.304" v="144" actId="1076"/>
          <ac:spMkLst>
            <pc:docMk/>
            <pc:sldMk cId="2546999578" sldId="286"/>
            <ac:spMk id="11" creationId="{C6E41DD1-46BC-4644-9AF6-5160F6E8CC3C}"/>
          </ac:spMkLst>
        </pc:spChg>
      </pc:sldChg>
      <pc:sldChg chg="modSp modAnim">
        <pc:chgData name="Chris Fiebelkorn" userId="8264ad7cae1ebfb8" providerId="LiveId" clId="{81F71FEF-34A3-4067-AEE4-3BDB99F1AAAE}" dt="2018-11-19T04:12:26.143" v="185"/>
        <pc:sldMkLst>
          <pc:docMk/>
          <pc:sldMk cId="912469669" sldId="288"/>
        </pc:sldMkLst>
        <pc:spChg chg="mod">
          <ac:chgData name="Chris Fiebelkorn" userId="8264ad7cae1ebfb8" providerId="LiveId" clId="{81F71FEF-34A3-4067-AEE4-3BDB99F1AAAE}" dt="2018-11-19T04:11:58.781" v="181" actId="1076"/>
          <ac:spMkLst>
            <pc:docMk/>
            <pc:sldMk cId="912469669" sldId="288"/>
            <ac:spMk id="11" creationId="{B08B897D-FE29-4A46-8D74-B771546DCEF3}"/>
          </ac:spMkLst>
        </pc:spChg>
        <pc:spChg chg="mod">
          <ac:chgData name="Chris Fiebelkorn" userId="8264ad7cae1ebfb8" providerId="LiveId" clId="{81F71FEF-34A3-4067-AEE4-3BDB99F1AAAE}" dt="2018-11-19T04:12:03.495" v="182" actId="1076"/>
          <ac:spMkLst>
            <pc:docMk/>
            <pc:sldMk cId="912469669" sldId="288"/>
            <ac:spMk id="12" creationId="{1F060A38-1EF8-4B2E-A50C-71746F6DE67F}"/>
          </ac:spMkLst>
        </pc:spChg>
        <pc:picChg chg="mod">
          <ac:chgData name="Chris Fiebelkorn" userId="8264ad7cae1ebfb8" providerId="LiveId" clId="{81F71FEF-34A3-4067-AEE4-3BDB99F1AAAE}" dt="2018-11-19T04:11:54.502" v="180" actId="1037"/>
          <ac:picMkLst>
            <pc:docMk/>
            <pc:sldMk cId="912469669" sldId="288"/>
            <ac:picMk id="9" creationId="{822AAA84-928E-46C9-8C4C-BF6E3DAF5CEB}"/>
          </ac:picMkLst>
        </pc:picChg>
      </pc:sldChg>
      <pc:sldChg chg="modAnim">
        <pc:chgData name="Chris Fiebelkorn" userId="8264ad7cae1ebfb8" providerId="LiveId" clId="{81F71FEF-34A3-4067-AEE4-3BDB99F1AAAE}" dt="2018-11-19T04:14:00.386" v="202"/>
        <pc:sldMkLst>
          <pc:docMk/>
          <pc:sldMk cId="148421000" sldId="290"/>
        </pc:sldMkLst>
      </pc:sldChg>
      <pc:sldChg chg="modAnim">
        <pc:chgData name="Chris Fiebelkorn" userId="8264ad7cae1ebfb8" providerId="LiveId" clId="{81F71FEF-34A3-4067-AEE4-3BDB99F1AAAE}" dt="2018-11-19T04:21:43.667" v="394"/>
        <pc:sldMkLst>
          <pc:docMk/>
          <pc:sldMk cId="2754380824" sldId="322"/>
        </pc:sldMkLst>
      </pc:sldChg>
      <pc:sldChg chg="modAnim">
        <pc:chgData name="Chris Fiebelkorn" userId="8264ad7cae1ebfb8" providerId="LiveId" clId="{81F71FEF-34A3-4067-AEE4-3BDB99F1AAAE}" dt="2018-11-19T04:21:33.057" v="393"/>
        <pc:sldMkLst>
          <pc:docMk/>
          <pc:sldMk cId="2347990391" sldId="334"/>
        </pc:sldMkLst>
      </pc:sldChg>
      <pc:sldChg chg="modAnim">
        <pc:chgData name="Chris Fiebelkorn" userId="8264ad7cae1ebfb8" providerId="LiveId" clId="{81F71FEF-34A3-4067-AEE4-3BDB99F1AAAE}" dt="2018-11-19T04:25:52.584" v="413"/>
        <pc:sldMkLst>
          <pc:docMk/>
          <pc:sldMk cId="455334081" sldId="337"/>
        </pc:sldMkLst>
      </pc:sldChg>
      <pc:sldChg chg="modSp modAnim modNotesTx">
        <pc:chgData name="Chris Fiebelkorn" userId="8264ad7cae1ebfb8" providerId="LiveId" clId="{81F71FEF-34A3-4067-AEE4-3BDB99F1AAAE}" dt="2018-11-19T04:24:50.017" v="404"/>
        <pc:sldMkLst>
          <pc:docMk/>
          <pc:sldMk cId="1494548771" sldId="338"/>
        </pc:sldMkLst>
        <pc:spChg chg="mod">
          <ac:chgData name="Chris Fiebelkorn" userId="8264ad7cae1ebfb8" providerId="LiveId" clId="{81F71FEF-34A3-4067-AEE4-3BDB99F1AAAE}" dt="2018-11-19T04:22:32.643" v="403" actId="1076"/>
          <ac:spMkLst>
            <pc:docMk/>
            <pc:sldMk cId="1494548771" sldId="338"/>
            <ac:spMk id="7" creationId="{323EC0B5-ED96-4B7F-BE49-BF4F2D5F2719}"/>
          </ac:spMkLst>
        </pc:spChg>
      </pc:sldChg>
      <pc:sldChg chg="modAnim">
        <pc:chgData name="Chris Fiebelkorn" userId="8264ad7cae1ebfb8" providerId="LiveId" clId="{81F71FEF-34A3-4067-AEE4-3BDB99F1AAAE}" dt="2018-11-19T04:24:57.106" v="405"/>
        <pc:sldMkLst>
          <pc:docMk/>
          <pc:sldMk cId="2081096036" sldId="339"/>
        </pc:sldMkLst>
      </pc:sldChg>
      <pc:sldChg chg="modSp modAnim">
        <pc:chgData name="Chris Fiebelkorn" userId="8264ad7cae1ebfb8" providerId="LiveId" clId="{81F71FEF-34A3-4067-AEE4-3BDB99F1AAAE}" dt="2018-11-19T04:27:45.753" v="435"/>
        <pc:sldMkLst>
          <pc:docMk/>
          <pc:sldMk cId="2669581739" sldId="347"/>
        </pc:sldMkLst>
        <pc:spChg chg="mod">
          <ac:chgData name="Chris Fiebelkorn" userId="8264ad7cae1ebfb8" providerId="LiveId" clId="{81F71FEF-34A3-4067-AEE4-3BDB99F1AAAE}" dt="2018-11-19T04:27:43.616" v="434" actId="14100"/>
          <ac:spMkLst>
            <pc:docMk/>
            <pc:sldMk cId="2669581739" sldId="347"/>
            <ac:spMk id="7" creationId="{615E0B25-03CB-44FB-A0D9-5A2B2A4B1ACD}"/>
          </ac:spMkLst>
        </pc:spChg>
      </pc:sldChg>
      <pc:sldChg chg="modSp">
        <pc:chgData name="Chris Fiebelkorn" userId="8264ad7cae1ebfb8" providerId="LiveId" clId="{81F71FEF-34A3-4067-AEE4-3BDB99F1AAAE}" dt="2018-11-19T04:21:07.263" v="391" actId="20577"/>
        <pc:sldMkLst>
          <pc:docMk/>
          <pc:sldMk cId="544871435" sldId="370"/>
        </pc:sldMkLst>
        <pc:spChg chg="mod">
          <ac:chgData name="Chris Fiebelkorn" userId="8264ad7cae1ebfb8" providerId="LiveId" clId="{81F71FEF-34A3-4067-AEE4-3BDB99F1AAAE}" dt="2018-11-19T04:21:07.263" v="391" actId="20577"/>
          <ac:spMkLst>
            <pc:docMk/>
            <pc:sldMk cId="544871435" sldId="370"/>
            <ac:spMk id="7" creationId="{B2D83C58-06C5-45E6-9E0C-68E2DBA5E49B}"/>
          </ac:spMkLst>
        </pc:spChg>
      </pc:sldChg>
      <pc:sldChg chg="modSp modAnim">
        <pc:chgData name="Chris Fiebelkorn" userId="8264ad7cae1ebfb8" providerId="LiveId" clId="{81F71FEF-34A3-4067-AEE4-3BDB99F1AAAE}" dt="2018-11-19T04:27:00.527" v="427" actId="1037"/>
        <pc:sldMkLst>
          <pc:docMk/>
          <pc:sldMk cId="1386615580" sldId="371"/>
        </pc:sldMkLst>
        <pc:spChg chg="mod">
          <ac:chgData name="Chris Fiebelkorn" userId="8264ad7cae1ebfb8" providerId="LiveId" clId="{81F71FEF-34A3-4067-AEE4-3BDB99F1AAAE}" dt="2018-11-19T04:27:00.527" v="427" actId="1037"/>
          <ac:spMkLst>
            <pc:docMk/>
            <pc:sldMk cId="1386615580" sldId="371"/>
            <ac:spMk id="6" creationId="{82FDB99C-218E-472F-8040-35227E494CED}"/>
          </ac:spMkLst>
        </pc:spChg>
      </pc:sldChg>
      <pc:sldChg chg="modAnim">
        <pc:chgData name="Chris Fiebelkorn" userId="8264ad7cae1ebfb8" providerId="LiveId" clId="{81F71FEF-34A3-4067-AEE4-3BDB99F1AAAE}" dt="2018-11-19T04:27:10.060" v="428"/>
        <pc:sldMkLst>
          <pc:docMk/>
          <pc:sldMk cId="1475067737" sldId="374"/>
        </pc:sldMkLst>
      </pc:sldChg>
      <pc:sldChg chg="modAnim">
        <pc:chgData name="Chris Fiebelkorn" userId="8264ad7cae1ebfb8" providerId="LiveId" clId="{81F71FEF-34A3-4067-AEE4-3BDB99F1AAAE}" dt="2018-11-19T04:27:22.019" v="430"/>
        <pc:sldMkLst>
          <pc:docMk/>
          <pc:sldMk cId="384736187" sldId="375"/>
        </pc:sldMkLst>
      </pc:sldChg>
      <pc:sldChg chg="modSp modAnim">
        <pc:chgData name="Chris Fiebelkorn" userId="8264ad7cae1ebfb8" providerId="LiveId" clId="{81F71FEF-34A3-4067-AEE4-3BDB99F1AAAE}" dt="2018-11-19T04:27:52.338" v="436"/>
        <pc:sldMkLst>
          <pc:docMk/>
          <pc:sldMk cId="3798420360" sldId="376"/>
        </pc:sldMkLst>
        <pc:spChg chg="mod">
          <ac:chgData name="Chris Fiebelkorn" userId="8264ad7cae1ebfb8" providerId="LiveId" clId="{81F71FEF-34A3-4067-AEE4-3BDB99F1AAAE}" dt="2018-11-19T04:27:34.235" v="432" actId="14100"/>
          <ac:spMkLst>
            <pc:docMk/>
            <pc:sldMk cId="3798420360" sldId="376"/>
            <ac:spMk id="7" creationId="{AC76190B-D01E-42B5-B840-FB0582711E6B}"/>
          </ac:spMkLst>
        </pc:spChg>
      </pc:sldChg>
      <pc:sldChg chg="modAnim">
        <pc:chgData name="Chris Fiebelkorn" userId="8264ad7cae1ebfb8" providerId="LiveId" clId="{81F71FEF-34A3-4067-AEE4-3BDB99F1AAAE}" dt="2018-11-19T04:28:12.192" v="439"/>
        <pc:sldMkLst>
          <pc:docMk/>
          <pc:sldMk cId="2666617486" sldId="378"/>
        </pc:sldMkLst>
      </pc:sldChg>
      <pc:sldChg chg="modAnim">
        <pc:chgData name="Chris Fiebelkorn" userId="8264ad7cae1ebfb8" providerId="LiveId" clId="{81F71FEF-34A3-4067-AEE4-3BDB99F1AAAE}" dt="2018-11-19T04:25:47.657" v="412"/>
        <pc:sldMkLst>
          <pc:docMk/>
          <pc:sldMk cId="2172468707" sldId="379"/>
        </pc:sldMkLst>
      </pc:sldChg>
      <pc:sldChg chg="modAnim">
        <pc:chgData name="Chris Fiebelkorn" userId="8264ad7cae1ebfb8" providerId="LiveId" clId="{81F71FEF-34A3-4067-AEE4-3BDB99F1AAAE}" dt="2018-11-19T04:25:42.579" v="411"/>
        <pc:sldMkLst>
          <pc:docMk/>
          <pc:sldMk cId="3472032327" sldId="380"/>
        </pc:sldMkLst>
      </pc:sldChg>
      <pc:sldChg chg="modSp modAnim">
        <pc:chgData name="Chris Fiebelkorn" userId="8264ad7cae1ebfb8" providerId="LiveId" clId="{81F71FEF-34A3-4067-AEE4-3BDB99F1AAAE}" dt="2018-11-19T04:25:36.676" v="410"/>
        <pc:sldMkLst>
          <pc:docMk/>
          <pc:sldMk cId="647947238" sldId="382"/>
        </pc:sldMkLst>
        <pc:spChg chg="mod">
          <ac:chgData name="Chris Fiebelkorn" userId="8264ad7cae1ebfb8" providerId="LiveId" clId="{81F71FEF-34A3-4067-AEE4-3BDB99F1AAAE}" dt="2018-11-19T04:25:33.875" v="409" actId="14100"/>
          <ac:spMkLst>
            <pc:docMk/>
            <pc:sldMk cId="647947238" sldId="382"/>
            <ac:spMk id="8" creationId="{FB2E2E5F-4EB9-4E76-8A81-7D50E982B71F}"/>
          </ac:spMkLst>
        </pc:spChg>
      </pc:sldChg>
      <pc:sldChg chg="modSp">
        <pc:chgData name="Chris Fiebelkorn" userId="8264ad7cae1ebfb8" providerId="LiveId" clId="{81F71FEF-34A3-4067-AEE4-3BDB99F1AAAE}" dt="2018-11-19T04:26:09.365" v="415" actId="1076"/>
        <pc:sldMkLst>
          <pc:docMk/>
          <pc:sldMk cId="405308557" sldId="383"/>
        </pc:sldMkLst>
        <pc:spChg chg="mod">
          <ac:chgData name="Chris Fiebelkorn" userId="8264ad7cae1ebfb8" providerId="LiveId" clId="{81F71FEF-34A3-4067-AEE4-3BDB99F1AAAE}" dt="2018-11-19T04:26:09.365" v="415" actId="1076"/>
          <ac:spMkLst>
            <pc:docMk/>
            <pc:sldMk cId="405308557" sldId="383"/>
            <ac:spMk id="6" creationId="{1CA3886D-DD8F-4CA3-957F-9B83F0F59C93}"/>
          </ac:spMkLst>
        </pc:spChg>
      </pc:sldChg>
      <pc:sldChg chg="modSp modAnim">
        <pc:chgData name="Chris Fiebelkorn" userId="8264ad7cae1ebfb8" providerId="LiveId" clId="{81F71FEF-34A3-4067-AEE4-3BDB99F1AAAE}" dt="2018-11-19T04:27:16.677" v="429"/>
        <pc:sldMkLst>
          <pc:docMk/>
          <pc:sldMk cId="1481090786" sldId="384"/>
        </pc:sldMkLst>
        <pc:spChg chg="mod">
          <ac:chgData name="Chris Fiebelkorn" userId="8264ad7cae1ebfb8" providerId="LiveId" clId="{81F71FEF-34A3-4067-AEE4-3BDB99F1AAAE}" dt="2018-11-19T04:26:32.726" v="418" actId="1076"/>
          <ac:spMkLst>
            <pc:docMk/>
            <pc:sldMk cId="1481090786" sldId="384"/>
            <ac:spMk id="6" creationId="{1CA3886D-DD8F-4CA3-957F-9B83F0F59C93}"/>
          </ac:spMkLst>
        </pc:spChg>
      </pc:sldChg>
      <pc:sldChg chg="modSp modAnim">
        <pc:chgData name="Chris Fiebelkorn" userId="8264ad7cae1ebfb8" providerId="LiveId" clId="{81F71FEF-34A3-4067-AEE4-3BDB99F1AAAE}" dt="2018-11-19T03:56:15.616" v="96"/>
        <pc:sldMkLst>
          <pc:docMk/>
          <pc:sldMk cId="4186185508" sldId="386"/>
        </pc:sldMkLst>
        <pc:spChg chg="mod">
          <ac:chgData name="Chris Fiebelkorn" userId="8264ad7cae1ebfb8" providerId="LiveId" clId="{81F71FEF-34A3-4067-AEE4-3BDB99F1AAAE}" dt="2018-11-19T03:56:01.181" v="93" actId="1076"/>
          <ac:spMkLst>
            <pc:docMk/>
            <pc:sldMk cId="4186185508" sldId="386"/>
            <ac:spMk id="6" creationId="{ED9310B6-1460-4AF5-BE2C-C1666B6A006C}"/>
          </ac:spMkLst>
        </pc:spChg>
        <pc:picChg chg="mod">
          <ac:chgData name="Chris Fiebelkorn" userId="8264ad7cae1ebfb8" providerId="LiveId" clId="{81F71FEF-34A3-4067-AEE4-3BDB99F1AAAE}" dt="2018-11-19T03:55:13.534" v="70" actId="1076"/>
          <ac:picMkLst>
            <pc:docMk/>
            <pc:sldMk cId="4186185508" sldId="386"/>
            <ac:picMk id="4" creationId="{BEE06ED5-FA59-4723-9C06-A20EA99E2EBB}"/>
          </ac:picMkLst>
        </pc:picChg>
      </pc:sldChg>
      <pc:sldChg chg="modSp">
        <pc:chgData name="Chris Fiebelkorn" userId="8264ad7cae1ebfb8" providerId="LiveId" clId="{81F71FEF-34A3-4067-AEE4-3BDB99F1AAAE}" dt="2018-11-19T03:57:04.717" v="104" actId="403"/>
        <pc:sldMkLst>
          <pc:docMk/>
          <pc:sldMk cId="3817910392" sldId="387"/>
        </pc:sldMkLst>
        <pc:spChg chg="mod">
          <ac:chgData name="Chris Fiebelkorn" userId="8264ad7cae1ebfb8" providerId="LiveId" clId="{81F71FEF-34A3-4067-AEE4-3BDB99F1AAAE}" dt="2018-11-19T03:57:04.717" v="104" actId="403"/>
          <ac:spMkLst>
            <pc:docMk/>
            <pc:sldMk cId="3817910392" sldId="387"/>
            <ac:spMk id="4" creationId="{336F7445-0CAC-43FD-9CD3-CB67630CD1E1}"/>
          </ac:spMkLst>
        </pc:spChg>
      </pc:sldChg>
      <pc:sldChg chg="modAnim">
        <pc:chgData name="Chris Fiebelkorn" userId="8264ad7cae1ebfb8" providerId="LiveId" clId="{81F71FEF-34A3-4067-AEE4-3BDB99F1AAAE}" dt="2018-11-19T04:10:24.605" v="131"/>
        <pc:sldMkLst>
          <pc:docMk/>
          <pc:sldMk cId="4147566652" sldId="389"/>
        </pc:sldMkLst>
      </pc:sldChg>
      <pc:sldChg chg="modSp modAnim">
        <pc:chgData name="Chris Fiebelkorn" userId="8264ad7cae1ebfb8" providerId="LiveId" clId="{81F71FEF-34A3-4067-AEE4-3BDB99F1AAAE}" dt="2018-11-19T04:13:46.211" v="200"/>
        <pc:sldMkLst>
          <pc:docMk/>
          <pc:sldMk cId="3222953903" sldId="391"/>
        </pc:sldMkLst>
        <pc:picChg chg="mod ord modCrop">
          <ac:chgData name="Chris Fiebelkorn" userId="8264ad7cae1ebfb8" providerId="LiveId" clId="{81F71FEF-34A3-4067-AEE4-3BDB99F1AAAE}" dt="2018-11-19T04:13:21.065" v="198" actId="732"/>
          <ac:picMkLst>
            <pc:docMk/>
            <pc:sldMk cId="3222953903" sldId="391"/>
            <ac:picMk id="2" creationId="{ADA65C0E-1BDD-4AAD-A8BF-D15C6E3A2B82}"/>
          </ac:picMkLst>
        </pc:picChg>
      </pc:sldChg>
      <pc:sldChg chg="modAnim">
        <pc:chgData name="Chris Fiebelkorn" userId="8264ad7cae1ebfb8" providerId="LiveId" clId="{81F71FEF-34A3-4067-AEE4-3BDB99F1AAAE}" dt="2018-11-19T04:14:09.629" v="205"/>
        <pc:sldMkLst>
          <pc:docMk/>
          <pc:sldMk cId="1703333339" sldId="392"/>
        </pc:sldMkLst>
      </pc:sldChg>
      <pc:sldChg chg="modAnim">
        <pc:chgData name="Chris Fiebelkorn" userId="8264ad7cae1ebfb8" providerId="LiveId" clId="{81F71FEF-34A3-4067-AEE4-3BDB99F1AAAE}" dt="2018-11-19T04:14:32.828" v="206"/>
        <pc:sldMkLst>
          <pc:docMk/>
          <pc:sldMk cId="3881086346" sldId="394"/>
        </pc:sldMkLst>
      </pc:sldChg>
      <pc:sldChg chg="modAnim">
        <pc:chgData name="Chris Fiebelkorn" userId="8264ad7cae1ebfb8" providerId="LiveId" clId="{81F71FEF-34A3-4067-AEE4-3BDB99F1AAAE}" dt="2018-11-19T04:15:03.818" v="208"/>
        <pc:sldMkLst>
          <pc:docMk/>
          <pc:sldMk cId="548138764" sldId="396"/>
        </pc:sldMkLst>
      </pc:sldChg>
      <pc:sldChg chg="modAnim">
        <pc:chgData name="Chris Fiebelkorn" userId="8264ad7cae1ebfb8" providerId="LiveId" clId="{81F71FEF-34A3-4067-AEE4-3BDB99F1AAAE}" dt="2018-11-19T04:15:11.279" v="210"/>
        <pc:sldMkLst>
          <pc:docMk/>
          <pc:sldMk cId="2739662501" sldId="397"/>
        </pc:sldMkLst>
      </pc:sldChg>
      <pc:sldChg chg="modAnim">
        <pc:chgData name="Chris Fiebelkorn" userId="8264ad7cae1ebfb8" providerId="LiveId" clId="{81F71FEF-34A3-4067-AEE4-3BDB99F1AAAE}" dt="2018-11-19T04:15:14.186" v="212"/>
        <pc:sldMkLst>
          <pc:docMk/>
          <pc:sldMk cId="3234383294" sldId="398"/>
        </pc:sldMkLst>
      </pc:sldChg>
      <pc:sldChg chg="modAnim">
        <pc:chgData name="Chris Fiebelkorn" userId="8264ad7cae1ebfb8" providerId="LiveId" clId="{81F71FEF-34A3-4067-AEE4-3BDB99F1AAAE}" dt="2018-11-19T04:15:17.192" v="214"/>
        <pc:sldMkLst>
          <pc:docMk/>
          <pc:sldMk cId="71042142" sldId="399"/>
        </pc:sldMkLst>
      </pc:sldChg>
      <pc:sldChg chg="modSp modAnim">
        <pc:chgData name="Chris Fiebelkorn" userId="8264ad7cae1ebfb8" providerId="LiveId" clId="{81F71FEF-34A3-4067-AEE4-3BDB99F1AAAE}" dt="2018-11-19T04:16:09.086" v="224" actId="20577"/>
        <pc:sldMkLst>
          <pc:docMk/>
          <pc:sldMk cId="3437383030" sldId="400"/>
        </pc:sldMkLst>
        <pc:spChg chg="mod">
          <ac:chgData name="Chris Fiebelkorn" userId="8264ad7cae1ebfb8" providerId="LiveId" clId="{81F71FEF-34A3-4067-AEE4-3BDB99F1AAAE}" dt="2018-11-19T04:16:09.086" v="224" actId="20577"/>
          <ac:spMkLst>
            <pc:docMk/>
            <pc:sldMk cId="3437383030" sldId="400"/>
            <ac:spMk id="1801" creationId="{00000000-0000-0000-0000-000000000000}"/>
          </ac:spMkLst>
        </pc:spChg>
      </pc:sldChg>
      <pc:sldChg chg="modSp ord">
        <pc:chgData name="Chris Fiebelkorn" userId="8264ad7cae1ebfb8" providerId="LiveId" clId="{81F71FEF-34A3-4067-AEE4-3BDB99F1AAAE}" dt="2018-11-19T04:17:53.409" v="302" actId="1035"/>
        <pc:sldMkLst>
          <pc:docMk/>
          <pc:sldMk cId="3270717270" sldId="401"/>
        </pc:sldMkLst>
        <pc:grpChg chg="mod">
          <ac:chgData name="Chris Fiebelkorn" userId="8264ad7cae1ebfb8" providerId="LiveId" clId="{81F71FEF-34A3-4067-AEE4-3BDB99F1AAAE}" dt="2018-11-19T04:17:53.409" v="302" actId="1035"/>
          <ac:grpSpMkLst>
            <pc:docMk/>
            <pc:sldMk cId="3270717270" sldId="401"/>
            <ac:grpSpMk id="11" creationId="{95273F22-8C47-4836-B139-B1BE1169D7FE}"/>
          </ac:grpSpMkLst>
        </pc:grpChg>
      </pc:sldChg>
      <pc:sldChg chg="modSp">
        <pc:chgData name="Chris Fiebelkorn" userId="8264ad7cae1ebfb8" providerId="LiveId" clId="{81F71FEF-34A3-4067-AEE4-3BDB99F1AAAE}" dt="2018-11-19T04:17:23.278" v="284" actId="1076"/>
        <pc:sldMkLst>
          <pc:docMk/>
          <pc:sldMk cId="1658059890" sldId="402"/>
        </pc:sldMkLst>
        <pc:grpChg chg="mod">
          <ac:chgData name="Chris Fiebelkorn" userId="8264ad7cae1ebfb8" providerId="LiveId" clId="{81F71FEF-34A3-4067-AEE4-3BDB99F1AAAE}" dt="2018-11-19T04:17:23.278" v="284" actId="1076"/>
          <ac:grpSpMkLst>
            <pc:docMk/>
            <pc:sldMk cId="1658059890" sldId="402"/>
            <ac:grpSpMk id="11" creationId="{95273F22-8C47-4836-B139-B1BE1169D7FE}"/>
          </ac:grpSpMkLst>
        </pc:grpChg>
      </pc:sldChg>
      <pc:sldChg chg="modSp modAnim">
        <pc:chgData name="Chris Fiebelkorn" userId="8264ad7cae1ebfb8" providerId="LiveId" clId="{81F71FEF-34A3-4067-AEE4-3BDB99F1AAAE}" dt="2018-11-19T04:20:06.562" v="362"/>
        <pc:sldMkLst>
          <pc:docMk/>
          <pc:sldMk cId="773252727" sldId="404"/>
        </pc:sldMkLst>
        <pc:spChg chg="mod">
          <ac:chgData name="Chris Fiebelkorn" userId="8264ad7cae1ebfb8" providerId="LiveId" clId="{81F71FEF-34A3-4067-AEE4-3BDB99F1AAAE}" dt="2018-11-19T04:19:49.071" v="360" actId="1076"/>
          <ac:spMkLst>
            <pc:docMk/>
            <pc:sldMk cId="773252727" sldId="404"/>
            <ac:spMk id="5" creationId="{E19C722F-AD5D-4087-BE05-6038473016A1}"/>
          </ac:spMkLst>
        </pc:spChg>
        <pc:picChg chg="mod">
          <ac:chgData name="Chris Fiebelkorn" userId="8264ad7cae1ebfb8" providerId="LiveId" clId="{81F71FEF-34A3-4067-AEE4-3BDB99F1AAAE}" dt="2018-11-19T04:18:40.405" v="343" actId="1035"/>
          <ac:picMkLst>
            <pc:docMk/>
            <pc:sldMk cId="773252727" sldId="404"/>
            <ac:picMk id="4" creationId="{FECA5E7D-3629-4FE9-BF6A-205864953161}"/>
          </ac:picMkLst>
        </pc:picChg>
      </pc:sldChg>
      <pc:sldChg chg="modSp modAnim">
        <pc:chgData name="Chris Fiebelkorn" userId="8264ad7cae1ebfb8" providerId="LiveId" clId="{81F71FEF-34A3-4067-AEE4-3BDB99F1AAAE}" dt="2018-11-19T04:20:15.884" v="364"/>
        <pc:sldMkLst>
          <pc:docMk/>
          <pc:sldMk cId="2619867480" sldId="405"/>
        </pc:sldMkLst>
        <pc:spChg chg="mod">
          <ac:chgData name="Chris Fiebelkorn" userId="8264ad7cae1ebfb8" providerId="LiveId" clId="{81F71FEF-34A3-4067-AEE4-3BDB99F1AAAE}" dt="2018-11-19T04:19:22.885" v="357" actId="1076"/>
          <ac:spMkLst>
            <pc:docMk/>
            <pc:sldMk cId="2619867480" sldId="405"/>
            <ac:spMk id="5" creationId="{E19C722F-AD5D-4087-BE05-6038473016A1}"/>
          </ac:spMkLst>
        </pc:spChg>
        <pc:picChg chg="mod">
          <ac:chgData name="Chris Fiebelkorn" userId="8264ad7cae1ebfb8" providerId="LiveId" clId="{81F71FEF-34A3-4067-AEE4-3BDB99F1AAAE}" dt="2018-11-19T04:18:59.121" v="351" actId="1036"/>
          <ac:picMkLst>
            <pc:docMk/>
            <pc:sldMk cId="2619867480" sldId="405"/>
            <ac:picMk id="4" creationId="{EE016AE4-FA43-4813-A9F0-B0BBE3E01427}"/>
          </ac:picMkLst>
        </pc:picChg>
      </pc:sldChg>
      <pc:sldChg chg="modAnim">
        <pc:chgData name="Chris Fiebelkorn" userId="8264ad7cae1ebfb8" providerId="LiveId" clId="{81F71FEF-34A3-4067-AEE4-3BDB99F1AAAE}" dt="2018-11-19T04:20:19.772" v="365"/>
        <pc:sldMkLst>
          <pc:docMk/>
          <pc:sldMk cId="4000111984" sldId="406"/>
        </pc:sldMkLst>
      </pc:sldChg>
      <pc:sldChg chg="modSp modAnim">
        <pc:chgData name="Chris Fiebelkorn" userId="8264ad7cae1ebfb8" providerId="LiveId" clId="{81F71FEF-34A3-4067-AEE4-3BDB99F1AAAE}" dt="2018-11-19T04:20:31.087" v="367"/>
        <pc:sldMkLst>
          <pc:docMk/>
          <pc:sldMk cId="359009407" sldId="407"/>
        </pc:sldMkLst>
        <pc:grpChg chg="mod">
          <ac:chgData name="Chris Fiebelkorn" userId="8264ad7cae1ebfb8" providerId="LiveId" clId="{81F71FEF-34A3-4067-AEE4-3BDB99F1AAAE}" dt="2018-11-19T04:20:25.639" v="366" actId="1076"/>
          <ac:grpSpMkLst>
            <pc:docMk/>
            <pc:sldMk cId="359009407" sldId="407"/>
            <ac:grpSpMk id="8" creationId="{DCB2F74E-75EC-4E52-85EB-01288C2B97C3}"/>
          </ac:grpSpMkLst>
        </pc:grpChg>
      </pc:sldChg>
      <pc:sldChg chg="modSp modAnim">
        <pc:chgData name="Chris Fiebelkorn" userId="8264ad7cae1ebfb8" providerId="LiveId" clId="{81F71FEF-34A3-4067-AEE4-3BDB99F1AAAE}" dt="2018-11-19T04:28:04.538" v="438"/>
        <pc:sldMkLst>
          <pc:docMk/>
          <pc:sldMk cId="2223760635" sldId="410"/>
        </pc:sldMkLst>
        <pc:spChg chg="mod">
          <ac:chgData name="Chris Fiebelkorn" userId="8264ad7cae1ebfb8" providerId="LiveId" clId="{81F71FEF-34A3-4067-AEE4-3BDB99F1AAAE}" dt="2018-11-19T04:28:02.085" v="437" actId="1076"/>
          <ac:spMkLst>
            <pc:docMk/>
            <pc:sldMk cId="2223760635" sldId="410"/>
            <ac:spMk id="2248" creationId="{00000000-0000-0000-0000-000000000000}"/>
          </ac:spMkLst>
        </pc:spChg>
      </pc:sldChg>
    </pc:docChg>
  </pc:docChgLst>
  <pc:docChgLst>
    <pc:chgData name="Monica Pope" userId="f452de3445d0aa3f" providerId="Windows Live" clId="Web-{C6BFAA69-64E5-4946-8AB5-6BC044BF2C8B}"/>
    <pc:docChg chg="addSld delSld modSld sldOrd">
      <pc:chgData name="Monica Pope" userId="f452de3445d0aa3f" providerId="Windows Live" clId="Web-{C6BFAA69-64E5-4946-8AB5-6BC044BF2C8B}" dt="2018-11-17T20:04:51.478" v="274" actId="1076"/>
      <pc:docMkLst>
        <pc:docMk/>
      </pc:docMkLst>
      <pc:sldChg chg="modSp">
        <pc:chgData name="Monica Pope" userId="f452de3445d0aa3f" providerId="Windows Live" clId="Web-{C6BFAA69-64E5-4946-8AB5-6BC044BF2C8B}" dt="2018-11-17T19:03:34.005" v="4" actId="14100"/>
        <pc:sldMkLst>
          <pc:docMk/>
          <pc:sldMk cId="3297870441" sldId="273"/>
        </pc:sldMkLst>
        <pc:spChg chg="mod">
          <ac:chgData name="Monica Pope" userId="f452de3445d0aa3f" providerId="Windows Live" clId="Web-{C6BFAA69-64E5-4946-8AB5-6BC044BF2C8B}" dt="2018-11-17T19:03:34.005" v="4" actId="14100"/>
          <ac:spMkLst>
            <pc:docMk/>
            <pc:sldMk cId="3297870441" sldId="273"/>
            <ac:spMk id="4" creationId="{A9E38059-1645-4724-9F1F-E543833BAFD8}"/>
          </ac:spMkLst>
        </pc:spChg>
      </pc:sldChg>
      <pc:sldChg chg="addSp delSp modSp addAnim delAnim addCm">
        <pc:chgData name="Monica Pope" userId="f452de3445d0aa3f" providerId="Windows Live" clId="Web-{C6BFAA69-64E5-4946-8AB5-6BC044BF2C8B}" dt="2018-11-17T19:05:04.380" v="7"/>
        <pc:sldMkLst>
          <pc:docMk/>
          <pc:sldMk cId="3325750996" sldId="274"/>
        </pc:sldMkLst>
        <pc:spChg chg="add del mod">
          <ac:chgData name="Monica Pope" userId="f452de3445d0aa3f" providerId="Windows Live" clId="Web-{C6BFAA69-64E5-4946-8AB5-6BC044BF2C8B}" dt="2018-11-17T19:04:21.224" v="6"/>
          <ac:spMkLst>
            <pc:docMk/>
            <pc:sldMk cId="3325750996" sldId="274"/>
            <ac:spMk id="6" creationId="{EF43AB69-301D-4E76-95A2-03ADF4E37A87}"/>
          </ac:spMkLst>
        </pc:spChg>
        <pc:picChg chg="add del">
          <ac:chgData name="Monica Pope" userId="f452de3445d0aa3f" providerId="Windows Live" clId="Web-{C6BFAA69-64E5-4946-8AB5-6BC044BF2C8B}" dt="2018-11-17T19:04:21.224" v="6"/>
          <ac:picMkLst>
            <pc:docMk/>
            <pc:sldMk cId="3325750996" sldId="274"/>
            <ac:picMk id="7" creationId="{0ABBD673-2C6D-475B-9E30-79C9013C8A25}"/>
          </ac:picMkLst>
        </pc:picChg>
      </pc:sldChg>
      <pc:sldChg chg="addSp delSp modSp delAnim">
        <pc:chgData name="Monica Pope" userId="f452de3445d0aa3f" providerId="Windows Live" clId="Web-{C6BFAA69-64E5-4946-8AB5-6BC044BF2C8B}" dt="2018-11-17T20:03:23.322" v="268" actId="20577"/>
        <pc:sldMkLst>
          <pc:docMk/>
          <pc:sldMk cId="2999795396" sldId="275"/>
        </pc:sldMkLst>
        <pc:spChg chg="add mod">
          <ac:chgData name="Monica Pope" userId="f452de3445d0aa3f" providerId="Windows Live" clId="Web-{C6BFAA69-64E5-4946-8AB5-6BC044BF2C8B}" dt="2018-11-17T20:03:23.322" v="268" actId="20577"/>
          <ac:spMkLst>
            <pc:docMk/>
            <pc:sldMk cId="2999795396" sldId="275"/>
            <ac:spMk id="4" creationId="{6E742047-1372-43A6-8EF2-881A5D47E17C}"/>
          </ac:spMkLst>
        </pc:spChg>
        <pc:spChg chg="del mod">
          <ac:chgData name="Monica Pope" userId="f452de3445d0aa3f" providerId="Windows Live" clId="Web-{C6BFAA69-64E5-4946-8AB5-6BC044BF2C8B}" dt="2018-11-17T20:01:51.854" v="255"/>
          <ac:spMkLst>
            <pc:docMk/>
            <pc:sldMk cId="2999795396" sldId="275"/>
            <ac:spMk id="6" creationId="{13F424D0-B018-46C6-A123-E6F0E7B9375C}"/>
          </ac:spMkLst>
        </pc:spChg>
      </pc:sldChg>
      <pc:sldChg chg="delSp modSp">
        <pc:chgData name="Monica Pope" userId="f452de3445d0aa3f" providerId="Windows Live" clId="Web-{C6BFAA69-64E5-4946-8AB5-6BC044BF2C8B}" dt="2018-11-17T20:03:39.931" v="271"/>
        <pc:sldMkLst>
          <pc:docMk/>
          <pc:sldMk cId="1736597463" sldId="277"/>
        </pc:sldMkLst>
        <pc:spChg chg="del">
          <ac:chgData name="Monica Pope" userId="f452de3445d0aa3f" providerId="Windows Live" clId="Web-{C6BFAA69-64E5-4946-8AB5-6BC044BF2C8B}" dt="2018-11-17T20:03:39.931" v="271"/>
          <ac:spMkLst>
            <pc:docMk/>
            <pc:sldMk cId="1736597463" sldId="277"/>
            <ac:spMk id="4" creationId="{7BBAECAE-F064-4D32-BEA7-BFE935494A5D}"/>
          </ac:spMkLst>
        </pc:spChg>
        <pc:spChg chg="mod">
          <ac:chgData name="Monica Pope" userId="f452de3445d0aa3f" providerId="Windows Live" clId="Web-{C6BFAA69-64E5-4946-8AB5-6BC044BF2C8B}" dt="2018-11-17T20:03:37.119" v="270" actId="1076"/>
          <ac:spMkLst>
            <pc:docMk/>
            <pc:sldMk cId="1736597463" sldId="277"/>
            <ac:spMk id="7" creationId="{C61E7E3E-3AEB-43D6-BB46-043C9870169C}"/>
          </ac:spMkLst>
        </pc:spChg>
      </pc:sldChg>
      <pc:sldChg chg="modSp">
        <pc:chgData name="Monica Pope" userId="f452de3445d0aa3f" providerId="Windows Live" clId="Web-{C6BFAA69-64E5-4946-8AB5-6BC044BF2C8B}" dt="2018-11-17T20:04:05.525" v="273" actId="1076"/>
        <pc:sldMkLst>
          <pc:docMk/>
          <pc:sldMk cId="1314897509" sldId="279"/>
        </pc:sldMkLst>
        <pc:spChg chg="mod">
          <ac:chgData name="Monica Pope" userId="f452de3445d0aa3f" providerId="Windows Live" clId="Web-{C6BFAA69-64E5-4946-8AB5-6BC044BF2C8B}" dt="2018-11-17T20:04:05.525" v="273" actId="1076"/>
          <ac:spMkLst>
            <pc:docMk/>
            <pc:sldMk cId="1314897509" sldId="279"/>
            <ac:spMk id="6" creationId="{77FB01DB-CA35-4BAD-9458-400662FB8DC8}"/>
          </ac:spMkLst>
        </pc:spChg>
      </pc:sldChg>
      <pc:sldChg chg="addSp delSp delAnim">
        <pc:chgData name="Monica Pope" userId="f452de3445d0aa3f" providerId="Windows Live" clId="Web-{C6BFAA69-64E5-4946-8AB5-6BC044BF2C8B}" dt="2018-11-17T19:17:25.397" v="89"/>
        <pc:sldMkLst>
          <pc:docMk/>
          <pc:sldMk cId="2546999578" sldId="286"/>
        </pc:sldMkLst>
        <pc:spChg chg="del">
          <ac:chgData name="Monica Pope" userId="f452de3445d0aa3f" providerId="Windows Live" clId="Web-{C6BFAA69-64E5-4946-8AB5-6BC044BF2C8B}" dt="2018-11-17T19:17:25.397" v="89"/>
          <ac:spMkLst>
            <pc:docMk/>
            <pc:sldMk cId="2546999578" sldId="286"/>
            <ac:spMk id="6" creationId="{9C6B011C-CD5E-4E72-A6EA-CA313D4727AC}"/>
          </ac:spMkLst>
        </pc:spChg>
        <pc:spChg chg="del">
          <ac:chgData name="Monica Pope" userId="f452de3445d0aa3f" providerId="Windows Live" clId="Web-{C6BFAA69-64E5-4946-8AB5-6BC044BF2C8B}" dt="2018-11-17T19:17:04.881" v="86"/>
          <ac:spMkLst>
            <pc:docMk/>
            <pc:sldMk cId="2546999578" sldId="286"/>
            <ac:spMk id="8" creationId="{932A3DF9-6439-462D-B95B-E8552FBAA897}"/>
          </ac:spMkLst>
        </pc:spChg>
        <pc:spChg chg="add">
          <ac:chgData name="Monica Pope" userId="f452de3445d0aa3f" providerId="Windows Live" clId="Web-{C6BFAA69-64E5-4946-8AB5-6BC044BF2C8B}" dt="2018-11-17T19:17:06.084" v="87"/>
          <ac:spMkLst>
            <pc:docMk/>
            <pc:sldMk cId="2546999578" sldId="286"/>
            <ac:spMk id="9" creationId="{ED915E6D-0B83-4F86-B3F2-9C08F5628890}"/>
          </ac:spMkLst>
        </pc:spChg>
        <pc:spChg chg="add">
          <ac:chgData name="Monica Pope" userId="f452de3445d0aa3f" providerId="Windows Live" clId="Web-{C6BFAA69-64E5-4946-8AB5-6BC044BF2C8B}" dt="2018-11-17T19:17:19.100" v="88"/>
          <ac:spMkLst>
            <pc:docMk/>
            <pc:sldMk cId="2546999578" sldId="286"/>
            <ac:spMk id="11" creationId="{C6E41DD1-46BC-4644-9AF6-5160F6E8CC3C}"/>
          </ac:spMkLst>
        </pc:spChg>
      </pc:sldChg>
      <pc:sldChg chg="addSp delSp modSp delAnim">
        <pc:chgData name="Monica Pope" userId="f452de3445d0aa3f" providerId="Windows Live" clId="Web-{C6BFAA69-64E5-4946-8AB5-6BC044BF2C8B}" dt="2018-11-17T19:18:47.256" v="95"/>
        <pc:sldMkLst>
          <pc:docMk/>
          <pc:sldMk cId="912469669" sldId="288"/>
        </pc:sldMkLst>
        <pc:spChg chg="del">
          <ac:chgData name="Monica Pope" userId="f452de3445d0aa3f" providerId="Windows Live" clId="Web-{C6BFAA69-64E5-4946-8AB5-6BC044BF2C8B}" dt="2018-11-17T19:18:33.928" v="92"/>
          <ac:spMkLst>
            <pc:docMk/>
            <pc:sldMk cId="912469669" sldId="288"/>
            <ac:spMk id="6" creationId="{9C6B011C-CD5E-4E72-A6EA-CA313D4727AC}"/>
          </ac:spMkLst>
        </pc:spChg>
        <pc:spChg chg="del">
          <ac:chgData name="Monica Pope" userId="f452de3445d0aa3f" providerId="Windows Live" clId="Web-{C6BFAA69-64E5-4946-8AB5-6BC044BF2C8B}" dt="2018-11-17T19:18:38.193" v="93"/>
          <ac:spMkLst>
            <pc:docMk/>
            <pc:sldMk cId="912469669" sldId="288"/>
            <ac:spMk id="7" creationId="{605C4B34-1630-48CD-B14F-C43E7CF1E8C6}"/>
          </ac:spMkLst>
        </pc:spChg>
        <pc:spChg chg="del">
          <ac:chgData name="Monica Pope" userId="f452de3445d0aa3f" providerId="Windows Live" clId="Web-{C6BFAA69-64E5-4946-8AB5-6BC044BF2C8B}" dt="2018-11-17T19:18:16.506" v="90"/>
          <ac:spMkLst>
            <pc:docMk/>
            <pc:sldMk cId="912469669" sldId="288"/>
            <ac:spMk id="8" creationId="{932A3DF9-6439-462D-B95B-E8552FBAA897}"/>
          </ac:spMkLst>
        </pc:spChg>
        <pc:spChg chg="add">
          <ac:chgData name="Monica Pope" userId="f452de3445d0aa3f" providerId="Windows Live" clId="Web-{C6BFAA69-64E5-4946-8AB5-6BC044BF2C8B}" dt="2018-11-17T19:18:17.740" v="91"/>
          <ac:spMkLst>
            <pc:docMk/>
            <pc:sldMk cId="912469669" sldId="288"/>
            <ac:spMk id="11" creationId="{B08B897D-FE29-4A46-8D74-B771546DCEF3}"/>
          </ac:spMkLst>
        </pc:spChg>
        <pc:spChg chg="add">
          <ac:chgData name="Monica Pope" userId="f452de3445d0aa3f" providerId="Windows Live" clId="Web-{C6BFAA69-64E5-4946-8AB5-6BC044BF2C8B}" dt="2018-11-17T19:18:39.975" v="94"/>
          <ac:spMkLst>
            <pc:docMk/>
            <pc:sldMk cId="912469669" sldId="288"/>
            <ac:spMk id="12" creationId="{1F060A38-1EF8-4B2E-A50C-71746F6DE67F}"/>
          </ac:spMkLst>
        </pc:spChg>
        <pc:picChg chg="add mod">
          <ac:chgData name="Monica Pope" userId="f452de3445d0aa3f" providerId="Windows Live" clId="Web-{C6BFAA69-64E5-4946-8AB5-6BC044BF2C8B}" dt="2018-11-17T19:18:47.256" v="95"/>
          <ac:picMkLst>
            <pc:docMk/>
            <pc:sldMk cId="912469669" sldId="288"/>
            <ac:picMk id="9" creationId="{822AAA84-928E-46C9-8C4C-BF6E3DAF5CEB}"/>
          </ac:picMkLst>
        </pc:picChg>
      </pc:sldChg>
      <pc:sldChg chg="addSp delSp delAnim">
        <pc:chgData name="Monica Pope" userId="f452de3445d0aa3f" providerId="Windows Live" clId="Web-{C6BFAA69-64E5-4946-8AB5-6BC044BF2C8B}" dt="2018-11-17T19:21:18.881" v="105"/>
        <pc:sldMkLst>
          <pc:docMk/>
          <pc:sldMk cId="148421000" sldId="290"/>
        </pc:sldMkLst>
        <pc:spChg chg="del">
          <ac:chgData name="Monica Pope" userId="f452de3445d0aa3f" providerId="Windows Live" clId="Web-{C6BFAA69-64E5-4946-8AB5-6BC044BF2C8B}" dt="2018-11-17T19:21:08.146" v="102"/>
          <ac:spMkLst>
            <pc:docMk/>
            <pc:sldMk cId="148421000" sldId="290"/>
            <ac:spMk id="4" creationId="{80647124-7395-475B-A0D2-88F1D22A7085}"/>
          </ac:spMkLst>
        </pc:spChg>
        <pc:spChg chg="add">
          <ac:chgData name="Monica Pope" userId="f452de3445d0aa3f" providerId="Windows Live" clId="Web-{C6BFAA69-64E5-4946-8AB5-6BC044BF2C8B}" dt="2018-11-17T19:21:09.365" v="103"/>
          <ac:spMkLst>
            <pc:docMk/>
            <pc:sldMk cId="148421000" sldId="290"/>
            <ac:spMk id="7" creationId="{BBD390B5-426B-4701-B61E-F6AEE37A901A}"/>
          </ac:spMkLst>
        </pc:spChg>
        <pc:spChg chg="del">
          <ac:chgData name="Monica Pope" userId="f452de3445d0aa3f" providerId="Windows Live" clId="Web-{C6BFAA69-64E5-4946-8AB5-6BC044BF2C8B}" dt="2018-11-17T19:21:17.193" v="104"/>
          <ac:spMkLst>
            <pc:docMk/>
            <pc:sldMk cId="148421000" sldId="290"/>
            <ac:spMk id="8" creationId="{9A4A0621-1C56-41E4-AF03-B7C3849EFE54}"/>
          </ac:spMkLst>
        </pc:spChg>
        <pc:spChg chg="add">
          <ac:chgData name="Monica Pope" userId="f452de3445d0aa3f" providerId="Windows Live" clId="Web-{C6BFAA69-64E5-4946-8AB5-6BC044BF2C8B}" dt="2018-11-17T19:21:18.881" v="105"/>
          <ac:spMkLst>
            <pc:docMk/>
            <pc:sldMk cId="148421000" sldId="290"/>
            <ac:spMk id="9" creationId="{F3F7902B-519C-435D-B7EF-1A398170EB4B}"/>
          </ac:spMkLst>
        </pc:spChg>
      </pc:sldChg>
      <pc:sldChg chg="addSp delSp modSp delAnim">
        <pc:chgData name="Monica Pope" userId="f452de3445d0aa3f" providerId="Windows Live" clId="Web-{C6BFAA69-64E5-4946-8AB5-6BC044BF2C8B}" dt="2018-11-17T19:25:58.348" v="127"/>
        <pc:sldMkLst>
          <pc:docMk/>
          <pc:sldMk cId="3924927325" sldId="292"/>
        </pc:sldMkLst>
        <pc:spChg chg="add del mod">
          <ac:chgData name="Monica Pope" userId="f452de3445d0aa3f" providerId="Windows Live" clId="Web-{C6BFAA69-64E5-4946-8AB5-6BC044BF2C8B}" dt="2018-11-17T19:25:33.879" v="125"/>
          <ac:spMkLst>
            <pc:docMk/>
            <pc:sldMk cId="3924927325" sldId="292"/>
            <ac:spMk id="7" creationId="{D8FBC666-1494-4C9E-A2F7-F77199036C90}"/>
          </ac:spMkLst>
        </pc:spChg>
        <pc:picChg chg="del">
          <ac:chgData name="Monica Pope" userId="f452de3445d0aa3f" providerId="Windows Live" clId="Web-{C6BFAA69-64E5-4946-8AB5-6BC044BF2C8B}" dt="2018-11-17T19:23:20.114" v="110"/>
          <ac:picMkLst>
            <pc:docMk/>
            <pc:sldMk cId="3924927325" sldId="292"/>
            <ac:picMk id="8" creationId="{45AC3FF5-15EA-4DEB-9B4F-BCCBBC1FFE15}"/>
          </ac:picMkLst>
        </pc:picChg>
        <pc:picChg chg="add del mod ord modCrop">
          <ac:chgData name="Monica Pope" userId="f452de3445d0aa3f" providerId="Windows Live" clId="Web-{C6BFAA69-64E5-4946-8AB5-6BC044BF2C8B}" dt="2018-11-17T19:24:32.786" v="116"/>
          <ac:picMkLst>
            <pc:docMk/>
            <pc:sldMk cId="3924927325" sldId="292"/>
            <ac:picMk id="9" creationId="{120C5C8B-521A-4497-8952-B04ED89E0673}"/>
          </ac:picMkLst>
        </pc:picChg>
        <pc:picChg chg="add del mod ord modCrop">
          <ac:chgData name="Monica Pope" userId="f452de3445d0aa3f" providerId="Windows Live" clId="Web-{C6BFAA69-64E5-4946-8AB5-6BC044BF2C8B}" dt="2018-11-17T19:25:24.067" v="124"/>
          <ac:picMkLst>
            <pc:docMk/>
            <pc:sldMk cId="3924927325" sldId="292"/>
            <ac:picMk id="11" creationId="{108D3B20-D8C8-4F25-AE11-7BEAFA7C1A7B}"/>
          </ac:picMkLst>
        </pc:picChg>
        <pc:picChg chg="add mod ord modCrop">
          <ac:chgData name="Monica Pope" userId="f452de3445d0aa3f" providerId="Windows Live" clId="Web-{C6BFAA69-64E5-4946-8AB5-6BC044BF2C8B}" dt="2018-11-17T19:25:58.348" v="127"/>
          <ac:picMkLst>
            <pc:docMk/>
            <pc:sldMk cId="3924927325" sldId="292"/>
            <ac:picMk id="13" creationId="{0DF56DC6-3F2A-487E-966B-77515209D562}"/>
          </ac:picMkLst>
        </pc:picChg>
      </pc:sldChg>
      <pc:sldChg chg="addSp delSp modSp delAnim">
        <pc:chgData name="Monica Pope" userId="f452de3445d0aa3f" providerId="Windows Live" clId="Web-{C6BFAA69-64E5-4946-8AB5-6BC044BF2C8B}" dt="2018-11-17T19:39:29.975" v="130" actId="14100"/>
        <pc:sldMkLst>
          <pc:docMk/>
          <pc:sldMk cId="256563632" sldId="295"/>
        </pc:sldMkLst>
        <pc:picChg chg="add mod">
          <ac:chgData name="Monica Pope" userId="f452de3445d0aa3f" providerId="Windows Live" clId="Web-{C6BFAA69-64E5-4946-8AB5-6BC044BF2C8B}" dt="2018-11-17T19:39:29.975" v="130" actId="14100"/>
          <ac:picMkLst>
            <pc:docMk/>
            <pc:sldMk cId="256563632" sldId="295"/>
            <ac:picMk id="3" creationId="{A90B6B8C-5B66-4263-A57F-650111D37CF9}"/>
          </ac:picMkLst>
        </pc:picChg>
        <pc:picChg chg="del">
          <ac:chgData name="Monica Pope" userId="f452de3445d0aa3f" providerId="Windows Live" clId="Web-{C6BFAA69-64E5-4946-8AB5-6BC044BF2C8B}" dt="2018-11-17T19:39:10.256" v="128"/>
          <ac:picMkLst>
            <pc:docMk/>
            <pc:sldMk cId="256563632" sldId="295"/>
            <ac:picMk id="8" creationId="{45AC3FF5-15EA-4DEB-9B4F-BCCBBC1FFE15}"/>
          </ac:picMkLst>
        </pc:picChg>
      </pc:sldChg>
      <pc:sldChg chg="addSp delSp delAnim">
        <pc:chgData name="Monica Pope" userId="f452de3445d0aa3f" providerId="Windows Live" clId="Web-{C6BFAA69-64E5-4946-8AB5-6BC044BF2C8B}" dt="2018-11-17T19:52:12.540" v="190"/>
        <pc:sldMkLst>
          <pc:docMk/>
          <pc:sldMk cId="2754380824" sldId="322"/>
        </pc:sldMkLst>
        <pc:spChg chg="del">
          <ac:chgData name="Monica Pope" userId="f452de3445d0aa3f" providerId="Windows Live" clId="Web-{C6BFAA69-64E5-4946-8AB5-6BC044BF2C8B}" dt="2018-11-17T19:52:11.244" v="189"/>
          <ac:spMkLst>
            <pc:docMk/>
            <pc:sldMk cId="2754380824" sldId="322"/>
            <ac:spMk id="4" creationId="{9AD3AF26-24F5-434C-9614-3648FD26DDB1}"/>
          </ac:spMkLst>
        </pc:spChg>
        <pc:spChg chg="add">
          <ac:chgData name="Monica Pope" userId="f452de3445d0aa3f" providerId="Windows Live" clId="Web-{C6BFAA69-64E5-4946-8AB5-6BC044BF2C8B}" dt="2018-11-17T19:52:12.540" v="190"/>
          <ac:spMkLst>
            <pc:docMk/>
            <pc:sldMk cId="2754380824" sldId="322"/>
            <ac:spMk id="7" creationId="{5FC0284F-B481-43B6-B788-B0278488D0C3}"/>
          </ac:spMkLst>
        </pc:spChg>
      </pc:sldChg>
      <pc:sldChg chg="addSp delSp">
        <pc:chgData name="Monica Pope" userId="f452de3445d0aa3f" providerId="Windows Live" clId="Web-{C6BFAA69-64E5-4946-8AB5-6BC044BF2C8B}" dt="2018-11-17T19:50:58.979" v="184"/>
        <pc:sldMkLst>
          <pc:docMk/>
          <pc:sldMk cId="4004775819" sldId="329"/>
        </pc:sldMkLst>
        <pc:spChg chg="add">
          <ac:chgData name="Monica Pope" userId="f452de3445d0aa3f" providerId="Windows Live" clId="Web-{C6BFAA69-64E5-4946-8AB5-6BC044BF2C8B}" dt="2018-11-17T19:50:58.979" v="184"/>
          <ac:spMkLst>
            <pc:docMk/>
            <pc:sldMk cId="4004775819" sldId="329"/>
            <ac:spMk id="7" creationId="{E4CCD5BC-A8F5-4B61-9D87-C07E5061AFF9}"/>
          </ac:spMkLst>
        </pc:spChg>
        <pc:spChg chg="del">
          <ac:chgData name="Monica Pope" userId="f452de3445d0aa3f" providerId="Windows Live" clId="Web-{C6BFAA69-64E5-4946-8AB5-6BC044BF2C8B}" dt="2018-11-17T19:50:57.775" v="183"/>
          <ac:spMkLst>
            <pc:docMk/>
            <pc:sldMk cId="4004775819" sldId="329"/>
            <ac:spMk id="2074" creationId="{00000000-0000-0000-0000-000000000000}"/>
          </ac:spMkLst>
        </pc:spChg>
      </pc:sldChg>
      <pc:sldChg chg="modSp">
        <pc:chgData name="Monica Pope" userId="f452de3445d0aa3f" providerId="Windows Live" clId="Web-{C6BFAA69-64E5-4946-8AB5-6BC044BF2C8B}" dt="2018-11-17T19:49:22.058" v="174"/>
        <pc:sldMkLst>
          <pc:docMk/>
          <pc:sldMk cId="1172828729" sldId="333"/>
        </pc:sldMkLst>
        <pc:spChg chg="mod">
          <ac:chgData name="Monica Pope" userId="f452de3445d0aa3f" providerId="Windows Live" clId="Web-{C6BFAA69-64E5-4946-8AB5-6BC044BF2C8B}" dt="2018-11-17T19:49:22.058" v="174"/>
          <ac:spMkLst>
            <pc:docMk/>
            <pc:sldMk cId="1172828729" sldId="333"/>
            <ac:spMk id="5" creationId="{5F139B29-DEEF-44B4-A328-84EF8173372E}"/>
          </ac:spMkLst>
        </pc:spChg>
      </pc:sldChg>
      <pc:sldChg chg="addSp delSp delAnim">
        <pc:chgData name="Monica Pope" userId="f452de3445d0aa3f" providerId="Windows Live" clId="Web-{C6BFAA69-64E5-4946-8AB5-6BC044BF2C8B}" dt="2018-11-17T19:51:38.697" v="188"/>
        <pc:sldMkLst>
          <pc:docMk/>
          <pc:sldMk cId="2347990391" sldId="334"/>
        </pc:sldMkLst>
        <pc:spChg chg="del">
          <ac:chgData name="Monica Pope" userId="f452de3445d0aa3f" providerId="Windows Live" clId="Web-{C6BFAA69-64E5-4946-8AB5-6BC044BF2C8B}" dt="2018-11-17T19:51:37.478" v="187"/>
          <ac:spMkLst>
            <pc:docMk/>
            <pc:sldMk cId="2347990391" sldId="334"/>
            <ac:spMk id="4" creationId="{9AD3AF26-24F5-434C-9614-3648FD26DDB1}"/>
          </ac:spMkLst>
        </pc:spChg>
        <pc:spChg chg="add">
          <ac:chgData name="Monica Pope" userId="f452de3445d0aa3f" providerId="Windows Live" clId="Web-{C6BFAA69-64E5-4946-8AB5-6BC044BF2C8B}" dt="2018-11-17T19:51:38.697" v="188"/>
          <ac:spMkLst>
            <pc:docMk/>
            <pc:sldMk cId="2347990391" sldId="334"/>
            <ac:spMk id="7" creationId="{22C2C128-B7BB-4EF3-B2F1-91397F77B5E1}"/>
          </ac:spMkLst>
        </pc:spChg>
      </pc:sldChg>
      <pc:sldChg chg="addSp modSp">
        <pc:chgData name="Monica Pope" userId="f452de3445d0aa3f" providerId="Windows Live" clId="Web-{C6BFAA69-64E5-4946-8AB5-6BC044BF2C8B}" dt="2018-11-17T19:50:07.322" v="178"/>
        <pc:sldMkLst>
          <pc:docMk/>
          <pc:sldMk cId="919840697" sldId="335"/>
        </pc:sldMkLst>
        <pc:spChg chg="mod">
          <ac:chgData name="Monica Pope" userId="f452de3445d0aa3f" providerId="Windows Live" clId="Web-{C6BFAA69-64E5-4946-8AB5-6BC044BF2C8B}" dt="2018-11-17T19:50:06.431" v="175" actId="20577"/>
          <ac:spMkLst>
            <pc:docMk/>
            <pc:sldMk cId="919840697" sldId="335"/>
            <ac:spMk id="7" creationId="{65AF842F-9C22-4551-B275-C563999A450A}"/>
          </ac:spMkLst>
        </pc:spChg>
        <pc:spChg chg="add">
          <ac:chgData name="Monica Pope" userId="f452de3445d0aa3f" providerId="Windows Live" clId="Web-{C6BFAA69-64E5-4946-8AB5-6BC044BF2C8B}" dt="2018-11-17T19:50:07.322" v="178"/>
          <ac:spMkLst>
            <pc:docMk/>
            <pc:sldMk cId="919840697" sldId="335"/>
            <ac:spMk id="8" creationId="{4BCA250F-6F3C-496B-BDC7-D0486C129254}"/>
          </ac:spMkLst>
        </pc:spChg>
      </pc:sldChg>
      <pc:sldChg chg="addSp delSp">
        <pc:chgData name="Monica Pope" userId="f452de3445d0aa3f" providerId="Windows Live" clId="Web-{C6BFAA69-64E5-4946-8AB5-6BC044BF2C8B}" dt="2018-11-17T19:53:15.978" v="196"/>
        <pc:sldMkLst>
          <pc:docMk/>
          <pc:sldMk cId="455334081" sldId="337"/>
        </pc:sldMkLst>
        <pc:spChg chg="add">
          <ac:chgData name="Monica Pope" userId="f452de3445d0aa3f" providerId="Windows Live" clId="Web-{C6BFAA69-64E5-4946-8AB5-6BC044BF2C8B}" dt="2018-11-17T19:53:15.978" v="196"/>
          <ac:spMkLst>
            <pc:docMk/>
            <pc:sldMk cId="455334081" sldId="337"/>
            <ac:spMk id="7" creationId="{0C833D9E-13D4-47A5-8EC6-28589F7B9E1B}"/>
          </ac:spMkLst>
        </pc:spChg>
        <pc:spChg chg="del">
          <ac:chgData name="Monica Pope" userId="f452de3445d0aa3f" providerId="Windows Live" clId="Web-{C6BFAA69-64E5-4946-8AB5-6BC044BF2C8B}" dt="2018-11-17T19:53:14.696" v="195"/>
          <ac:spMkLst>
            <pc:docMk/>
            <pc:sldMk cId="455334081" sldId="337"/>
            <ac:spMk id="2145" creationId="{00000000-0000-0000-0000-000000000000}"/>
          </ac:spMkLst>
        </pc:spChg>
      </pc:sldChg>
      <pc:sldChg chg="addSp delSp delAnim">
        <pc:chgData name="Monica Pope" userId="f452de3445d0aa3f" providerId="Windows Live" clId="Web-{C6BFAA69-64E5-4946-8AB5-6BC044BF2C8B}" dt="2018-11-17T19:52:26.243" v="192"/>
        <pc:sldMkLst>
          <pc:docMk/>
          <pc:sldMk cId="1494548771" sldId="338"/>
        </pc:sldMkLst>
        <pc:spChg chg="del">
          <ac:chgData name="Monica Pope" userId="f452de3445d0aa3f" providerId="Windows Live" clId="Web-{C6BFAA69-64E5-4946-8AB5-6BC044BF2C8B}" dt="2018-11-17T19:52:24.634" v="191"/>
          <ac:spMkLst>
            <pc:docMk/>
            <pc:sldMk cId="1494548771" sldId="338"/>
            <ac:spMk id="4" creationId="{9AD3AF26-24F5-434C-9614-3648FD26DDB1}"/>
          </ac:spMkLst>
        </pc:spChg>
        <pc:spChg chg="add">
          <ac:chgData name="Monica Pope" userId="f452de3445d0aa3f" providerId="Windows Live" clId="Web-{C6BFAA69-64E5-4946-8AB5-6BC044BF2C8B}" dt="2018-11-17T19:52:26.243" v="192"/>
          <ac:spMkLst>
            <pc:docMk/>
            <pc:sldMk cId="1494548771" sldId="338"/>
            <ac:spMk id="7" creationId="{323EC0B5-ED96-4B7F-BE49-BF4F2D5F2719}"/>
          </ac:spMkLst>
        </pc:spChg>
      </pc:sldChg>
      <pc:sldChg chg="addSp delSp delAnim">
        <pc:chgData name="Monica Pope" userId="f452de3445d0aa3f" providerId="Windows Live" clId="Web-{C6BFAA69-64E5-4946-8AB5-6BC044BF2C8B}" dt="2018-11-17T19:52:47.837" v="194"/>
        <pc:sldMkLst>
          <pc:docMk/>
          <pc:sldMk cId="2081096036" sldId="339"/>
        </pc:sldMkLst>
        <pc:spChg chg="del">
          <ac:chgData name="Monica Pope" userId="f452de3445d0aa3f" providerId="Windows Live" clId="Web-{C6BFAA69-64E5-4946-8AB5-6BC044BF2C8B}" dt="2018-11-17T19:52:46.540" v="193"/>
          <ac:spMkLst>
            <pc:docMk/>
            <pc:sldMk cId="2081096036" sldId="339"/>
            <ac:spMk id="4" creationId="{9AD3AF26-24F5-434C-9614-3648FD26DDB1}"/>
          </ac:spMkLst>
        </pc:spChg>
        <pc:spChg chg="add">
          <ac:chgData name="Monica Pope" userId="f452de3445d0aa3f" providerId="Windows Live" clId="Web-{C6BFAA69-64E5-4946-8AB5-6BC044BF2C8B}" dt="2018-11-17T19:52:47.837" v="194"/>
          <ac:spMkLst>
            <pc:docMk/>
            <pc:sldMk cId="2081096036" sldId="339"/>
            <ac:spMk id="7" creationId="{BB18EC28-F6D3-4ACE-B1D9-560FC5037D8A}"/>
          </ac:spMkLst>
        </pc:spChg>
      </pc:sldChg>
      <pc:sldChg chg="addSp delSp">
        <pc:chgData name="Monica Pope" userId="f452de3445d0aa3f" providerId="Windows Live" clId="Web-{C6BFAA69-64E5-4946-8AB5-6BC044BF2C8B}" dt="2018-11-17T19:57:39.680" v="223"/>
        <pc:sldMkLst>
          <pc:docMk/>
          <pc:sldMk cId="2669581739" sldId="347"/>
        </pc:sldMkLst>
        <pc:spChg chg="add">
          <ac:chgData name="Monica Pope" userId="f452de3445d0aa3f" providerId="Windows Live" clId="Web-{C6BFAA69-64E5-4946-8AB5-6BC044BF2C8B}" dt="2018-11-17T19:57:39.680" v="223"/>
          <ac:spMkLst>
            <pc:docMk/>
            <pc:sldMk cId="2669581739" sldId="347"/>
            <ac:spMk id="7" creationId="{615E0B25-03CB-44FB-A0D9-5A2B2A4B1ACD}"/>
          </ac:spMkLst>
        </pc:spChg>
        <pc:spChg chg="del">
          <ac:chgData name="Monica Pope" userId="f452de3445d0aa3f" providerId="Windows Live" clId="Web-{C6BFAA69-64E5-4946-8AB5-6BC044BF2C8B}" dt="2018-11-17T19:57:38.477" v="222"/>
          <ac:spMkLst>
            <pc:docMk/>
            <pc:sldMk cId="2669581739" sldId="347"/>
            <ac:spMk id="2230" creationId="{00000000-0000-0000-0000-000000000000}"/>
          </ac:spMkLst>
        </pc:spChg>
      </pc:sldChg>
      <pc:sldChg chg="addSp delSp">
        <pc:chgData name="Monica Pope" userId="f452de3445d0aa3f" providerId="Windows Live" clId="Web-{C6BFAA69-64E5-4946-8AB5-6BC044BF2C8B}" dt="2018-11-17T19:57:59.430" v="225"/>
        <pc:sldMkLst>
          <pc:docMk/>
          <pc:sldMk cId="3950085649" sldId="348"/>
        </pc:sldMkLst>
        <pc:spChg chg="add">
          <ac:chgData name="Monica Pope" userId="f452de3445d0aa3f" providerId="Windows Live" clId="Web-{C6BFAA69-64E5-4946-8AB5-6BC044BF2C8B}" dt="2018-11-17T19:57:59.430" v="225"/>
          <ac:spMkLst>
            <pc:docMk/>
            <pc:sldMk cId="3950085649" sldId="348"/>
            <ac:spMk id="7" creationId="{83C13059-8C65-46C4-B235-017FA8946117}"/>
          </ac:spMkLst>
        </pc:spChg>
        <pc:spChg chg="del">
          <ac:chgData name="Monica Pope" userId="f452de3445d0aa3f" providerId="Windows Live" clId="Web-{C6BFAA69-64E5-4946-8AB5-6BC044BF2C8B}" dt="2018-11-17T19:57:57.899" v="224"/>
          <ac:spMkLst>
            <pc:docMk/>
            <pc:sldMk cId="3950085649" sldId="348"/>
            <ac:spMk id="2239" creationId="{00000000-0000-0000-0000-000000000000}"/>
          </ac:spMkLst>
        </pc:spChg>
      </pc:sldChg>
      <pc:sldChg chg="addSp modSp">
        <pc:chgData name="Monica Pope" userId="f452de3445d0aa3f" providerId="Windows Live" clId="Web-{C6BFAA69-64E5-4946-8AB5-6BC044BF2C8B}" dt="2018-11-17T19:50:28.869" v="182"/>
        <pc:sldMkLst>
          <pc:docMk/>
          <pc:sldMk cId="1601797730" sldId="369"/>
        </pc:sldMkLst>
        <pc:spChg chg="mod">
          <ac:chgData name="Monica Pope" userId="f452de3445d0aa3f" providerId="Windows Live" clId="Web-{C6BFAA69-64E5-4946-8AB5-6BC044BF2C8B}" dt="2018-11-17T19:50:27.900" v="179" actId="20577"/>
          <ac:spMkLst>
            <pc:docMk/>
            <pc:sldMk cId="1601797730" sldId="369"/>
            <ac:spMk id="5" creationId="{5F139B29-DEEF-44B4-A328-84EF8173372E}"/>
          </ac:spMkLst>
        </pc:spChg>
        <pc:spChg chg="add">
          <ac:chgData name="Monica Pope" userId="f452de3445d0aa3f" providerId="Windows Live" clId="Web-{C6BFAA69-64E5-4946-8AB5-6BC044BF2C8B}" dt="2018-11-17T19:50:28.869" v="182"/>
          <ac:spMkLst>
            <pc:docMk/>
            <pc:sldMk cId="1601797730" sldId="369"/>
            <ac:spMk id="7" creationId="{4BCA250F-6F3C-496B-BDC7-D0486C129254}"/>
          </ac:spMkLst>
        </pc:spChg>
      </pc:sldChg>
      <pc:sldChg chg="addSp delSp">
        <pc:chgData name="Monica Pope" userId="f452de3445d0aa3f" providerId="Windows Live" clId="Web-{C6BFAA69-64E5-4946-8AB5-6BC044BF2C8B}" dt="2018-11-17T19:51:17.634" v="186"/>
        <pc:sldMkLst>
          <pc:docMk/>
          <pc:sldMk cId="544871435" sldId="370"/>
        </pc:sldMkLst>
        <pc:spChg chg="add">
          <ac:chgData name="Monica Pope" userId="f452de3445d0aa3f" providerId="Windows Live" clId="Web-{C6BFAA69-64E5-4946-8AB5-6BC044BF2C8B}" dt="2018-11-17T19:51:17.634" v="186"/>
          <ac:spMkLst>
            <pc:docMk/>
            <pc:sldMk cId="544871435" sldId="370"/>
            <ac:spMk id="7" creationId="{B2D83C58-06C5-45E6-9E0C-68E2DBA5E49B}"/>
          </ac:spMkLst>
        </pc:spChg>
        <pc:spChg chg="del">
          <ac:chgData name="Monica Pope" userId="f452de3445d0aa3f" providerId="Windows Live" clId="Web-{C6BFAA69-64E5-4946-8AB5-6BC044BF2C8B}" dt="2018-11-17T19:51:16.369" v="185"/>
          <ac:spMkLst>
            <pc:docMk/>
            <pc:sldMk cId="544871435" sldId="370"/>
            <ac:spMk id="2083" creationId="{00000000-0000-0000-0000-000000000000}"/>
          </ac:spMkLst>
        </pc:spChg>
      </pc:sldChg>
      <pc:sldChg chg="addSp delSp">
        <pc:chgData name="Monica Pope" userId="f452de3445d0aa3f" providerId="Windows Live" clId="Web-{C6BFAA69-64E5-4946-8AB5-6BC044BF2C8B}" dt="2018-11-17T19:55:16.009" v="210"/>
        <pc:sldMkLst>
          <pc:docMk/>
          <pc:sldMk cId="1386615580" sldId="371"/>
        </pc:sldMkLst>
        <pc:spChg chg="add">
          <ac:chgData name="Monica Pope" userId="f452de3445d0aa3f" providerId="Windows Live" clId="Web-{C6BFAA69-64E5-4946-8AB5-6BC044BF2C8B}" dt="2018-11-17T19:55:16.009" v="210"/>
          <ac:spMkLst>
            <pc:docMk/>
            <pc:sldMk cId="1386615580" sldId="371"/>
            <ac:spMk id="6" creationId="{82FDB99C-218E-472F-8040-35227E494CED}"/>
          </ac:spMkLst>
        </pc:spChg>
        <pc:spChg chg="del">
          <ac:chgData name="Monica Pope" userId="f452de3445d0aa3f" providerId="Windows Live" clId="Web-{C6BFAA69-64E5-4946-8AB5-6BC044BF2C8B}" dt="2018-11-17T19:55:14.868" v="209"/>
          <ac:spMkLst>
            <pc:docMk/>
            <pc:sldMk cId="1386615580" sldId="371"/>
            <ac:spMk id="2180" creationId="{00000000-0000-0000-0000-000000000000}"/>
          </ac:spMkLst>
        </pc:spChg>
      </pc:sldChg>
      <pc:sldChg chg="addSp delSp">
        <pc:chgData name="Monica Pope" userId="f452de3445d0aa3f" providerId="Windows Live" clId="Web-{C6BFAA69-64E5-4946-8AB5-6BC044BF2C8B}" dt="2018-11-17T19:56:45.493" v="217"/>
        <pc:sldMkLst>
          <pc:docMk/>
          <pc:sldMk cId="1475067737" sldId="374"/>
        </pc:sldMkLst>
        <pc:spChg chg="add">
          <ac:chgData name="Monica Pope" userId="f452de3445d0aa3f" providerId="Windows Live" clId="Web-{C6BFAA69-64E5-4946-8AB5-6BC044BF2C8B}" dt="2018-11-17T19:56:45.493" v="217"/>
          <ac:spMkLst>
            <pc:docMk/>
            <pc:sldMk cId="1475067737" sldId="374"/>
            <ac:spMk id="6" creationId="{DF22ED58-50A2-468A-9DAC-01113A8B1E6F}"/>
          </ac:spMkLst>
        </pc:spChg>
        <pc:spChg chg="del">
          <ac:chgData name="Monica Pope" userId="f452de3445d0aa3f" providerId="Windows Live" clId="Web-{C6BFAA69-64E5-4946-8AB5-6BC044BF2C8B}" dt="2018-11-17T19:56:44.305" v="216"/>
          <ac:spMkLst>
            <pc:docMk/>
            <pc:sldMk cId="1475067737" sldId="374"/>
            <ac:spMk id="2204" creationId="{00000000-0000-0000-0000-000000000000}"/>
          </ac:spMkLst>
        </pc:spChg>
      </pc:sldChg>
      <pc:sldChg chg="addSp delSp">
        <pc:chgData name="Monica Pope" userId="f452de3445d0aa3f" providerId="Windows Live" clId="Web-{C6BFAA69-64E5-4946-8AB5-6BC044BF2C8B}" dt="2018-11-17T19:56:59.336" v="219"/>
        <pc:sldMkLst>
          <pc:docMk/>
          <pc:sldMk cId="384736187" sldId="375"/>
        </pc:sldMkLst>
        <pc:spChg chg="add">
          <ac:chgData name="Monica Pope" userId="f452de3445d0aa3f" providerId="Windows Live" clId="Web-{C6BFAA69-64E5-4946-8AB5-6BC044BF2C8B}" dt="2018-11-17T19:56:59.336" v="219"/>
          <ac:spMkLst>
            <pc:docMk/>
            <pc:sldMk cId="384736187" sldId="375"/>
            <ac:spMk id="6" creationId="{8566D246-80C3-4003-B6FD-A62FC1CDAE91}"/>
          </ac:spMkLst>
        </pc:spChg>
        <pc:spChg chg="del">
          <ac:chgData name="Monica Pope" userId="f452de3445d0aa3f" providerId="Windows Live" clId="Web-{C6BFAA69-64E5-4946-8AB5-6BC044BF2C8B}" dt="2018-11-17T19:56:58.165" v="218"/>
          <ac:spMkLst>
            <pc:docMk/>
            <pc:sldMk cId="384736187" sldId="375"/>
            <ac:spMk id="2212" creationId="{00000000-0000-0000-0000-000000000000}"/>
          </ac:spMkLst>
        </pc:spChg>
      </pc:sldChg>
      <pc:sldChg chg="addSp delSp">
        <pc:chgData name="Monica Pope" userId="f452de3445d0aa3f" providerId="Windows Live" clId="Web-{C6BFAA69-64E5-4946-8AB5-6BC044BF2C8B}" dt="2018-11-17T19:57:21.055" v="221"/>
        <pc:sldMkLst>
          <pc:docMk/>
          <pc:sldMk cId="3798420360" sldId="376"/>
        </pc:sldMkLst>
        <pc:spChg chg="add">
          <ac:chgData name="Monica Pope" userId="f452de3445d0aa3f" providerId="Windows Live" clId="Web-{C6BFAA69-64E5-4946-8AB5-6BC044BF2C8B}" dt="2018-11-17T19:57:21.055" v="221"/>
          <ac:spMkLst>
            <pc:docMk/>
            <pc:sldMk cId="3798420360" sldId="376"/>
            <ac:spMk id="7" creationId="{AC76190B-D01E-42B5-B840-FB0582711E6B}"/>
          </ac:spMkLst>
        </pc:spChg>
        <pc:spChg chg="del">
          <ac:chgData name="Monica Pope" userId="f452de3445d0aa3f" providerId="Windows Live" clId="Web-{C6BFAA69-64E5-4946-8AB5-6BC044BF2C8B}" dt="2018-11-17T19:57:19.805" v="220"/>
          <ac:spMkLst>
            <pc:docMk/>
            <pc:sldMk cId="3798420360" sldId="376"/>
            <ac:spMk id="2221" creationId="{00000000-0000-0000-0000-000000000000}"/>
          </ac:spMkLst>
        </pc:spChg>
      </pc:sldChg>
      <pc:sldChg chg="addSp delSp delAnim">
        <pc:chgData name="Monica Pope" userId="f452de3445d0aa3f" providerId="Windows Live" clId="Web-{C6BFAA69-64E5-4946-8AB5-6BC044BF2C8B}" dt="2018-11-17T19:59:26.837" v="233"/>
        <pc:sldMkLst>
          <pc:docMk/>
          <pc:sldMk cId="2666617486" sldId="378"/>
        </pc:sldMkLst>
        <pc:spChg chg="add">
          <ac:chgData name="Monica Pope" userId="f452de3445d0aa3f" providerId="Windows Live" clId="Web-{C6BFAA69-64E5-4946-8AB5-6BC044BF2C8B}" dt="2018-11-17T19:59:15.665" v="230"/>
          <ac:spMkLst>
            <pc:docMk/>
            <pc:sldMk cId="2666617486" sldId="378"/>
            <ac:spMk id="9" creationId="{7AB4763E-E447-4913-AB0F-EE6475AA3AF2}"/>
          </ac:spMkLst>
        </pc:spChg>
        <pc:spChg chg="add">
          <ac:chgData name="Monica Pope" userId="f452de3445d0aa3f" providerId="Windows Live" clId="Web-{C6BFAA69-64E5-4946-8AB5-6BC044BF2C8B}" dt="2018-11-17T19:59:15.665" v="230"/>
          <ac:spMkLst>
            <pc:docMk/>
            <pc:sldMk cId="2666617486" sldId="378"/>
            <ac:spMk id="10" creationId="{BFCB24EE-0539-4BBE-BFAE-8B8B6F0F9C33}"/>
          </ac:spMkLst>
        </pc:spChg>
        <pc:spChg chg="add">
          <ac:chgData name="Monica Pope" userId="f452de3445d0aa3f" providerId="Windows Live" clId="Web-{C6BFAA69-64E5-4946-8AB5-6BC044BF2C8B}" dt="2018-11-17T19:59:26.837" v="233"/>
          <ac:spMkLst>
            <pc:docMk/>
            <pc:sldMk cId="2666617486" sldId="378"/>
            <ac:spMk id="12" creationId="{7AB4763E-E447-4913-AB0F-EE6475AA3AF2}"/>
          </ac:spMkLst>
        </pc:spChg>
        <pc:spChg chg="add">
          <ac:chgData name="Monica Pope" userId="f452de3445d0aa3f" providerId="Windows Live" clId="Web-{C6BFAA69-64E5-4946-8AB5-6BC044BF2C8B}" dt="2018-11-17T19:59:26.837" v="233"/>
          <ac:spMkLst>
            <pc:docMk/>
            <pc:sldMk cId="2666617486" sldId="378"/>
            <ac:spMk id="13" creationId="{BFCB24EE-0539-4BBE-BFAE-8B8B6F0F9C33}"/>
          </ac:spMkLst>
        </pc:spChg>
        <pc:grpChg chg="add del">
          <ac:chgData name="Monica Pope" userId="f452de3445d0aa3f" providerId="Windows Live" clId="Web-{C6BFAA69-64E5-4946-8AB5-6BC044BF2C8B}" dt="2018-11-17T19:59:19.743" v="231"/>
          <ac:grpSpMkLst>
            <pc:docMk/>
            <pc:sldMk cId="2666617486" sldId="378"/>
            <ac:grpSpMk id="8" creationId="{747B08E8-8C46-4D7C-8D43-F93D62810C0B}"/>
          </ac:grpSpMkLst>
        </pc:grpChg>
        <pc:grpChg chg="add">
          <ac:chgData name="Monica Pope" userId="f452de3445d0aa3f" providerId="Windows Live" clId="Web-{C6BFAA69-64E5-4946-8AB5-6BC044BF2C8B}" dt="2018-11-17T19:59:26.837" v="233"/>
          <ac:grpSpMkLst>
            <pc:docMk/>
            <pc:sldMk cId="2666617486" sldId="378"/>
            <ac:grpSpMk id="11" creationId="{747B08E8-8C46-4D7C-8D43-F93D62810C0B}"/>
          </ac:grpSpMkLst>
        </pc:grpChg>
        <pc:grpChg chg="del">
          <ac:chgData name="Monica Pope" userId="f452de3445d0aa3f" providerId="Windows Live" clId="Web-{C6BFAA69-64E5-4946-8AB5-6BC044BF2C8B}" dt="2018-11-17T19:59:25.055" v="232"/>
          <ac:grpSpMkLst>
            <pc:docMk/>
            <pc:sldMk cId="2666617486" sldId="378"/>
            <ac:grpSpMk id="2256" creationId="{00000000-0000-0000-0000-000000000000}"/>
          </ac:grpSpMkLst>
        </pc:grpChg>
      </pc:sldChg>
      <pc:sldChg chg="addSp delSp">
        <pc:chgData name="Monica Pope" userId="f452de3445d0aa3f" providerId="Windows Live" clId="Web-{C6BFAA69-64E5-4946-8AB5-6BC044BF2C8B}" dt="2018-11-17T19:53:36.650" v="198"/>
        <pc:sldMkLst>
          <pc:docMk/>
          <pc:sldMk cId="2172468707" sldId="379"/>
        </pc:sldMkLst>
        <pc:spChg chg="add">
          <ac:chgData name="Monica Pope" userId="f452de3445d0aa3f" providerId="Windows Live" clId="Web-{C6BFAA69-64E5-4946-8AB5-6BC044BF2C8B}" dt="2018-11-17T19:53:36.650" v="198"/>
          <ac:spMkLst>
            <pc:docMk/>
            <pc:sldMk cId="2172468707" sldId="379"/>
            <ac:spMk id="7" creationId="{D425F5F0-1118-4B1B-84A8-90EF60D03835}"/>
          </ac:spMkLst>
        </pc:spChg>
        <pc:spChg chg="del">
          <ac:chgData name="Monica Pope" userId="f452de3445d0aa3f" providerId="Windows Live" clId="Web-{C6BFAA69-64E5-4946-8AB5-6BC044BF2C8B}" dt="2018-11-17T19:53:35.400" v="197"/>
          <ac:spMkLst>
            <pc:docMk/>
            <pc:sldMk cId="2172468707" sldId="379"/>
            <ac:spMk id="2154" creationId="{00000000-0000-0000-0000-000000000000}"/>
          </ac:spMkLst>
        </pc:spChg>
      </pc:sldChg>
      <pc:sldChg chg="addSp delSp modSp">
        <pc:chgData name="Monica Pope" userId="f452de3445d0aa3f" providerId="Windows Live" clId="Web-{C6BFAA69-64E5-4946-8AB5-6BC044BF2C8B}" dt="2018-11-17T19:54:35.165" v="206" actId="1076"/>
        <pc:sldMkLst>
          <pc:docMk/>
          <pc:sldMk cId="3472032327" sldId="380"/>
        </pc:sldMkLst>
        <pc:spChg chg="add mod">
          <ac:chgData name="Monica Pope" userId="f452de3445d0aa3f" providerId="Windows Live" clId="Web-{C6BFAA69-64E5-4946-8AB5-6BC044BF2C8B}" dt="2018-11-17T19:54:35.165" v="206" actId="1076"/>
          <ac:spMkLst>
            <pc:docMk/>
            <pc:sldMk cId="3472032327" sldId="380"/>
            <ac:spMk id="7" creationId="{7A189FC6-A7D1-4129-90D1-3FA3DAF8B835}"/>
          </ac:spMkLst>
        </pc:spChg>
        <pc:spChg chg="del">
          <ac:chgData name="Monica Pope" userId="f452de3445d0aa3f" providerId="Windows Live" clId="Web-{C6BFAA69-64E5-4946-8AB5-6BC044BF2C8B}" dt="2018-11-17T19:53:56.556" v="199"/>
          <ac:spMkLst>
            <pc:docMk/>
            <pc:sldMk cId="3472032327" sldId="380"/>
            <ac:spMk id="2163" creationId="{00000000-0000-0000-0000-000000000000}"/>
          </ac:spMkLst>
        </pc:spChg>
      </pc:sldChg>
      <pc:sldChg chg="addSp delSp">
        <pc:chgData name="Monica Pope" userId="f452de3445d0aa3f" providerId="Windows Live" clId="Web-{C6BFAA69-64E5-4946-8AB5-6BC044BF2C8B}" dt="2018-11-17T19:54:52.806" v="208"/>
        <pc:sldMkLst>
          <pc:docMk/>
          <pc:sldMk cId="647947238" sldId="382"/>
        </pc:sldMkLst>
        <pc:spChg chg="add del">
          <ac:chgData name="Monica Pope" userId="f452de3445d0aa3f" providerId="Windows Live" clId="Web-{C6BFAA69-64E5-4946-8AB5-6BC044BF2C8B}" dt="2018-11-17T19:54:33.852" v="205"/>
          <ac:spMkLst>
            <pc:docMk/>
            <pc:sldMk cId="647947238" sldId="382"/>
            <ac:spMk id="7" creationId="{FB2E2E5F-4EB9-4E76-8A81-7D50E982B71F}"/>
          </ac:spMkLst>
        </pc:spChg>
        <pc:spChg chg="add">
          <ac:chgData name="Monica Pope" userId="f452de3445d0aa3f" providerId="Windows Live" clId="Web-{C6BFAA69-64E5-4946-8AB5-6BC044BF2C8B}" dt="2018-11-17T19:54:52.806" v="208"/>
          <ac:spMkLst>
            <pc:docMk/>
            <pc:sldMk cId="647947238" sldId="382"/>
            <ac:spMk id="8" creationId="{FB2E2E5F-4EB9-4E76-8A81-7D50E982B71F}"/>
          </ac:spMkLst>
        </pc:spChg>
        <pc:spChg chg="del">
          <ac:chgData name="Monica Pope" userId="f452de3445d0aa3f" providerId="Windows Live" clId="Web-{C6BFAA69-64E5-4946-8AB5-6BC044BF2C8B}" dt="2018-11-17T19:54:50.931" v="207"/>
          <ac:spMkLst>
            <pc:docMk/>
            <pc:sldMk cId="647947238" sldId="382"/>
            <ac:spMk id="2163" creationId="{00000000-0000-0000-0000-000000000000}"/>
          </ac:spMkLst>
        </pc:spChg>
      </pc:sldChg>
      <pc:sldChg chg="addSp delSp modSp">
        <pc:chgData name="Monica Pope" userId="f452de3445d0aa3f" providerId="Windows Live" clId="Web-{C6BFAA69-64E5-4946-8AB5-6BC044BF2C8B}" dt="2018-11-17T19:55:42.321" v="213" actId="1076"/>
        <pc:sldMkLst>
          <pc:docMk/>
          <pc:sldMk cId="405308557" sldId="383"/>
        </pc:sldMkLst>
        <pc:spChg chg="add mod">
          <ac:chgData name="Monica Pope" userId="f452de3445d0aa3f" providerId="Windows Live" clId="Web-{C6BFAA69-64E5-4946-8AB5-6BC044BF2C8B}" dt="2018-11-17T19:55:42.321" v="213" actId="1076"/>
          <ac:spMkLst>
            <pc:docMk/>
            <pc:sldMk cId="405308557" sldId="383"/>
            <ac:spMk id="6" creationId="{1CA3886D-DD8F-4CA3-957F-9B83F0F59C93}"/>
          </ac:spMkLst>
        </pc:spChg>
        <pc:spChg chg="del">
          <ac:chgData name="Monica Pope" userId="f452de3445d0aa3f" providerId="Windows Live" clId="Web-{C6BFAA69-64E5-4946-8AB5-6BC044BF2C8B}" dt="2018-11-17T19:55:37.165" v="211"/>
          <ac:spMkLst>
            <pc:docMk/>
            <pc:sldMk cId="405308557" sldId="383"/>
            <ac:spMk id="2180" creationId="{00000000-0000-0000-0000-000000000000}"/>
          </ac:spMkLst>
        </pc:spChg>
      </pc:sldChg>
      <pc:sldChg chg="addSp delSp">
        <pc:chgData name="Monica Pope" userId="f452de3445d0aa3f" providerId="Windows Live" clId="Web-{C6BFAA69-64E5-4946-8AB5-6BC044BF2C8B}" dt="2018-11-17T19:56:22.087" v="215"/>
        <pc:sldMkLst>
          <pc:docMk/>
          <pc:sldMk cId="1481090786" sldId="384"/>
        </pc:sldMkLst>
        <pc:spChg chg="add">
          <ac:chgData name="Monica Pope" userId="f452de3445d0aa3f" providerId="Windows Live" clId="Web-{C6BFAA69-64E5-4946-8AB5-6BC044BF2C8B}" dt="2018-11-17T19:56:22.087" v="215"/>
          <ac:spMkLst>
            <pc:docMk/>
            <pc:sldMk cId="1481090786" sldId="384"/>
            <ac:spMk id="6" creationId="{1CA3886D-DD8F-4CA3-957F-9B83F0F59C93}"/>
          </ac:spMkLst>
        </pc:spChg>
        <pc:spChg chg="del">
          <ac:chgData name="Monica Pope" userId="f452de3445d0aa3f" providerId="Windows Live" clId="Web-{C6BFAA69-64E5-4946-8AB5-6BC044BF2C8B}" dt="2018-11-17T19:56:20.430" v="214"/>
          <ac:spMkLst>
            <pc:docMk/>
            <pc:sldMk cId="1481090786" sldId="384"/>
            <ac:spMk id="2180" creationId="{00000000-0000-0000-0000-000000000000}"/>
          </ac:spMkLst>
        </pc:spChg>
      </pc:sldChg>
      <pc:sldChg chg="modSp">
        <pc:chgData name="Monica Pope" userId="f452de3445d0aa3f" providerId="Windows Live" clId="Web-{C6BFAA69-64E5-4946-8AB5-6BC044BF2C8B}" dt="2018-11-17T19:48:13.635" v="173" actId="14100"/>
        <pc:sldMkLst>
          <pc:docMk/>
          <pc:sldMk cId="1948628825" sldId="385"/>
        </pc:sldMkLst>
        <pc:spChg chg="mod">
          <ac:chgData name="Monica Pope" userId="f452de3445d0aa3f" providerId="Windows Live" clId="Web-{C6BFAA69-64E5-4946-8AB5-6BC044BF2C8B}" dt="2018-11-17T19:48:13.635" v="173" actId="14100"/>
          <ac:spMkLst>
            <pc:docMk/>
            <pc:sldMk cId="1948628825" sldId="385"/>
            <ac:spMk id="4" creationId="{A2233B4B-A49B-456D-ACD5-1870FC562542}"/>
          </ac:spMkLst>
        </pc:spChg>
      </pc:sldChg>
      <pc:sldChg chg="addSp modSp new">
        <pc:chgData name="Monica Pope" userId="f452de3445d0aa3f" providerId="Windows Live" clId="Web-{C6BFAA69-64E5-4946-8AB5-6BC044BF2C8B}" dt="2018-11-17T19:12:04.991" v="28" actId="1076"/>
        <pc:sldMkLst>
          <pc:docMk/>
          <pc:sldMk cId="4186185508" sldId="386"/>
        </pc:sldMkLst>
        <pc:spChg chg="add mod">
          <ac:chgData name="Monica Pope" userId="f452de3445d0aa3f" providerId="Windows Live" clId="Web-{C6BFAA69-64E5-4946-8AB5-6BC044BF2C8B}" dt="2018-11-17T19:12:04.991" v="28" actId="1076"/>
          <ac:spMkLst>
            <pc:docMk/>
            <pc:sldMk cId="4186185508" sldId="386"/>
            <ac:spMk id="6" creationId="{ED9310B6-1460-4AF5-BE2C-C1666B6A006C}"/>
          </ac:spMkLst>
        </pc:spChg>
        <pc:picChg chg="add mod">
          <ac:chgData name="Monica Pope" userId="f452de3445d0aa3f" providerId="Windows Live" clId="Web-{C6BFAA69-64E5-4946-8AB5-6BC044BF2C8B}" dt="2018-11-17T19:11:36.272" v="16" actId="1076"/>
          <ac:picMkLst>
            <pc:docMk/>
            <pc:sldMk cId="4186185508" sldId="386"/>
            <ac:picMk id="4" creationId="{BEE06ED5-FA59-4723-9C06-A20EA99E2EBB}"/>
          </ac:picMkLst>
        </pc:picChg>
      </pc:sldChg>
      <pc:sldChg chg="addSp modSp new">
        <pc:chgData name="Monica Pope" userId="f452de3445d0aa3f" providerId="Windows Live" clId="Web-{C6BFAA69-64E5-4946-8AB5-6BC044BF2C8B}" dt="2018-11-17T19:13:06.757" v="33" actId="20577"/>
        <pc:sldMkLst>
          <pc:docMk/>
          <pc:sldMk cId="3817910392" sldId="387"/>
        </pc:sldMkLst>
        <pc:spChg chg="add mod">
          <ac:chgData name="Monica Pope" userId="f452de3445d0aa3f" providerId="Windows Live" clId="Web-{C6BFAA69-64E5-4946-8AB5-6BC044BF2C8B}" dt="2018-11-17T19:13:06.757" v="33" actId="20577"/>
          <ac:spMkLst>
            <pc:docMk/>
            <pc:sldMk cId="3817910392" sldId="387"/>
            <ac:spMk id="4" creationId="{336F7445-0CAC-43FD-9CD3-CB67630CD1E1}"/>
          </ac:spMkLst>
        </pc:spChg>
      </pc:sldChg>
      <pc:sldChg chg="addSp new">
        <pc:chgData name="Monica Pope" userId="f452de3445d0aa3f" providerId="Windows Live" clId="Web-{C6BFAA69-64E5-4946-8AB5-6BC044BF2C8B}" dt="2018-11-17T19:16:36.928" v="85"/>
        <pc:sldMkLst>
          <pc:docMk/>
          <pc:sldMk cId="414899068" sldId="388"/>
        </pc:sldMkLst>
        <pc:spChg chg="add">
          <ac:chgData name="Monica Pope" userId="f452de3445d0aa3f" providerId="Windows Live" clId="Web-{C6BFAA69-64E5-4946-8AB5-6BC044BF2C8B}" dt="2018-11-17T19:16:36.928" v="85"/>
          <ac:spMkLst>
            <pc:docMk/>
            <pc:sldMk cId="414899068" sldId="388"/>
            <ac:spMk id="4" creationId="{019B03BB-97E4-46EC-B025-A8973655DCBB}"/>
          </ac:spMkLst>
        </pc:spChg>
      </pc:sldChg>
      <pc:sldChg chg="addSp delSp modSp add replId delAnim">
        <pc:chgData name="Monica Pope" userId="f452de3445d0aa3f" providerId="Windows Live" clId="Web-{C6BFAA69-64E5-4946-8AB5-6BC044BF2C8B}" dt="2018-11-17T19:16:08.444" v="84" actId="1076"/>
        <pc:sldMkLst>
          <pc:docMk/>
          <pc:sldMk cId="4147566652" sldId="389"/>
        </pc:sldMkLst>
        <pc:spChg chg="del">
          <ac:chgData name="Monica Pope" userId="f452de3445d0aa3f" providerId="Windows Live" clId="Web-{C6BFAA69-64E5-4946-8AB5-6BC044BF2C8B}" dt="2018-11-17T19:14:54.335" v="40"/>
          <ac:spMkLst>
            <pc:docMk/>
            <pc:sldMk cId="4147566652" sldId="389"/>
            <ac:spMk id="6" creationId="{9C6B011C-CD5E-4E72-A6EA-CA313D4727AC}"/>
          </ac:spMkLst>
        </pc:spChg>
        <pc:spChg chg="del">
          <ac:chgData name="Monica Pope" userId="f452de3445d0aa3f" providerId="Windows Live" clId="Web-{C6BFAA69-64E5-4946-8AB5-6BC044BF2C8B}" dt="2018-11-17T19:14:59.241" v="41"/>
          <ac:spMkLst>
            <pc:docMk/>
            <pc:sldMk cId="4147566652" sldId="389"/>
            <ac:spMk id="7" creationId="{605C4B34-1630-48CD-B14F-C43E7CF1E8C6}"/>
          </ac:spMkLst>
        </pc:spChg>
        <pc:spChg chg="del">
          <ac:chgData name="Monica Pope" userId="f452de3445d0aa3f" providerId="Windows Live" clId="Web-{C6BFAA69-64E5-4946-8AB5-6BC044BF2C8B}" dt="2018-11-17T19:14:51.600" v="39"/>
          <ac:spMkLst>
            <pc:docMk/>
            <pc:sldMk cId="4147566652" sldId="389"/>
            <ac:spMk id="8" creationId="{932A3DF9-6439-462D-B95B-E8552FBAA897}"/>
          </ac:spMkLst>
        </pc:spChg>
        <pc:spChg chg="add">
          <ac:chgData name="Monica Pope" userId="f452de3445d0aa3f" providerId="Windows Live" clId="Web-{C6BFAA69-64E5-4946-8AB5-6BC044BF2C8B}" dt="2018-11-17T19:15:06.506" v="42"/>
          <ac:spMkLst>
            <pc:docMk/>
            <pc:sldMk cId="4147566652" sldId="389"/>
            <ac:spMk id="11" creationId="{1438D5F6-1BD3-41FB-B6AC-9151216559E8}"/>
          </ac:spMkLst>
        </pc:spChg>
        <pc:spChg chg="add del mod">
          <ac:chgData name="Monica Pope" userId="f452de3445d0aa3f" providerId="Windows Live" clId="Web-{C6BFAA69-64E5-4946-8AB5-6BC044BF2C8B}" dt="2018-11-17T19:15:48.584" v="82"/>
          <ac:spMkLst>
            <pc:docMk/>
            <pc:sldMk cId="4147566652" sldId="389"/>
            <ac:spMk id="12" creationId="{1438D5F6-1BD3-41FB-B6AC-9151216559E8}"/>
          </ac:spMkLst>
        </pc:spChg>
        <pc:spChg chg="add mod">
          <ac:chgData name="Monica Pope" userId="f452de3445d0aa3f" providerId="Windows Live" clId="Web-{C6BFAA69-64E5-4946-8AB5-6BC044BF2C8B}" dt="2018-11-17T19:16:08.444" v="84" actId="1076"/>
          <ac:spMkLst>
            <pc:docMk/>
            <pc:sldMk cId="4147566652" sldId="389"/>
            <ac:spMk id="13" creationId="{B67DE4D1-0861-4AED-93DA-6B1AC5845634}"/>
          </ac:spMkLst>
        </pc:spChg>
      </pc:sldChg>
      <pc:sldChg chg="add ord">
        <pc:chgData name="Monica Pope" userId="f452de3445d0aa3f" providerId="Windows Live" clId="Web-{C6BFAA69-64E5-4946-8AB5-6BC044BF2C8B}" dt="2018-11-17T19:19:59.819" v="98"/>
        <pc:sldMkLst>
          <pc:docMk/>
          <pc:sldMk cId="3222953903" sldId="391"/>
        </pc:sldMkLst>
      </pc:sldChg>
      <pc:sldChg chg="add">
        <pc:chgData name="Monica Pope" userId="f452de3445d0aa3f" providerId="Windows Live" clId="Web-{C6BFAA69-64E5-4946-8AB5-6BC044BF2C8B}" dt="2018-11-17T19:21:51.349" v="106"/>
        <pc:sldMkLst>
          <pc:docMk/>
          <pc:sldMk cId="1703333339" sldId="392"/>
        </pc:sldMkLst>
      </pc:sldChg>
      <pc:sldChg chg="add">
        <pc:chgData name="Monica Pope" userId="f452de3445d0aa3f" providerId="Windows Live" clId="Web-{C6BFAA69-64E5-4946-8AB5-6BC044BF2C8B}" dt="2018-11-17T19:22:08.865" v="108"/>
        <pc:sldMkLst>
          <pc:docMk/>
          <pc:sldMk cId="3881086346" sldId="394"/>
        </pc:sldMkLst>
      </pc:sldChg>
      <pc:sldChg chg="add">
        <pc:chgData name="Monica Pope" userId="f452de3445d0aa3f" providerId="Windows Live" clId="Web-{C6BFAA69-64E5-4946-8AB5-6BC044BF2C8B}" dt="2018-11-17T19:40:22.619" v="132"/>
        <pc:sldMkLst>
          <pc:docMk/>
          <pc:sldMk cId="4187413882" sldId="395"/>
        </pc:sldMkLst>
      </pc:sldChg>
      <pc:sldChg chg="add">
        <pc:chgData name="Monica Pope" userId="f452de3445d0aa3f" providerId="Windows Live" clId="Web-{C6BFAA69-64E5-4946-8AB5-6BC044BF2C8B}" dt="2018-11-17T19:40:38.212" v="134"/>
        <pc:sldMkLst>
          <pc:docMk/>
          <pc:sldMk cId="548138764" sldId="396"/>
        </pc:sldMkLst>
      </pc:sldChg>
      <pc:sldChg chg="add">
        <pc:chgData name="Monica Pope" userId="f452de3445d0aa3f" providerId="Windows Live" clId="Web-{C6BFAA69-64E5-4946-8AB5-6BC044BF2C8B}" dt="2018-11-17T19:41:26.462" v="136"/>
        <pc:sldMkLst>
          <pc:docMk/>
          <pc:sldMk cId="2739662501" sldId="397"/>
        </pc:sldMkLst>
      </pc:sldChg>
      <pc:sldChg chg="add">
        <pc:chgData name="Monica Pope" userId="f452de3445d0aa3f" providerId="Windows Live" clId="Web-{C6BFAA69-64E5-4946-8AB5-6BC044BF2C8B}" dt="2018-11-17T19:41:45.103" v="138"/>
        <pc:sldMkLst>
          <pc:docMk/>
          <pc:sldMk cId="3234383294" sldId="398"/>
        </pc:sldMkLst>
      </pc:sldChg>
      <pc:sldChg chg="add">
        <pc:chgData name="Monica Pope" userId="f452de3445d0aa3f" providerId="Windows Live" clId="Web-{C6BFAA69-64E5-4946-8AB5-6BC044BF2C8B}" dt="2018-11-17T19:42:03.868" v="140"/>
        <pc:sldMkLst>
          <pc:docMk/>
          <pc:sldMk cId="71042142" sldId="399"/>
        </pc:sldMkLst>
      </pc:sldChg>
      <pc:sldChg chg="add">
        <pc:chgData name="Monica Pope" userId="f452de3445d0aa3f" providerId="Windows Live" clId="Web-{C6BFAA69-64E5-4946-8AB5-6BC044BF2C8B}" dt="2018-11-17T19:42:32.509" v="142"/>
        <pc:sldMkLst>
          <pc:docMk/>
          <pc:sldMk cId="3437383030" sldId="400"/>
        </pc:sldMkLst>
      </pc:sldChg>
      <pc:sldChg chg="modSp add">
        <pc:chgData name="Monica Pope" userId="f452de3445d0aa3f" providerId="Windows Live" clId="Web-{C6BFAA69-64E5-4946-8AB5-6BC044BF2C8B}" dt="2018-11-17T20:04:51.478" v="274" actId="1076"/>
        <pc:sldMkLst>
          <pc:docMk/>
          <pc:sldMk cId="3270717270" sldId="401"/>
        </pc:sldMkLst>
        <pc:grpChg chg="mod">
          <ac:chgData name="Monica Pope" userId="f452de3445d0aa3f" providerId="Windows Live" clId="Web-{C6BFAA69-64E5-4946-8AB5-6BC044BF2C8B}" dt="2018-11-17T20:04:51.478" v="274" actId="1076"/>
          <ac:grpSpMkLst>
            <pc:docMk/>
            <pc:sldMk cId="3270717270" sldId="401"/>
            <ac:grpSpMk id="11" creationId="{95273F22-8C47-4836-B139-B1BE1169D7FE}"/>
          </ac:grpSpMkLst>
        </pc:grpChg>
      </pc:sldChg>
      <pc:sldChg chg="add">
        <pc:chgData name="Monica Pope" userId="f452de3445d0aa3f" providerId="Windows Live" clId="Web-{C6BFAA69-64E5-4946-8AB5-6BC044BF2C8B}" dt="2018-11-17T19:43:24.214" v="146"/>
        <pc:sldMkLst>
          <pc:docMk/>
          <pc:sldMk cId="1658059890" sldId="402"/>
        </pc:sldMkLst>
      </pc:sldChg>
      <pc:sldChg chg="add">
        <pc:chgData name="Monica Pope" userId="f452de3445d0aa3f" providerId="Windows Live" clId="Web-{C6BFAA69-64E5-4946-8AB5-6BC044BF2C8B}" dt="2018-11-17T19:43:39.198" v="148"/>
        <pc:sldMkLst>
          <pc:docMk/>
          <pc:sldMk cId="3824715735" sldId="403"/>
        </pc:sldMkLst>
      </pc:sldChg>
      <pc:sldChg chg="addSp delSp add addAnim">
        <pc:chgData name="Monica Pope" userId="f452de3445d0aa3f" providerId="Windows Live" clId="Web-{C6BFAA69-64E5-4946-8AB5-6BC044BF2C8B}" dt="2018-11-17T19:45:16.776" v="153"/>
        <pc:sldMkLst>
          <pc:docMk/>
          <pc:sldMk cId="773252727" sldId="404"/>
        </pc:sldMkLst>
        <pc:picChg chg="add">
          <ac:chgData name="Monica Pope" userId="f452de3445d0aa3f" providerId="Windows Live" clId="Web-{C6BFAA69-64E5-4946-8AB5-6BC044BF2C8B}" dt="2018-11-17T19:45:13.682" v="152"/>
          <ac:picMkLst>
            <pc:docMk/>
            <pc:sldMk cId="773252727" sldId="404"/>
            <ac:picMk id="4" creationId="{FECA5E7D-3629-4FE9-BF6A-205864953161}"/>
          </ac:picMkLst>
        </pc:picChg>
        <pc:picChg chg="del">
          <ac:chgData name="Monica Pope" userId="f452de3445d0aa3f" providerId="Windows Live" clId="Web-{C6BFAA69-64E5-4946-8AB5-6BC044BF2C8B}" dt="2018-11-17T19:45:16.776" v="153"/>
          <ac:picMkLst>
            <pc:docMk/>
            <pc:sldMk cId="773252727" sldId="404"/>
            <ac:picMk id="7" creationId="{363FE127-1F54-4501-A6A0-39DF4A7C695F}"/>
          </ac:picMkLst>
        </pc:picChg>
      </pc:sldChg>
      <pc:sldChg chg="addSp delSp add addAnim">
        <pc:chgData name="Monica Pope" userId="f452de3445d0aa3f" providerId="Windows Live" clId="Web-{C6BFAA69-64E5-4946-8AB5-6BC044BF2C8B}" dt="2018-11-17T19:45:53.260" v="156"/>
        <pc:sldMkLst>
          <pc:docMk/>
          <pc:sldMk cId="2619867480" sldId="405"/>
        </pc:sldMkLst>
        <pc:picChg chg="add">
          <ac:chgData name="Monica Pope" userId="f452de3445d0aa3f" providerId="Windows Live" clId="Web-{C6BFAA69-64E5-4946-8AB5-6BC044BF2C8B}" dt="2018-11-17T19:45:50.979" v="155"/>
          <ac:picMkLst>
            <pc:docMk/>
            <pc:sldMk cId="2619867480" sldId="405"/>
            <ac:picMk id="4" creationId="{EE016AE4-FA43-4813-A9F0-B0BBE3E01427}"/>
          </ac:picMkLst>
        </pc:picChg>
        <pc:picChg chg="del">
          <ac:chgData name="Monica Pope" userId="f452de3445d0aa3f" providerId="Windows Live" clId="Web-{C6BFAA69-64E5-4946-8AB5-6BC044BF2C8B}" dt="2018-11-17T19:45:53.260" v="156"/>
          <ac:picMkLst>
            <pc:docMk/>
            <pc:sldMk cId="2619867480" sldId="405"/>
            <ac:picMk id="7" creationId="{363FE127-1F54-4501-A6A0-39DF4A7C695F}"/>
          </ac:picMkLst>
        </pc:picChg>
      </pc:sldChg>
      <pc:sldChg chg="add">
        <pc:chgData name="Monica Pope" userId="f452de3445d0aa3f" providerId="Windows Live" clId="Web-{C6BFAA69-64E5-4946-8AB5-6BC044BF2C8B}" dt="2018-11-17T19:46:14.495" v="157"/>
        <pc:sldMkLst>
          <pc:docMk/>
          <pc:sldMk cId="4000111984" sldId="406"/>
        </pc:sldMkLst>
      </pc:sldChg>
      <pc:sldChg chg="add">
        <pc:chgData name="Monica Pope" userId="f452de3445d0aa3f" providerId="Windows Live" clId="Web-{C6BFAA69-64E5-4946-8AB5-6BC044BF2C8B}" dt="2018-11-17T19:46:33.479" v="158"/>
        <pc:sldMkLst>
          <pc:docMk/>
          <pc:sldMk cId="359009407" sldId="407"/>
        </pc:sldMkLst>
      </pc:sldChg>
      <pc:sldChg chg="add">
        <pc:chgData name="Monica Pope" userId="f452de3445d0aa3f" providerId="Windows Live" clId="Web-{C6BFAA69-64E5-4946-8AB5-6BC044BF2C8B}" dt="2018-11-17T19:46:56.088" v="160"/>
        <pc:sldMkLst>
          <pc:docMk/>
          <pc:sldMk cId="4112448634" sldId="408"/>
        </pc:sldMkLst>
      </pc:sldChg>
      <pc:sldChg chg="add">
        <pc:chgData name="Monica Pope" userId="f452de3445d0aa3f" providerId="Windows Live" clId="Web-{C6BFAA69-64E5-4946-8AB5-6BC044BF2C8B}" dt="2018-11-17T19:47:16.073" v="162"/>
        <pc:sldMkLst>
          <pc:docMk/>
          <pc:sldMk cId="2842734440" sldId="409"/>
        </pc:sldMkLst>
      </pc:sldChg>
      <pc:sldChg chg="add ord">
        <pc:chgData name="Monica Pope" userId="f452de3445d0aa3f" providerId="Windows Live" clId="Web-{C6BFAA69-64E5-4946-8AB5-6BC044BF2C8B}" dt="2018-11-17T19:58:49.320" v="228"/>
        <pc:sldMkLst>
          <pc:docMk/>
          <pc:sldMk cId="2223760635" sldId="410"/>
        </pc:sldMkLst>
      </pc:sldChg>
      <pc:sldChg chg="modSp add">
        <pc:chgData name="Monica Pope" userId="f452de3445d0aa3f" providerId="Windows Live" clId="Web-{C6BFAA69-64E5-4946-8AB5-6BC044BF2C8B}" dt="2018-11-17T20:01:01.555" v="238" actId="20577"/>
        <pc:sldMkLst>
          <pc:docMk/>
          <pc:sldMk cId="2972097164" sldId="411"/>
        </pc:sldMkLst>
        <pc:spChg chg="mod">
          <ac:chgData name="Monica Pope" userId="f452de3445d0aa3f" providerId="Windows Live" clId="Web-{C6BFAA69-64E5-4946-8AB5-6BC044BF2C8B}" dt="2018-11-17T20:01:01.555" v="238" actId="20577"/>
          <ac:spMkLst>
            <pc:docMk/>
            <pc:sldMk cId="2972097164" sldId="411"/>
            <ac:spMk id="3" creationId="{00000000-0000-0000-0000-000000000000}"/>
          </ac:spMkLst>
        </pc:spChg>
      </pc:sldChg>
    </pc:docChg>
  </pc:docChgLst>
  <pc:docChgLst>
    <pc:chgData name="Chris Fiebelkorn" userId="8264ad7cae1ebfb8" providerId="LiveId" clId="{30E1D5AF-8EF8-4623-A7C9-1D8C65A5478F}"/>
    <pc:docChg chg="custSel addSld delSld modSld">
      <pc:chgData name="Chris Fiebelkorn" userId="8264ad7cae1ebfb8" providerId="LiveId" clId="{30E1D5AF-8EF8-4623-A7C9-1D8C65A5478F}" dt="2018-10-10T06:39:56.542" v="113" actId="1076"/>
      <pc:docMkLst>
        <pc:docMk/>
      </pc:docMkLst>
      <pc:sldChg chg="addSp delSp modSp delAnim">
        <pc:chgData name="Chris Fiebelkorn" userId="8264ad7cae1ebfb8" providerId="LiveId" clId="{30E1D5AF-8EF8-4623-A7C9-1D8C65A5478F}" dt="2018-10-10T06:06:34.082" v="51" actId="1076"/>
        <pc:sldMkLst>
          <pc:docMk/>
          <pc:sldMk cId="2900219503" sldId="258"/>
        </pc:sldMkLst>
        <pc:spChg chg="add del mod">
          <ac:chgData name="Chris Fiebelkorn" userId="8264ad7cae1ebfb8" providerId="LiveId" clId="{30E1D5AF-8EF8-4623-A7C9-1D8C65A5478F}" dt="2018-10-10T06:05:48.134" v="42" actId="478"/>
          <ac:spMkLst>
            <pc:docMk/>
            <pc:sldMk cId="2900219503" sldId="258"/>
            <ac:spMk id="5" creationId="{1CDDD10A-2331-4308-8F03-06823F5E4990}"/>
          </ac:spMkLst>
        </pc:spChg>
        <pc:spChg chg="add mod">
          <ac:chgData name="Chris Fiebelkorn" userId="8264ad7cae1ebfb8" providerId="LiveId" clId="{30E1D5AF-8EF8-4623-A7C9-1D8C65A5478F}" dt="2018-10-10T06:06:34.082" v="51" actId="1076"/>
          <ac:spMkLst>
            <pc:docMk/>
            <pc:sldMk cId="2900219503" sldId="258"/>
            <ac:spMk id="6" creationId="{B7022A48-2E95-429F-B222-4306801B0678}"/>
          </ac:spMkLst>
        </pc:spChg>
        <pc:picChg chg="del">
          <ac:chgData name="Chris Fiebelkorn" userId="8264ad7cae1ebfb8" providerId="LiveId" clId="{30E1D5AF-8EF8-4623-A7C9-1D8C65A5478F}" dt="2018-10-10T06:04:19.834" v="30" actId="478"/>
          <ac:picMkLst>
            <pc:docMk/>
            <pc:sldMk cId="2900219503" sldId="258"/>
            <ac:picMk id="3" creationId="{936CD052-A854-4F15-A083-84C315CF7C7D}"/>
          </ac:picMkLst>
        </pc:picChg>
        <pc:picChg chg="add mod">
          <ac:chgData name="Chris Fiebelkorn" userId="8264ad7cae1ebfb8" providerId="LiveId" clId="{30E1D5AF-8EF8-4623-A7C9-1D8C65A5478F}" dt="2018-10-10T06:04:49.293" v="36" actId="1076"/>
          <ac:picMkLst>
            <pc:docMk/>
            <pc:sldMk cId="2900219503" sldId="258"/>
            <ac:picMk id="4" creationId="{4703F203-19A7-432B-99C4-BEB503123906}"/>
          </ac:picMkLst>
        </pc:picChg>
      </pc:sldChg>
      <pc:sldChg chg="addSp delSp modSp delAnim">
        <pc:chgData name="Chris Fiebelkorn" userId="8264ad7cae1ebfb8" providerId="LiveId" clId="{30E1D5AF-8EF8-4623-A7C9-1D8C65A5478F}" dt="2018-10-10T05:49:09.750" v="16" actId="1076"/>
        <pc:sldMkLst>
          <pc:docMk/>
          <pc:sldMk cId="473290828" sldId="260"/>
        </pc:sldMkLst>
        <pc:spChg chg="add del mod">
          <ac:chgData name="Chris Fiebelkorn" userId="8264ad7cae1ebfb8" providerId="LiveId" clId="{30E1D5AF-8EF8-4623-A7C9-1D8C65A5478F}" dt="2018-10-10T05:47:01.461" v="4" actId="931"/>
          <ac:spMkLst>
            <pc:docMk/>
            <pc:sldMk cId="473290828" sldId="260"/>
            <ac:spMk id="3" creationId="{3528FEBE-DE9B-478F-BD3E-C06311FBC63C}"/>
          </ac:spMkLst>
        </pc:spChg>
        <pc:spChg chg="mod">
          <ac:chgData name="Chris Fiebelkorn" userId="8264ad7cae1ebfb8" providerId="LiveId" clId="{30E1D5AF-8EF8-4623-A7C9-1D8C65A5478F}" dt="2018-10-10T05:49:09.750" v="16" actId="1076"/>
          <ac:spMkLst>
            <pc:docMk/>
            <pc:sldMk cId="473290828" sldId="260"/>
            <ac:spMk id="1419" creationId="{00000000-0000-0000-0000-000000000000}"/>
          </ac:spMkLst>
        </pc:spChg>
        <pc:picChg chg="add mod">
          <ac:chgData name="Chris Fiebelkorn" userId="8264ad7cae1ebfb8" providerId="LiveId" clId="{30E1D5AF-8EF8-4623-A7C9-1D8C65A5478F}" dt="2018-10-10T05:47:37.114" v="9" actId="1076"/>
          <ac:picMkLst>
            <pc:docMk/>
            <pc:sldMk cId="473290828" sldId="260"/>
            <ac:picMk id="5" creationId="{C476C3F4-3BB7-4BBD-A836-E8C68BE8C33D}"/>
          </ac:picMkLst>
        </pc:picChg>
        <pc:picChg chg="add mod">
          <ac:chgData name="Chris Fiebelkorn" userId="8264ad7cae1ebfb8" providerId="LiveId" clId="{30E1D5AF-8EF8-4623-A7C9-1D8C65A5478F}" dt="2018-10-10T05:49:00.536" v="15" actId="1076"/>
          <ac:picMkLst>
            <pc:docMk/>
            <pc:sldMk cId="473290828" sldId="260"/>
            <ac:picMk id="7" creationId="{2857719C-CB3C-4599-A2BD-C9F748E489F8}"/>
          </ac:picMkLst>
        </pc:picChg>
        <pc:picChg chg="del">
          <ac:chgData name="Chris Fiebelkorn" userId="8264ad7cae1ebfb8" providerId="LiveId" clId="{30E1D5AF-8EF8-4623-A7C9-1D8C65A5478F}" dt="2018-10-10T05:46:55.100" v="3" actId="478"/>
          <ac:picMkLst>
            <pc:docMk/>
            <pc:sldMk cId="473290828" sldId="260"/>
            <ac:picMk id="1422" creationId="{00000000-0000-0000-0000-000000000000}"/>
          </ac:picMkLst>
        </pc:picChg>
      </pc:sldChg>
      <pc:sldChg chg="addSp delSp modSp delAnim">
        <pc:chgData name="Chris Fiebelkorn" userId="8264ad7cae1ebfb8" providerId="LiveId" clId="{30E1D5AF-8EF8-4623-A7C9-1D8C65A5478F}" dt="2018-10-10T05:46:49.549" v="2" actId="931"/>
        <pc:sldMkLst>
          <pc:docMk/>
          <pc:sldMk cId="3143244152" sldId="270"/>
        </pc:sldMkLst>
        <pc:spChg chg="add del mod">
          <ac:chgData name="Chris Fiebelkorn" userId="8264ad7cae1ebfb8" providerId="LiveId" clId="{30E1D5AF-8EF8-4623-A7C9-1D8C65A5478F}" dt="2018-10-10T05:46:49.549" v="2" actId="931"/>
          <ac:spMkLst>
            <pc:docMk/>
            <pc:sldMk cId="3143244152" sldId="270"/>
            <ac:spMk id="4" creationId="{F89D58E8-0C3E-41CD-A569-E0B18186622C}"/>
          </ac:spMkLst>
        </pc:spChg>
        <pc:picChg chg="add mod">
          <ac:chgData name="Chris Fiebelkorn" userId="8264ad7cae1ebfb8" providerId="LiveId" clId="{30E1D5AF-8EF8-4623-A7C9-1D8C65A5478F}" dt="2018-10-10T05:46:49.549" v="2" actId="931"/>
          <ac:picMkLst>
            <pc:docMk/>
            <pc:sldMk cId="3143244152" sldId="270"/>
            <ac:picMk id="6" creationId="{A31551BF-4D8A-4BA0-9D66-922275438237}"/>
          </ac:picMkLst>
        </pc:picChg>
        <pc:picChg chg="del">
          <ac:chgData name="Chris Fiebelkorn" userId="8264ad7cae1ebfb8" providerId="LiveId" clId="{30E1D5AF-8EF8-4623-A7C9-1D8C65A5478F}" dt="2018-10-10T05:45:56.647" v="1" actId="478"/>
          <ac:picMkLst>
            <pc:docMk/>
            <pc:sldMk cId="3143244152" sldId="270"/>
            <ac:picMk id="7" creationId="{0ABBD673-2C6D-475B-9E30-79C9013C8A25}"/>
          </ac:picMkLst>
        </pc:picChg>
      </pc:sldChg>
      <pc:sldChg chg="delSp modSp">
        <pc:chgData name="Chris Fiebelkorn" userId="8264ad7cae1ebfb8" providerId="LiveId" clId="{30E1D5AF-8EF8-4623-A7C9-1D8C65A5478F}" dt="2018-10-10T06:39:56.542" v="113" actId="1076"/>
        <pc:sldMkLst>
          <pc:docMk/>
          <pc:sldMk cId="1314897509" sldId="279"/>
        </pc:sldMkLst>
        <pc:spChg chg="del mod">
          <ac:chgData name="Chris Fiebelkorn" userId="8264ad7cae1ebfb8" providerId="LiveId" clId="{30E1D5AF-8EF8-4623-A7C9-1D8C65A5478F}" dt="2018-10-10T06:39:41.135" v="108" actId="478"/>
          <ac:spMkLst>
            <pc:docMk/>
            <pc:sldMk cId="1314897509" sldId="279"/>
            <ac:spMk id="4" creationId="{85B525F7-8221-401C-B052-BD449EF8B7CE}"/>
          </ac:spMkLst>
        </pc:spChg>
        <pc:spChg chg="mod">
          <ac:chgData name="Chris Fiebelkorn" userId="8264ad7cae1ebfb8" providerId="LiveId" clId="{30E1D5AF-8EF8-4623-A7C9-1D8C65A5478F}" dt="2018-10-10T06:39:55.263" v="112" actId="403"/>
          <ac:spMkLst>
            <pc:docMk/>
            <pc:sldMk cId="1314897509" sldId="279"/>
            <ac:spMk id="6" creationId="{77FB01DB-CA35-4BAD-9458-400662FB8DC8}"/>
          </ac:spMkLst>
        </pc:spChg>
        <pc:picChg chg="mod modCrop">
          <ac:chgData name="Chris Fiebelkorn" userId="8264ad7cae1ebfb8" providerId="LiveId" clId="{30E1D5AF-8EF8-4623-A7C9-1D8C65A5478F}" dt="2018-10-10T06:39:56.542" v="113" actId="1076"/>
          <ac:picMkLst>
            <pc:docMk/>
            <pc:sldMk cId="1314897509" sldId="279"/>
            <ac:picMk id="5" creationId="{5D297A5B-357A-495D-9527-D8C65C11ED04}"/>
          </ac:picMkLst>
        </pc:picChg>
      </pc:sldChg>
      <pc:sldChg chg="modSp">
        <pc:chgData name="Chris Fiebelkorn" userId="8264ad7cae1ebfb8" providerId="LiveId" clId="{30E1D5AF-8EF8-4623-A7C9-1D8C65A5478F}" dt="2018-10-10T06:07:30.824" v="54" actId="14100"/>
        <pc:sldMkLst>
          <pc:docMk/>
          <pc:sldMk cId="3615439040" sldId="282"/>
        </pc:sldMkLst>
        <pc:picChg chg="mod">
          <ac:chgData name="Chris Fiebelkorn" userId="8264ad7cae1ebfb8" providerId="LiveId" clId="{30E1D5AF-8EF8-4623-A7C9-1D8C65A5478F}" dt="2018-10-10T06:07:30.824" v="54" actId="14100"/>
          <ac:picMkLst>
            <pc:docMk/>
            <pc:sldMk cId="3615439040" sldId="282"/>
            <ac:picMk id="5" creationId="{5DFBB9C6-6FE2-4A65-9E18-68ACDCC30DBE}"/>
          </ac:picMkLst>
        </pc:picChg>
      </pc:sldChg>
      <pc:sldChg chg="modSp">
        <pc:chgData name="Chris Fiebelkorn" userId="8264ad7cae1ebfb8" providerId="LiveId" clId="{30E1D5AF-8EF8-4623-A7C9-1D8C65A5478F}" dt="2018-10-10T06:24:12.187" v="64" actId="14826"/>
        <pc:sldMkLst>
          <pc:docMk/>
          <pc:sldMk cId="3070633473" sldId="300"/>
        </pc:sldMkLst>
        <pc:picChg chg="mod">
          <ac:chgData name="Chris Fiebelkorn" userId="8264ad7cae1ebfb8" providerId="LiveId" clId="{30E1D5AF-8EF8-4623-A7C9-1D8C65A5478F}" dt="2018-10-10T06:24:12.187" v="64" actId="14826"/>
          <ac:picMkLst>
            <pc:docMk/>
            <pc:sldMk cId="3070633473" sldId="300"/>
            <ac:picMk id="8" creationId="{4C41000B-467D-48BB-B27B-ACADCBE54EFE}"/>
          </ac:picMkLst>
        </pc:picChg>
      </pc:sldChg>
      <pc:sldChg chg="modSp">
        <pc:chgData name="Chris Fiebelkorn" userId="8264ad7cae1ebfb8" providerId="LiveId" clId="{30E1D5AF-8EF8-4623-A7C9-1D8C65A5478F}" dt="2018-10-10T06:24:19.950" v="65" actId="14826"/>
        <pc:sldMkLst>
          <pc:docMk/>
          <pc:sldMk cId="3195107340" sldId="301"/>
        </pc:sldMkLst>
        <pc:picChg chg="mod">
          <ac:chgData name="Chris Fiebelkorn" userId="8264ad7cae1ebfb8" providerId="LiveId" clId="{30E1D5AF-8EF8-4623-A7C9-1D8C65A5478F}" dt="2018-10-10T06:24:19.950" v="65" actId="14826"/>
          <ac:picMkLst>
            <pc:docMk/>
            <pc:sldMk cId="3195107340" sldId="301"/>
            <ac:picMk id="8" creationId="{4C41000B-467D-48BB-B27B-ACADCBE54EFE}"/>
          </ac:picMkLst>
        </pc:picChg>
      </pc:sldChg>
      <pc:sldChg chg="modSp">
        <pc:chgData name="Chris Fiebelkorn" userId="8264ad7cae1ebfb8" providerId="LiveId" clId="{30E1D5AF-8EF8-4623-A7C9-1D8C65A5478F}" dt="2018-10-10T06:24:26.229" v="66" actId="14826"/>
        <pc:sldMkLst>
          <pc:docMk/>
          <pc:sldMk cId="1953217945" sldId="302"/>
        </pc:sldMkLst>
        <pc:picChg chg="mod">
          <ac:chgData name="Chris Fiebelkorn" userId="8264ad7cae1ebfb8" providerId="LiveId" clId="{30E1D5AF-8EF8-4623-A7C9-1D8C65A5478F}" dt="2018-10-10T06:24:26.229" v="66" actId="14826"/>
          <ac:picMkLst>
            <pc:docMk/>
            <pc:sldMk cId="1953217945" sldId="302"/>
            <ac:picMk id="8" creationId="{4C41000B-467D-48BB-B27B-ACADCBE54EFE}"/>
          </ac:picMkLst>
        </pc:picChg>
      </pc:sldChg>
      <pc:sldChg chg="modSp">
        <pc:chgData name="Chris Fiebelkorn" userId="8264ad7cae1ebfb8" providerId="LiveId" clId="{30E1D5AF-8EF8-4623-A7C9-1D8C65A5478F}" dt="2018-10-10T06:29:37.890" v="73" actId="14100"/>
        <pc:sldMkLst>
          <pc:docMk/>
          <pc:sldMk cId="3155335902" sldId="316"/>
        </pc:sldMkLst>
        <pc:spChg chg="mod">
          <ac:chgData name="Chris Fiebelkorn" userId="8264ad7cae1ebfb8" providerId="LiveId" clId="{30E1D5AF-8EF8-4623-A7C9-1D8C65A5478F}" dt="2018-10-10T06:29:37.890" v="73" actId="14100"/>
          <ac:spMkLst>
            <pc:docMk/>
            <pc:sldMk cId="3155335902" sldId="316"/>
            <ac:spMk id="4" creationId="{A2233B4B-A49B-456D-ACD5-1870FC562542}"/>
          </ac:spMkLst>
        </pc:spChg>
        <pc:picChg chg="mod">
          <ac:chgData name="Chris Fiebelkorn" userId="8264ad7cae1ebfb8" providerId="LiveId" clId="{30E1D5AF-8EF8-4623-A7C9-1D8C65A5478F}" dt="2018-10-10T06:29:34.523" v="72" actId="1076"/>
          <ac:picMkLst>
            <pc:docMk/>
            <pc:sldMk cId="3155335902" sldId="316"/>
            <ac:picMk id="7" creationId="{61FAD3AF-967F-4C3F-B7CA-DFB198629DE8}"/>
          </ac:picMkLst>
        </pc:picChg>
      </pc:sldChg>
      <pc:sldChg chg="modSp">
        <pc:chgData name="Chris Fiebelkorn" userId="8264ad7cae1ebfb8" providerId="LiveId" clId="{30E1D5AF-8EF8-4623-A7C9-1D8C65A5478F}" dt="2018-10-10T06:33:52.493" v="86" actId="14826"/>
        <pc:sldMkLst>
          <pc:docMk/>
          <pc:sldMk cId="2754380824" sldId="322"/>
        </pc:sldMkLst>
        <pc:picChg chg="mod">
          <ac:chgData name="Chris Fiebelkorn" userId="8264ad7cae1ebfb8" providerId="LiveId" clId="{30E1D5AF-8EF8-4623-A7C9-1D8C65A5478F}" dt="2018-10-10T06:33:52.493" v="86" actId="14826"/>
          <ac:picMkLst>
            <pc:docMk/>
            <pc:sldMk cId="2754380824" sldId="322"/>
            <ac:picMk id="6" creationId="{8E98A0C5-8F30-4433-93B0-52974C84990A}"/>
          </ac:picMkLst>
        </pc:picChg>
      </pc:sldChg>
      <pc:sldChg chg="modSp">
        <pc:chgData name="Chris Fiebelkorn" userId="8264ad7cae1ebfb8" providerId="LiveId" clId="{30E1D5AF-8EF8-4623-A7C9-1D8C65A5478F}" dt="2018-10-10T06:31:59.778" v="80" actId="732"/>
        <pc:sldMkLst>
          <pc:docMk/>
          <pc:sldMk cId="1068742405" sldId="323"/>
        </pc:sldMkLst>
        <pc:picChg chg="mod modCrop">
          <ac:chgData name="Chris Fiebelkorn" userId="8264ad7cae1ebfb8" providerId="LiveId" clId="{30E1D5AF-8EF8-4623-A7C9-1D8C65A5478F}" dt="2018-10-10T06:31:59.778" v="80" actId="732"/>
          <ac:picMkLst>
            <pc:docMk/>
            <pc:sldMk cId="1068742405" sldId="323"/>
            <ac:picMk id="6" creationId="{2C6F75E6-5CE0-418A-B26F-09A807549587}"/>
          </ac:picMkLst>
        </pc:picChg>
      </pc:sldChg>
      <pc:sldChg chg="modSp">
        <pc:chgData name="Chris Fiebelkorn" userId="8264ad7cae1ebfb8" providerId="LiveId" clId="{30E1D5AF-8EF8-4623-A7C9-1D8C65A5478F}" dt="2018-10-10T06:32:34.768" v="85" actId="732"/>
        <pc:sldMkLst>
          <pc:docMk/>
          <pc:sldMk cId="1763941310" sldId="324"/>
        </pc:sldMkLst>
        <pc:picChg chg="mod modCrop">
          <ac:chgData name="Chris Fiebelkorn" userId="8264ad7cae1ebfb8" providerId="LiveId" clId="{30E1D5AF-8EF8-4623-A7C9-1D8C65A5478F}" dt="2018-10-10T06:32:34.768" v="85" actId="732"/>
          <ac:picMkLst>
            <pc:docMk/>
            <pc:sldMk cId="1763941310" sldId="324"/>
            <ac:picMk id="6" creationId="{2C6F75E6-5CE0-418A-B26F-09A807549587}"/>
          </ac:picMkLst>
        </pc:picChg>
      </pc:sldChg>
      <pc:sldChg chg="modSp">
        <pc:chgData name="Chris Fiebelkorn" userId="8264ad7cae1ebfb8" providerId="LiveId" clId="{30E1D5AF-8EF8-4623-A7C9-1D8C65A5478F}" dt="2018-10-10T06:34:01.682" v="87" actId="14826"/>
        <pc:sldMkLst>
          <pc:docMk/>
          <pc:sldMk cId="1494548771" sldId="338"/>
        </pc:sldMkLst>
        <pc:picChg chg="mod">
          <ac:chgData name="Chris Fiebelkorn" userId="8264ad7cae1ebfb8" providerId="LiveId" clId="{30E1D5AF-8EF8-4623-A7C9-1D8C65A5478F}" dt="2018-10-10T06:34:01.682" v="87" actId="14826"/>
          <ac:picMkLst>
            <pc:docMk/>
            <pc:sldMk cId="1494548771" sldId="338"/>
            <ac:picMk id="6" creationId="{8E98A0C5-8F30-4433-93B0-52974C84990A}"/>
          </ac:picMkLst>
        </pc:picChg>
      </pc:sldChg>
      <pc:sldChg chg="modSp">
        <pc:chgData name="Chris Fiebelkorn" userId="8264ad7cae1ebfb8" providerId="LiveId" clId="{30E1D5AF-8EF8-4623-A7C9-1D8C65A5478F}" dt="2018-10-10T06:34:09.366" v="88" actId="14826"/>
        <pc:sldMkLst>
          <pc:docMk/>
          <pc:sldMk cId="2081096036" sldId="339"/>
        </pc:sldMkLst>
        <pc:picChg chg="mod">
          <ac:chgData name="Chris Fiebelkorn" userId="8264ad7cae1ebfb8" providerId="LiveId" clId="{30E1D5AF-8EF8-4623-A7C9-1D8C65A5478F}" dt="2018-10-10T06:34:09.366" v="88" actId="14826"/>
          <ac:picMkLst>
            <pc:docMk/>
            <pc:sldMk cId="2081096036" sldId="339"/>
            <ac:picMk id="6" creationId="{8E98A0C5-8F30-4433-93B0-52974C84990A}"/>
          </ac:picMkLst>
        </pc:picChg>
      </pc:sldChg>
      <pc:sldChg chg="addSp delSp modSp delAnim">
        <pc:chgData name="Chris Fiebelkorn" userId="8264ad7cae1ebfb8" providerId="LiveId" clId="{30E1D5AF-8EF8-4623-A7C9-1D8C65A5478F}" dt="2018-10-10T06:04:07.177" v="29" actId="732"/>
        <pc:sldMkLst>
          <pc:docMk/>
          <pc:sldMk cId="4287473752" sldId="340"/>
        </pc:sldMkLst>
        <pc:picChg chg="add mod">
          <ac:chgData name="Chris Fiebelkorn" userId="8264ad7cae1ebfb8" providerId="LiveId" clId="{30E1D5AF-8EF8-4623-A7C9-1D8C65A5478F}" dt="2018-10-10T06:03:17.523" v="21" actId="1076"/>
          <ac:picMkLst>
            <pc:docMk/>
            <pc:sldMk cId="4287473752" sldId="340"/>
            <ac:picMk id="3" creationId="{45368C38-06AB-4A86-8774-DC6A97654544}"/>
          </ac:picMkLst>
        </pc:picChg>
        <pc:picChg chg="del">
          <ac:chgData name="Chris Fiebelkorn" userId="8264ad7cae1ebfb8" providerId="LiveId" clId="{30E1D5AF-8EF8-4623-A7C9-1D8C65A5478F}" dt="2018-10-10T05:44:26.830" v="0" actId="478"/>
          <ac:picMkLst>
            <pc:docMk/>
            <pc:sldMk cId="4287473752" sldId="340"/>
            <ac:picMk id="4" creationId="{0DD7AEBE-E8DE-4F6B-A297-83BE7523B0AF}"/>
          </ac:picMkLst>
        </pc:picChg>
        <pc:picChg chg="add mod modCrop">
          <ac:chgData name="Chris Fiebelkorn" userId="8264ad7cae1ebfb8" providerId="LiveId" clId="{30E1D5AF-8EF8-4623-A7C9-1D8C65A5478F}" dt="2018-10-10T06:04:07.177" v="29" actId="732"/>
          <ac:picMkLst>
            <pc:docMk/>
            <pc:sldMk cId="4287473752" sldId="340"/>
            <ac:picMk id="6" creationId="{601727C5-B730-4988-8035-51A95435B25A}"/>
          </ac:picMkLst>
        </pc:picChg>
        <pc:picChg chg="del mod">
          <ac:chgData name="Chris Fiebelkorn" userId="8264ad7cae1ebfb8" providerId="LiveId" clId="{30E1D5AF-8EF8-4623-A7C9-1D8C65A5478F}" dt="2018-10-10T06:03:14.822" v="20" actId="478"/>
          <ac:picMkLst>
            <pc:docMk/>
            <pc:sldMk cId="4287473752" sldId="340"/>
            <ac:picMk id="13" creationId="{372FBC92-8F97-4227-9FC0-2AD3C271574D}"/>
          </ac:picMkLst>
        </pc:picChg>
      </pc:sldChg>
      <pc:sldChg chg="modSp">
        <pc:chgData name="Chris Fiebelkorn" userId="8264ad7cae1ebfb8" providerId="LiveId" clId="{30E1D5AF-8EF8-4623-A7C9-1D8C65A5478F}" dt="2018-10-10T06:07:46.846" v="57" actId="14100"/>
        <pc:sldMkLst>
          <pc:docMk/>
          <pc:sldMk cId="1035652762" sldId="344"/>
        </pc:sldMkLst>
        <pc:picChg chg="mod">
          <ac:chgData name="Chris Fiebelkorn" userId="8264ad7cae1ebfb8" providerId="LiveId" clId="{30E1D5AF-8EF8-4623-A7C9-1D8C65A5478F}" dt="2018-10-10T06:07:46.846" v="57" actId="14100"/>
          <ac:picMkLst>
            <pc:docMk/>
            <pc:sldMk cId="1035652762" sldId="344"/>
            <ac:picMk id="5" creationId="{5DFBB9C6-6FE2-4A65-9E18-68ACDCC30DBE}"/>
          </ac:picMkLst>
        </pc:picChg>
      </pc:sldChg>
      <pc:sldChg chg="modSp add modAnim">
        <pc:chgData name="Chris Fiebelkorn" userId="8264ad7cae1ebfb8" providerId="LiveId" clId="{30E1D5AF-8EF8-4623-A7C9-1D8C65A5478F}" dt="2018-10-10T06:30:09.010" v="75"/>
        <pc:sldMkLst>
          <pc:docMk/>
          <pc:sldMk cId="1948628825" sldId="385"/>
        </pc:sldMkLst>
        <pc:spChg chg="mod">
          <ac:chgData name="Chris Fiebelkorn" userId="8264ad7cae1ebfb8" providerId="LiveId" clId="{30E1D5AF-8EF8-4623-A7C9-1D8C65A5478F}" dt="2018-10-10T06:30:09.010" v="75"/>
          <ac:spMkLst>
            <pc:docMk/>
            <pc:sldMk cId="1948628825" sldId="385"/>
            <ac:spMk id="4" creationId="{A2233B4B-A49B-456D-ACD5-1870FC56254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3/27/2019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3/27/2019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434579c93c_3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g434579c93c_3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3066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8804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3696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5716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524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5994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434579c93c_3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g434579c93c_3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9568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434579c93c_3_104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2077" name="Google Shape;2077;g434579c93c_3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0378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22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Google Shape;2138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3895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g434579c93c_3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8" name="Google Shape;2148;g434579c93c_3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6052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4717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434579c93c_3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g434579c93c_3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7290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434579c93c_3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g434579c93c_3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9407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g434579c93c_3_12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2175" name="Google Shape;2175;g434579c93c_3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8968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Google Shape;2198;g434579c93c_3_158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2199" name="Google Shape;2199;g434579c93c_3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6697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434579c93c_3_165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2207" name="Google Shape;2207;g434579c93c_3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92439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08563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434579c93c_3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g434579c93c_3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5062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Google Shape;2232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3" name="Google Shape;223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64970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Google Shape;2241;g434579c93c_3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g434579c93c_3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6132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8777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96914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6667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434579c93c_3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g434579c93c_3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1956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434579c93c_3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g434579c93c_3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2531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6162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434579c93c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g434579c93c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5892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434579c93c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g434579c93c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2173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434579c93c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g434579c93c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4572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D3BB-030C-49CB-834E-D0DBA89DB0A6}" type="datetime1">
              <a:rPr lang="en-US" smtClean="0"/>
              <a:t>3/27/2019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ACEC-E62B-47E6-B6C9-834891CCD44B}" type="datetime1">
              <a:rPr lang="en-US" smtClean="0"/>
              <a:t>3/27/2019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C20-8EA4-4319-9788-E898DD9FF716}" type="datetime1">
              <a:rPr lang="en-US" smtClean="0"/>
              <a:t>3/27/2019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2541A-A791-43CD-8EFB-D4C2ADA3CF58}" type="datetime1">
              <a:rPr lang="en-US" smtClean="0"/>
              <a:t>3/27/2019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2518-4961-4087-83DF-AC5E811C44CC}" type="datetime1">
              <a:rPr lang="en-US" smtClean="0"/>
              <a:t>3/27/2019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BFA88-D83C-42C1-A42C-2149916FF126}" type="datetime1">
              <a:rPr lang="en-US" smtClean="0"/>
              <a:t>3/27/2019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832EC-1C4F-4DB8-B267-A65259976B6A}" type="datetime1">
              <a:rPr lang="en-US" smtClean="0"/>
              <a:t>3/27/2019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C08-F250-42A9-91EE-6E9AF75B5895}" type="datetime1">
              <a:rPr lang="en-US" smtClean="0"/>
              <a:t>3/27/2019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D6D3-14CC-4FA1-863A-967291288866}" type="datetime1">
              <a:rPr lang="en-US" smtClean="0"/>
              <a:t>3/27/2019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C30F9-6A84-414B-80B4-6C923AD634B9}" type="datetime1">
              <a:rPr lang="en-US" smtClean="0"/>
              <a:t>3/27/2019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C19CF-5370-42A1-9C5C-029A328E17F1}" type="datetime1">
              <a:rPr lang="en-US" smtClean="0"/>
              <a:t>3/27/2019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404" y="1905000"/>
            <a:ext cx="11558766" cy="2667000"/>
          </a:xfrm>
        </p:spPr>
        <p:txBody>
          <a:bodyPr anchor="ctr"/>
          <a:lstStyle/>
          <a:p>
            <a:r>
              <a:rPr lang="en-US" sz="6000" dirty="0" smtClean="0">
                <a:latin typeface="Arial Rounded MT Bold" panose="020F0704030504030204" pitchFamily="34" charset="0"/>
              </a:rPr>
              <a:t>El </a:t>
            </a:r>
            <a:r>
              <a:rPr lang="en-US" sz="6000" dirty="0" err="1" smtClean="0">
                <a:latin typeface="Arial Rounded MT Bold" panose="020F0704030504030204" pitchFamily="34" charset="0"/>
              </a:rPr>
              <a:t>Programa</a:t>
            </a:r>
            <a:r>
              <a:rPr lang="en-US" sz="6000" dirty="0" smtClean="0">
                <a:latin typeface="Arial Rounded MT Bold" panose="020F0704030504030204" pitchFamily="34" charset="0"/>
              </a:rPr>
              <a:t> </a:t>
            </a:r>
            <a:r>
              <a:rPr lang="en-US" sz="6000" dirty="0">
                <a:latin typeface="Arial Rounded MT Bold" panose="020F0704030504030204" pitchFamily="34" charset="0"/>
              </a:rPr>
              <a:t>  </a:t>
            </a:r>
            <a:r>
              <a:rPr lang="en-US" sz="13800" dirty="0" err="1">
                <a:latin typeface="Arial Rounded MT Bold" panose="020F0704030504030204" pitchFamily="34" charset="0"/>
              </a:rPr>
              <a:t>k</a:t>
            </a:r>
            <a:r>
              <a:rPr lang="en-US" sz="13800" dirty="0" err="1">
                <a:solidFill>
                  <a:srgbClr val="70E000"/>
                </a:solidFill>
                <a:latin typeface="Arial Rounded MT Bold" panose="020F0704030504030204" pitchFamily="34" charset="0"/>
              </a:rPr>
              <a:t>NO</a:t>
            </a:r>
            <a:r>
              <a:rPr lang="en-US" sz="13800" dirty="0" err="1">
                <a:latin typeface="Arial Rounded MT Bold" panose="020F0704030504030204" pitchFamily="34" charset="0"/>
              </a:rPr>
              <a:t>w</a:t>
            </a:r>
            <a:r>
              <a:rPr lang="en-US" sz="13800" dirty="0">
                <a:latin typeface="Arial Rounded MT Bold" panose="020F0704030504030204" pitchFamily="34" charset="0"/>
              </a:rPr>
              <a:t> </a:t>
            </a:r>
            <a:endParaRPr lang="en-US" sz="6000" dirty="0"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10051278" cy="1066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Programa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Ambiente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Diócesis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Lansing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66" y="5014440"/>
            <a:ext cx="445009" cy="63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3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C0F1FB-E239-4AFE-B7BC-58B6B1708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222" y="2203269"/>
            <a:ext cx="3392271" cy="2635495"/>
          </a:xfrm>
        </p:spPr>
        <p:txBody>
          <a:bodyPr anchor="ctr">
            <a:normAutofit fontScale="90000"/>
          </a:bodyPr>
          <a:lstStyle/>
          <a:p>
            <a:r>
              <a:rPr lang="en-US" sz="5400" b="1" dirty="0"/>
              <a:t>Para </a:t>
            </a:r>
            <a:r>
              <a:rPr lang="en-US" sz="5400" b="1" dirty="0" err="1"/>
              <a:t>Jesús</a:t>
            </a:r>
            <a:r>
              <a:rPr lang="en-US" sz="5400" b="1" dirty="0"/>
              <a:t>, TÚ </a:t>
            </a:r>
            <a:r>
              <a:rPr lang="en-US" sz="5400" b="1" dirty="0" err="1"/>
              <a:t>Eres</a:t>
            </a:r>
            <a:r>
              <a:rPr lang="en-US" sz="5400" b="1" dirty="0"/>
              <a:t> </a:t>
            </a:r>
            <a:r>
              <a:rPr lang="en-US" sz="5400" b="1" dirty="0" err="1"/>
              <a:t>Muy</a:t>
            </a:r>
            <a:r>
              <a:rPr lang="en-US" sz="5400" b="1" dirty="0"/>
              <a:t> </a:t>
            </a:r>
            <a:r>
              <a:rPr lang="en-US" sz="5400" b="1" dirty="0" smtClean="0"/>
              <a:t>Especial.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0ABBD673-2C6D-475B-9E30-79C9013C8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5" b="18175"/>
          <a:stretch/>
        </p:blipFill>
        <p:spPr>
          <a:xfrm>
            <a:off x="4859201" y="302712"/>
            <a:ext cx="6319069" cy="592984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E6DD2AA-D6FE-4848-B7DC-A280298E7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A349AD-63F6-4BB3-A67C-078752BA5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7499E93D-BFA6-4A3C-B0A4-E855EA5FD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64EAC19-A970-4429-AF10-ACD4DA32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742047-1372-43A6-8EF2-881A5D47E17C}"/>
              </a:ext>
            </a:extLst>
          </p:cNvPr>
          <p:cNvSpPr txBox="1"/>
          <p:nvPr/>
        </p:nvSpPr>
        <p:spPr>
          <a:xfrm>
            <a:off x="6230605" y="2684882"/>
            <a:ext cx="4472708" cy="22713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>
                <a:cs typeface="Calibri"/>
              </a:rPr>
              <a:t>¡</a:t>
            </a:r>
            <a:r>
              <a:rPr lang="en-US" sz="4000" b="1" dirty="0" err="1" smtClean="0">
                <a:cs typeface="Calibri"/>
              </a:rPr>
              <a:t>Sólo</a:t>
            </a:r>
            <a:r>
              <a:rPr lang="en-US" sz="4000" b="1" dirty="0" smtClean="0">
                <a:cs typeface="Calibri"/>
              </a:rPr>
              <a:t> </a:t>
            </a:r>
            <a:r>
              <a:rPr lang="en-US" sz="4000" b="1" dirty="0" err="1">
                <a:cs typeface="Calibri"/>
              </a:rPr>
              <a:t>E</a:t>
            </a:r>
            <a:r>
              <a:rPr lang="en-US" sz="4000" b="1" dirty="0" err="1" smtClean="0">
                <a:cs typeface="Calibri"/>
              </a:rPr>
              <a:t>stá</a:t>
            </a:r>
            <a:r>
              <a:rPr lang="en-US" sz="4000" b="1" dirty="0" smtClean="0">
                <a:cs typeface="Calibri"/>
              </a:rPr>
              <a:t> Bien </a:t>
            </a:r>
            <a:r>
              <a:rPr lang="en-US" sz="4000" b="1" dirty="0" err="1" smtClean="0">
                <a:cs typeface="Calibri"/>
              </a:rPr>
              <a:t>Que</a:t>
            </a:r>
            <a:r>
              <a:rPr lang="en-US" sz="4000" b="1" dirty="0" smtClean="0">
                <a:cs typeface="Calibri"/>
              </a:rPr>
              <a:t> Las Personas </a:t>
            </a:r>
            <a:r>
              <a:rPr lang="en-US" sz="4000" b="1" dirty="0" err="1" smtClean="0">
                <a:cs typeface="Calibri"/>
              </a:rPr>
              <a:t>Deban</a:t>
            </a:r>
            <a:r>
              <a:rPr lang="en-US" sz="4000" b="1" dirty="0" smtClean="0">
                <a:cs typeface="Calibri"/>
              </a:rPr>
              <a:t> </a:t>
            </a:r>
            <a:r>
              <a:rPr lang="en-US" sz="4000" b="1" dirty="0" err="1" smtClean="0">
                <a:cs typeface="Calibri"/>
              </a:rPr>
              <a:t>Cuidarte</a:t>
            </a:r>
            <a:r>
              <a:rPr lang="en-US" sz="4000" b="1" dirty="0" smtClean="0">
                <a:cs typeface="Calibri"/>
              </a:rPr>
              <a:t>!</a:t>
            </a:r>
            <a:endParaRPr lang="en-US" sz="4000" dirty="0">
              <a:cs typeface="Calibri"/>
            </a:endParaRPr>
          </a:p>
          <a:p>
            <a:pPr algn="l">
              <a:lnSpc>
                <a:spcPct val="90000"/>
              </a:lnSpc>
            </a:pPr>
            <a:endParaRPr lang="en-US" sz="2400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F54D9E-B04E-49A6-8AFE-3A8DB98F5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345" y="383208"/>
            <a:ext cx="4306707" cy="587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9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7499E93D-BFA6-4A3C-B0A4-E855EA5FD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64EAC19-A970-4429-AF10-ACD4DA32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3F424D0-B018-46C6-A123-E6F0E7B9375C}"/>
              </a:ext>
            </a:extLst>
          </p:cNvPr>
          <p:cNvSpPr txBox="1"/>
          <p:nvPr/>
        </p:nvSpPr>
        <p:spPr>
          <a:xfrm>
            <a:off x="4684712" y="648915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/>
              <a:t>Jesús</a:t>
            </a:r>
            <a:r>
              <a:rPr lang="en-US" sz="4000" b="1" dirty="0"/>
              <a:t> </a:t>
            </a:r>
            <a:r>
              <a:rPr lang="en-US" sz="4000" b="1" dirty="0" err="1"/>
              <a:t>Quiere</a:t>
            </a:r>
            <a:r>
              <a:rPr lang="en-US" sz="4000" b="1" dirty="0"/>
              <a:t> </a:t>
            </a:r>
            <a:r>
              <a:rPr lang="en-US" sz="4000" b="1" dirty="0" err="1"/>
              <a:t>Que</a:t>
            </a:r>
            <a:r>
              <a:rPr lang="en-US" sz="4000" b="1" dirty="0"/>
              <a:t> </a:t>
            </a:r>
            <a:r>
              <a:rPr lang="en-US" sz="4000" b="1" dirty="0" err="1"/>
              <a:t>Tú</a:t>
            </a:r>
            <a:r>
              <a:rPr lang="en-US" sz="4000" b="1" dirty="0"/>
              <a:t> Seas  </a:t>
            </a:r>
            <a:r>
              <a:rPr lang="en-US" sz="4000" b="1" dirty="0" err="1"/>
              <a:t>Feliz</a:t>
            </a:r>
            <a:r>
              <a:rPr lang="en-US" sz="4000" b="1" dirty="0" smtClean="0"/>
              <a:t>.</a:t>
            </a:r>
            <a:endParaRPr lang="en-US" sz="4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EC2472-CE7D-424C-9193-6C463FC8F96E}"/>
              </a:ext>
            </a:extLst>
          </p:cNvPr>
          <p:cNvSpPr txBox="1"/>
          <p:nvPr/>
        </p:nvSpPr>
        <p:spPr>
          <a:xfrm>
            <a:off x="5404802" y="2205860"/>
            <a:ext cx="5372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/>
              <a:t>¡</a:t>
            </a:r>
            <a:r>
              <a:rPr lang="en-US" sz="4000" b="1" dirty="0" err="1" smtClean="0"/>
              <a:t>Él</a:t>
            </a:r>
            <a:r>
              <a:rPr lang="en-US" sz="4000" b="1" dirty="0" smtClean="0"/>
              <a:t> </a:t>
            </a:r>
            <a:r>
              <a:rPr lang="en-US" sz="4000" b="1" dirty="0" err="1"/>
              <a:t>Quiere</a:t>
            </a:r>
            <a:r>
              <a:rPr lang="en-US" sz="4000" b="1" dirty="0"/>
              <a:t> </a:t>
            </a:r>
            <a:r>
              <a:rPr lang="en-US" sz="4000" b="1" dirty="0" err="1"/>
              <a:t>Que</a:t>
            </a:r>
            <a:r>
              <a:rPr lang="en-US" sz="4000" b="1" dirty="0"/>
              <a:t> </a:t>
            </a:r>
            <a:r>
              <a:rPr lang="en-US" sz="4000" b="1" dirty="0" err="1"/>
              <a:t>Tu</a:t>
            </a:r>
            <a:r>
              <a:rPr lang="en-US" sz="4000" b="1" dirty="0"/>
              <a:t> </a:t>
            </a:r>
            <a:r>
              <a:rPr lang="en-US" sz="4000" b="1" dirty="0" err="1"/>
              <a:t>Familia</a:t>
            </a:r>
            <a:r>
              <a:rPr lang="en-US" sz="4000" b="1" dirty="0"/>
              <a:t> </a:t>
            </a:r>
            <a:r>
              <a:rPr lang="en-US" sz="4000" b="1" dirty="0" smtClean="0"/>
              <a:t>y </a:t>
            </a:r>
            <a:r>
              <a:rPr lang="en-US" sz="4000" b="1" dirty="0" err="1"/>
              <a:t>Tu</a:t>
            </a:r>
            <a:r>
              <a:rPr lang="en-US" sz="4000" b="1" dirty="0"/>
              <a:t> </a:t>
            </a:r>
            <a:r>
              <a:rPr lang="en-US" sz="4000" b="1" dirty="0" err="1"/>
              <a:t>Comunidad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/>
              <a:t>Cuiden</a:t>
            </a:r>
            <a:r>
              <a:rPr lang="en-US" sz="4000" b="1" dirty="0"/>
              <a:t> De </a:t>
            </a:r>
            <a:r>
              <a:rPr lang="en-US" sz="4000" b="1" dirty="0" err="1"/>
              <a:t>Manera</a:t>
            </a:r>
            <a:r>
              <a:rPr lang="en-US" sz="4000" b="1" dirty="0"/>
              <a:t> Especial</a:t>
            </a:r>
            <a:r>
              <a:rPr lang="en-US" sz="4000" b="1" dirty="0" smtClean="0"/>
              <a:t>!.</a:t>
            </a:r>
            <a:endParaRPr lang="en-US" sz="4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D99CE0-E145-4A80-82BA-57263D893CEF}"/>
              </a:ext>
            </a:extLst>
          </p:cNvPr>
          <p:cNvSpPr txBox="1"/>
          <p:nvPr/>
        </p:nvSpPr>
        <p:spPr>
          <a:xfrm>
            <a:off x="6511333" y="4784588"/>
            <a:ext cx="5358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/>
              <a:t>¡</a:t>
            </a:r>
            <a:r>
              <a:rPr lang="en-US" sz="4000" b="1" dirty="0" err="1"/>
              <a:t>Él</a:t>
            </a:r>
            <a:r>
              <a:rPr lang="en-US" sz="4000" b="1" dirty="0"/>
              <a:t> </a:t>
            </a:r>
            <a:r>
              <a:rPr lang="en-US" sz="4000" b="1" dirty="0" err="1"/>
              <a:t>Quiere</a:t>
            </a:r>
            <a:r>
              <a:rPr lang="en-US" sz="4000" b="1" dirty="0"/>
              <a:t> </a:t>
            </a:r>
            <a:r>
              <a:rPr lang="en-US" sz="4000" b="1" dirty="0" err="1"/>
              <a:t>Que</a:t>
            </a:r>
            <a:r>
              <a:rPr lang="en-US" sz="4000" b="1" dirty="0"/>
              <a:t> </a:t>
            </a:r>
            <a:r>
              <a:rPr lang="en-US" sz="4000" b="1" dirty="0" err="1"/>
              <a:t>También</a:t>
            </a:r>
            <a:r>
              <a:rPr lang="en-US" sz="4000" b="1" dirty="0"/>
              <a:t> TÚ </a:t>
            </a:r>
            <a:r>
              <a:rPr lang="en-US" sz="4000" b="1" dirty="0" err="1"/>
              <a:t>Cuides</a:t>
            </a:r>
            <a:r>
              <a:rPr lang="en-US" sz="4000" b="1" dirty="0"/>
              <a:t> de </a:t>
            </a:r>
            <a:r>
              <a:rPr lang="en-US" sz="4000" b="1" dirty="0" err="1"/>
              <a:t>Tí</a:t>
            </a:r>
            <a:r>
              <a:rPr lang="en-US" sz="4000" b="1" dirty="0"/>
              <a:t>! </a:t>
            </a:r>
          </a:p>
        </p:txBody>
      </p:sp>
      <p:pic>
        <p:nvPicPr>
          <p:cNvPr id="4" name="Picture 8" descr="A couple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5604094A-6ECE-4F21-9316-11C438B11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07" y="892198"/>
            <a:ext cx="3619276" cy="49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88825" cy="6247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5049472" y="244211"/>
            <a:ext cx="6003089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Jesús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Eres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Amado(a) </a:t>
            </a: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61E7E3E-3AEB-43D6-BB46-043C9870169C}"/>
              </a:ext>
            </a:extLst>
          </p:cNvPr>
          <p:cNvSpPr txBox="1"/>
          <p:nvPr/>
        </p:nvSpPr>
        <p:spPr>
          <a:xfrm>
            <a:off x="5904411" y="3681214"/>
            <a:ext cx="613978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(a)!</a:t>
            </a: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52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2399"/>
            <a:ext cx="12188825" cy="6400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5780341" y="289924"/>
            <a:ext cx="6307156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Jesús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Sepas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Eres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Amado(a) </a:t>
            </a:r>
          </a:p>
          <a:p>
            <a:pPr>
              <a:lnSpc>
                <a:spcPct val="90000"/>
              </a:lnSpc>
            </a:pP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61E7E3E-3AEB-43D6-BB46-043C9870169C}"/>
              </a:ext>
            </a:extLst>
          </p:cNvPr>
          <p:cNvSpPr txBox="1"/>
          <p:nvPr/>
        </p:nvSpPr>
        <p:spPr>
          <a:xfrm>
            <a:off x="5780341" y="3246079"/>
            <a:ext cx="5947442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Sepas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Estás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(a)!</a:t>
            </a:r>
          </a:p>
          <a:p>
            <a:pPr>
              <a:lnSpc>
                <a:spcPct val="90000"/>
              </a:lnSpc>
            </a:pP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1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97A5B-357A-495D-9527-D8C65C11ED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8599"/>
            <a:ext cx="12188825" cy="647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FB01DB-CA35-4BAD-9458-400662FB8DC8}"/>
              </a:ext>
            </a:extLst>
          </p:cNvPr>
          <p:cNvSpPr txBox="1"/>
          <p:nvPr/>
        </p:nvSpPr>
        <p:spPr>
          <a:xfrm>
            <a:off x="608013" y="457200"/>
            <a:ext cx="1097279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Probablemente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Tienes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Familia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Ayudar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Cuidarte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6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042024D-D2B4-473E-9765-E287BECCD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58BEA8C-DCE9-4238-9E5F-25F484735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/>
              <a:t>16</a:t>
            </a:fld>
            <a:endParaRPr lang="en-US"/>
          </a:p>
        </p:txBody>
      </p:sp>
      <p:pic>
        <p:nvPicPr>
          <p:cNvPr id="4" name="Picture 4" descr="A person looking at her cell phone&#10;&#10;Description generated with high confidence">
            <a:extLst>
              <a:ext uri="{FF2B5EF4-FFF2-40B4-BE49-F238E27FC236}">
                <a16:creationId xmlns:a16="http://schemas.microsoft.com/office/drawing/2014/main" xmlns="" id="{BEE06ED5-FA59-4723-9C06-A20EA99E2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054" y="958361"/>
            <a:ext cx="6723977" cy="44886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9310B6-1460-4AF5-BE2C-C1666B6A006C}"/>
              </a:ext>
            </a:extLst>
          </p:cNvPr>
          <p:cNvSpPr txBox="1"/>
          <p:nvPr/>
        </p:nvSpPr>
        <p:spPr>
          <a:xfrm>
            <a:off x="599487" y="1863696"/>
            <a:ext cx="362417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Your Family "/>
              </a:rPr>
              <a:t>Probablemente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Your Family 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Your Family "/>
              </a:rPr>
              <a:t>Tu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Your Family 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Your Family "/>
              </a:rPr>
              <a:t>Tienes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Your Family 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Your Family "/>
              </a:rPr>
              <a:t>Una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Your Family 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Your Family "/>
              </a:rPr>
              <a:t>Familia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Your Family "/>
              </a:rPr>
              <a:t> Para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Your Family "/>
              </a:rPr>
              <a:t>Ayudar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Your Family "/>
              </a:rPr>
              <a:t> 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Your Family "/>
              </a:rPr>
              <a:t>a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Your Family "/>
              </a:rPr>
              <a:t>Cuidarte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Your Family "/>
              </a:rPr>
              <a:t>.</a:t>
            </a:r>
            <a:endParaRPr lang="en-US" sz="3600" dirty="0">
              <a:solidFill>
                <a:schemeClr val="tx1">
                  <a:lumMod val="95000"/>
                </a:schemeClr>
              </a:solidFill>
              <a:latin typeface="Your Family "/>
            </a:endParaRPr>
          </a:p>
        </p:txBody>
      </p:sp>
    </p:spTree>
    <p:extLst>
      <p:ext uri="{BB962C8B-B14F-4D97-AF65-F5344CB8AC3E}">
        <p14:creationId xmlns:p14="http://schemas.microsoft.com/office/powerpoint/2010/main" val="418618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297A5B-357A-495D-9527-D8C65C11E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" t="9466" r="-61" b="14807"/>
          <a:stretch/>
        </p:blipFill>
        <p:spPr>
          <a:xfrm>
            <a:off x="13353" y="-457200"/>
            <a:ext cx="12188824" cy="67056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FB01DB-CA35-4BAD-9458-400662FB8DC8}"/>
              </a:ext>
            </a:extLst>
          </p:cNvPr>
          <p:cNvSpPr txBox="1"/>
          <p:nvPr/>
        </p:nvSpPr>
        <p:spPr>
          <a:xfrm>
            <a:off x="7237412" y="21252"/>
            <a:ext cx="4724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¡Los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Abuelos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y Las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Abuelas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También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Ayudar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Cuidarte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r">
              <a:lnSpc>
                <a:spcPct val="90000"/>
              </a:lnSpc>
            </a:pP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89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4799"/>
            <a:ext cx="12188825" cy="655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0" y="71846"/>
            <a:ext cx="5585959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¡Los Maestros,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También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Ayudarte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Saber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Eres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Cuidado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(a)!</a:t>
            </a:r>
            <a:endParaRPr lang="en-US" sz="48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1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48F9F73E-E6A4-4BD1-BB40-DF25AD2B3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CEED9-3243-484A-A2DB-F449895AB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/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6F7445-0CAC-43FD-9CD3-CB67630CD1E1}"/>
              </a:ext>
            </a:extLst>
          </p:cNvPr>
          <p:cNvSpPr txBox="1"/>
          <p:nvPr/>
        </p:nvSpPr>
        <p:spPr>
          <a:xfrm>
            <a:off x="2897318" y="1717329"/>
            <a:ext cx="639418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cs typeface="Calibri"/>
              </a:rPr>
              <a:t>¿</a:t>
            </a:r>
            <a:r>
              <a:rPr lang="en-US" sz="4000" dirty="0" err="1">
                <a:cs typeface="Calibri"/>
              </a:rPr>
              <a:t>Puedes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 err="1">
                <a:cs typeface="Calibri"/>
              </a:rPr>
              <a:t>Pensar</a:t>
            </a:r>
            <a:r>
              <a:rPr lang="en-US" sz="4000" dirty="0">
                <a:cs typeface="Calibri"/>
              </a:rPr>
              <a:t> en un </a:t>
            </a:r>
            <a:r>
              <a:rPr lang="en-US" sz="4000" dirty="0" err="1">
                <a:cs typeface="Calibri"/>
              </a:rPr>
              <a:t>Adulto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 err="1">
                <a:cs typeface="Calibri"/>
              </a:rPr>
              <a:t>que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 err="1">
                <a:cs typeface="Calibri"/>
              </a:rPr>
              <a:t>te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 err="1">
                <a:cs typeface="Calibri"/>
              </a:rPr>
              <a:t>Cuida</a:t>
            </a:r>
            <a:r>
              <a:rPr lang="en-US" sz="4000" dirty="0">
                <a:cs typeface="Calibri"/>
              </a:rPr>
              <a:t>?   </a:t>
            </a:r>
          </a:p>
          <a:p>
            <a:pPr>
              <a:lnSpc>
                <a:spcPct val="90000"/>
              </a:lnSpc>
            </a:pPr>
            <a:r>
              <a:rPr lang="en-US" sz="4000" dirty="0">
                <a:cs typeface="Calibri"/>
              </a:rPr>
              <a:t/>
            </a:r>
            <a:br>
              <a:rPr lang="en-US" sz="4000" dirty="0">
                <a:cs typeface="Calibri"/>
              </a:rPr>
            </a:br>
            <a:r>
              <a:rPr lang="en-US" sz="4000" dirty="0" err="1">
                <a:cs typeface="Calibri"/>
              </a:rPr>
              <a:t>Piensa</a:t>
            </a:r>
            <a:r>
              <a:rPr lang="en-US" sz="4000" dirty="0">
                <a:cs typeface="Calibri"/>
              </a:rPr>
              <a:t> en </a:t>
            </a:r>
            <a:r>
              <a:rPr lang="en-US" sz="4000" dirty="0" err="1">
                <a:cs typeface="Calibri"/>
              </a:rPr>
              <a:t>tu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 err="1">
                <a:cs typeface="Calibri"/>
              </a:rPr>
              <a:t>mente</a:t>
            </a:r>
            <a:r>
              <a:rPr lang="en-US" sz="4000" dirty="0">
                <a:cs typeface="Calibri"/>
              </a:rPr>
              <a:t> --</a:t>
            </a:r>
            <a:br>
              <a:rPr lang="en-US" sz="4000" dirty="0">
                <a:cs typeface="Calibri"/>
              </a:rPr>
            </a:br>
            <a:r>
              <a:rPr lang="en-US" sz="4000" dirty="0">
                <a:cs typeface="Calibri"/>
              </a:rPr>
              <a:t>¿</a:t>
            </a:r>
            <a:r>
              <a:rPr lang="en-US" sz="4000" dirty="0" err="1">
                <a:cs typeface="Calibri"/>
              </a:rPr>
              <a:t>quién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 err="1">
                <a:cs typeface="Calibri"/>
              </a:rPr>
              <a:t>es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 err="1">
                <a:cs typeface="Calibri"/>
              </a:rPr>
              <a:t>esa</a:t>
            </a:r>
            <a:r>
              <a:rPr lang="en-US" sz="4000" dirty="0">
                <a:cs typeface="Calibri"/>
              </a:rPr>
              <a:t> persona</a:t>
            </a:r>
            <a:r>
              <a:rPr lang="en-US" sz="4000" dirty="0" smtClean="0">
                <a:cs typeface="Calibri"/>
              </a:rPr>
              <a:t>?</a:t>
            </a:r>
            <a:endParaRPr lang="en-US" sz="4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791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C0F1FB-E239-4AFE-B7BC-58B6B1708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325562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Las Personas </a:t>
            </a:r>
            <a:r>
              <a:rPr lang="en-US" sz="3600" b="1" dirty="0" err="1"/>
              <a:t>Cuidan</a:t>
            </a:r>
            <a:r>
              <a:rPr lang="en-US" sz="3600" b="1" dirty="0"/>
              <a:t> </a:t>
            </a:r>
            <a:r>
              <a:rPr lang="en-US" sz="3600" b="1" dirty="0" err="1"/>
              <a:t>Muy</a:t>
            </a:r>
            <a:r>
              <a:rPr lang="en-US" sz="3600" b="1" dirty="0"/>
              <a:t> Bien </a:t>
            </a:r>
            <a:r>
              <a:rPr lang="en-US" sz="3600" b="1" dirty="0" err="1"/>
              <a:t>las</a:t>
            </a:r>
            <a:r>
              <a:rPr lang="en-US" sz="3600" b="1" dirty="0"/>
              <a:t> </a:t>
            </a:r>
            <a:r>
              <a:rPr lang="en-US" sz="3600" b="1" dirty="0" err="1"/>
              <a:t>Cosas</a:t>
            </a:r>
            <a:r>
              <a:rPr lang="en-US" sz="3600" b="1" dirty="0"/>
              <a:t> </a:t>
            </a:r>
            <a:r>
              <a:rPr lang="en-US" sz="3600" b="1" dirty="0" err="1"/>
              <a:t>que</a:t>
            </a:r>
            <a:r>
              <a:rPr lang="en-US" sz="3600" b="1" dirty="0"/>
              <a:t> son </a:t>
            </a:r>
            <a:r>
              <a:rPr lang="en-US" sz="3600" b="1" dirty="0" err="1" smtClean="0"/>
              <a:t>Especiales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1A1AA61-B66C-4A63-A039-7E644858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FDEBD0C-1613-435F-99B7-9C55A65F3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31551BF-4D8A-4BA0-9D66-922275438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235" y="1905000"/>
            <a:ext cx="4018356" cy="4267200"/>
          </a:xfrm>
        </p:spPr>
      </p:pic>
    </p:spTree>
    <p:extLst>
      <p:ext uri="{BB962C8B-B14F-4D97-AF65-F5344CB8AC3E}">
        <p14:creationId xmlns:p14="http://schemas.microsoft.com/office/powerpoint/2010/main" val="314324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97A5B-357A-495D-9527-D8C65C11ED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825" cy="6248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FB01DB-CA35-4BAD-9458-400662FB8DC8}"/>
              </a:ext>
            </a:extLst>
          </p:cNvPr>
          <p:cNvSpPr txBox="1"/>
          <p:nvPr/>
        </p:nvSpPr>
        <p:spPr>
          <a:xfrm>
            <a:off x="608013" y="457200"/>
            <a:ext cx="1097279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 Mucho En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18ED1C4-C236-4ED7-9A17-C2A0DF6B1435}"/>
              </a:ext>
            </a:extLst>
          </p:cNvPr>
          <p:cNvSpPr/>
          <p:nvPr/>
        </p:nvSpPr>
        <p:spPr>
          <a:xfrm>
            <a:off x="0" y="3735674"/>
            <a:ext cx="12188825" cy="2512725"/>
          </a:xfrm>
          <a:prstGeom prst="rect">
            <a:avLst/>
          </a:prstGeom>
          <a:solidFill>
            <a:schemeClr val="bg1">
              <a:lumMod val="75000"/>
              <a:lumOff val="25000"/>
              <a:alpha val="2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4A04B3-B007-4C8F-80EB-8FA7BFEF9DCB}"/>
              </a:ext>
            </a:extLst>
          </p:cNvPr>
          <p:cNvSpPr txBox="1"/>
          <p:nvPr/>
        </p:nvSpPr>
        <p:spPr>
          <a:xfrm>
            <a:off x="608013" y="4992036"/>
            <a:ext cx="117348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Estás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Hecho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Un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Un Alma,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Sentimientos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Pensamientos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 Ideas!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98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97A5B-357A-495D-9527-D8C65C11ED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825" cy="6248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FB01DB-CA35-4BAD-9458-400662FB8DC8}"/>
              </a:ext>
            </a:extLst>
          </p:cNvPr>
          <p:cNvSpPr txBox="1"/>
          <p:nvPr/>
        </p:nvSpPr>
        <p:spPr>
          <a:xfrm>
            <a:off x="608013" y="457200"/>
            <a:ext cx="1097279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¡Hay Mucho 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18ED1C4-C236-4ED7-9A17-C2A0DF6B1435}"/>
              </a:ext>
            </a:extLst>
          </p:cNvPr>
          <p:cNvSpPr/>
          <p:nvPr/>
        </p:nvSpPr>
        <p:spPr>
          <a:xfrm>
            <a:off x="0" y="3735674"/>
            <a:ext cx="12188825" cy="2512725"/>
          </a:xfrm>
          <a:prstGeom prst="rect">
            <a:avLst/>
          </a:prstGeom>
          <a:solidFill>
            <a:schemeClr val="bg1">
              <a:lumMod val="75000"/>
              <a:lumOff val="25000"/>
              <a:alpha val="2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4A04B3-B007-4C8F-80EB-8FA7BFEF9DCB}"/>
              </a:ext>
            </a:extLst>
          </p:cNvPr>
          <p:cNvSpPr txBox="1"/>
          <p:nvPr/>
        </p:nvSpPr>
        <p:spPr>
          <a:xfrm>
            <a:off x="227012" y="3735675"/>
            <a:ext cx="117348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¡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Eres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Realmente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Maravillosso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(a) y Especial!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17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97A5B-357A-495D-9527-D8C65C11ED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825" cy="6248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FB01DB-CA35-4BAD-9458-400662FB8DC8}"/>
              </a:ext>
            </a:extLst>
          </p:cNvPr>
          <p:cNvSpPr txBox="1"/>
          <p:nvPr/>
        </p:nvSpPr>
        <p:spPr>
          <a:xfrm>
            <a:off x="608013" y="457200"/>
            <a:ext cx="1097279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¡Hay Mucho 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18ED1C4-C236-4ED7-9A17-C2A0DF6B1435}"/>
              </a:ext>
            </a:extLst>
          </p:cNvPr>
          <p:cNvSpPr/>
          <p:nvPr/>
        </p:nvSpPr>
        <p:spPr>
          <a:xfrm>
            <a:off x="0" y="3735674"/>
            <a:ext cx="12188825" cy="2512725"/>
          </a:xfrm>
          <a:prstGeom prst="rect">
            <a:avLst/>
          </a:prstGeom>
          <a:solidFill>
            <a:schemeClr val="bg1">
              <a:lumMod val="75000"/>
              <a:lumOff val="25000"/>
              <a:alpha val="2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4A04B3-B007-4C8F-80EB-8FA7BFEF9DCB}"/>
              </a:ext>
            </a:extLst>
          </p:cNvPr>
          <p:cNvSpPr txBox="1"/>
          <p:nvPr/>
        </p:nvSpPr>
        <p:spPr>
          <a:xfrm>
            <a:off x="227012" y="3735675"/>
            <a:ext cx="117348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Dios </a:t>
            </a:r>
            <a:r>
              <a:rPr lang="en-US" sz="5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Quiere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Estés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80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362" cy="6248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E378B2B-A2BC-4586-B3D7-6611072D105F}"/>
              </a:ext>
            </a:extLst>
          </p:cNvPr>
          <p:cNvSpPr/>
          <p:nvPr/>
        </p:nvSpPr>
        <p:spPr>
          <a:xfrm>
            <a:off x="6627812" y="2057400"/>
            <a:ext cx="5561013" cy="4191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6B011C-CD5E-4E72-A6EA-CA313D4727AC}"/>
              </a:ext>
            </a:extLst>
          </p:cNvPr>
          <p:cNvSpPr txBox="1"/>
          <p:nvPr/>
        </p:nvSpPr>
        <p:spPr>
          <a:xfrm>
            <a:off x="6774955" y="2205346"/>
            <a:ext cx="5409407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Merece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Cuidado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Especial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Porque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Sitio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Dónde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Dios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Viene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Vivir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Dentro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Ti.</a:t>
            </a:r>
            <a:endParaRPr lang="en-US" sz="32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5C4B34-1630-48CD-B14F-C43E7CF1E8C6}"/>
              </a:ext>
            </a:extLst>
          </p:cNvPr>
          <p:cNvSpPr txBox="1"/>
          <p:nvPr/>
        </p:nvSpPr>
        <p:spPr>
          <a:xfrm>
            <a:off x="6779418" y="4226873"/>
            <a:ext cx="4532882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Aunque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Alma, De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Todos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Modos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Merece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Cuidado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Muy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Especial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2A3DF9-6439-462D-B95B-E8552FBAA897}"/>
              </a:ext>
            </a:extLst>
          </p:cNvPr>
          <p:cNvSpPr txBox="1"/>
          <p:nvPr/>
        </p:nvSpPr>
        <p:spPr>
          <a:xfrm>
            <a:off x="303212" y="178523"/>
            <a:ext cx="10287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Acerca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Alma. </a:t>
            </a:r>
          </a:p>
        </p:txBody>
      </p:sp>
    </p:spTree>
    <p:extLst>
      <p:ext uri="{BB962C8B-B14F-4D97-AF65-F5344CB8AC3E}">
        <p14:creationId xmlns:p14="http://schemas.microsoft.com/office/powerpoint/2010/main" val="361543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2A3DF9-6439-462D-B95B-E8552FBAA897}"/>
              </a:ext>
            </a:extLst>
          </p:cNvPr>
          <p:cNvSpPr txBox="1"/>
          <p:nvPr/>
        </p:nvSpPr>
        <p:spPr>
          <a:xfrm>
            <a:off x="303212" y="178523"/>
            <a:ext cx="10287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Acerca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06B9D24-7AF3-4FEF-AE30-2E92BBEAD829}"/>
              </a:ext>
            </a:extLst>
          </p:cNvPr>
          <p:cNvSpPr/>
          <p:nvPr/>
        </p:nvSpPr>
        <p:spPr>
          <a:xfrm>
            <a:off x="5556070" y="1371600"/>
            <a:ext cx="6632756" cy="4876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9D5827D-2EEC-4728-B4F6-1B9B5631DEED}"/>
              </a:ext>
            </a:extLst>
          </p:cNvPr>
          <p:cNvSpPr txBox="1"/>
          <p:nvPr/>
        </p:nvSpPr>
        <p:spPr>
          <a:xfrm>
            <a:off x="5701671" y="2843318"/>
            <a:ext cx="634155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Ellos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Enseñan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Hablar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Dios- A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Orar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7E207D-9A1C-4F60-A64A-4675ABEC315A}"/>
              </a:ext>
            </a:extLst>
          </p:cNvPr>
          <p:cNvSpPr txBox="1"/>
          <p:nvPr/>
        </p:nvSpPr>
        <p:spPr>
          <a:xfrm>
            <a:off x="5773783" y="4296560"/>
            <a:ext cx="6225111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Sabes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Muy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Especial,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Eso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Oras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Pasas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Tiempo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Dios-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8E170A9-36AE-489B-BD72-7DA796DB42E6}"/>
              </a:ext>
            </a:extLst>
          </p:cNvPr>
          <p:cNvSpPr txBox="1"/>
          <p:nvPr/>
        </p:nvSpPr>
        <p:spPr>
          <a:xfrm>
            <a:off x="5660571" y="1471718"/>
            <a:ext cx="633832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Personas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Saben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 </a:t>
            </a:r>
            <a:r>
              <a:rPr lang="en-US" sz="36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Especial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612" y="0"/>
            <a:ext cx="9066212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25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E378B2B-A2BC-4586-B3D7-6611072D105F}"/>
              </a:ext>
            </a:extLst>
          </p:cNvPr>
          <p:cNvSpPr/>
          <p:nvPr/>
        </p:nvSpPr>
        <p:spPr>
          <a:xfrm>
            <a:off x="0" y="-2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108190" y="1879808"/>
            <a:ext cx="3287230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Las Personas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Les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Interesan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Tus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Sentimientos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05C4B34-1630-48CD-B14F-C43E7CF1E8C6}"/>
              </a:ext>
            </a:extLst>
          </p:cNvPr>
          <p:cNvSpPr txBox="1"/>
          <p:nvPr/>
        </p:nvSpPr>
        <p:spPr>
          <a:xfrm>
            <a:off x="142563" y="4258003"/>
            <a:ext cx="3218484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Quieren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Sientas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Amado.</a:t>
            </a:r>
            <a:endParaRPr lang="en-US" sz="34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2A3DF9-6439-462D-B95B-E8552FBAA897}"/>
              </a:ext>
            </a:extLst>
          </p:cNvPr>
          <p:cNvSpPr txBox="1"/>
          <p:nvPr/>
        </p:nvSpPr>
        <p:spPr>
          <a:xfrm>
            <a:off x="108190" y="91698"/>
            <a:ext cx="3287230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Tus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Sentimientos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También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Son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Especiales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92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612" y="0"/>
            <a:ext cx="9066212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E378B2B-A2BC-4586-B3D7-6611072D105F}"/>
              </a:ext>
            </a:extLst>
          </p:cNvPr>
          <p:cNvSpPr/>
          <p:nvPr/>
        </p:nvSpPr>
        <p:spPr>
          <a:xfrm>
            <a:off x="1" y="-1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169588" y="2664988"/>
            <a:ext cx="3257824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Tú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Ayudas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 a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Cuidar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de Tus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Sentimientos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Hablando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Acerca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de Tus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Sentimientos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con Personas en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las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que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Confías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  <a:endParaRPr lang="en-US" sz="32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2A3DF9-6439-462D-B95B-E8552FBAA897}"/>
              </a:ext>
            </a:extLst>
          </p:cNvPr>
          <p:cNvSpPr txBox="1"/>
          <p:nvPr/>
        </p:nvSpPr>
        <p:spPr>
          <a:xfrm>
            <a:off x="169588" y="178332"/>
            <a:ext cx="3257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Personas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Quieren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Les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Tus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Sentimientos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7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824E56AE-3EFF-42AC-9850-1238DEB76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1D16260-832E-4C9F-A7C7-9BF554C3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/>
              <a:t>27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0ED2648-1DEB-4948-9AE0-E29F38298BEB}"/>
              </a:ext>
            </a:extLst>
          </p:cNvPr>
          <p:cNvSpPr txBox="1"/>
          <p:nvPr/>
        </p:nvSpPr>
        <p:spPr>
          <a:xfrm>
            <a:off x="3013607" y="1409321"/>
            <a:ext cx="7170272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 smtClean="0"/>
              <a:t>¿</a:t>
            </a:r>
            <a:r>
              <a:rPr lang="en-US" sz="4000" dirty="0" err="1" smtClean="0"/>
              <a:t>Puedes</a:t>
            </a:r>
            <a:r>
              <a:rPr lang="en-US" sz="4000" dirty="0" smtClean="0"/>
              <a:t> </a:t>
            </a:r>
            <a:r>
              <a:rPr lang="en-US" sz="4000" dirty="0" err="1" smtClean="0"/>
              <a:t>pensar</a:t>
            </a:r>
            <a:r>
              <a:rPr lang="en-US" sz="4000" dirty="0" smtClean="0"/>
              <a:t> en un </a:t>
            </a:r>
            <a:r>
              <a:rPr lang="en-US" sz="4000" dirty="0" err="1" smtClean="0"/>
              <a:t>adulto</a:t>
            </a:r>
            <a:r>
              <a:rPr lang="en-US" sz="4000" dirty="0" smtClean="0"/>
              <a:t> al </a:t>
            </a:r>
            <a:r>
              <a:rPr lang="en-US" sz="4000" dirty="0" err="1" smtClean="0"/>
              <a:t>que</a:t>
            </a:r>
            <a:r>
              <a:rPr lang="en-US" sz="4000" dirty="0" smtClean="0"/>
              <a:t> le </a:t>
            </a:r>
            <a:r>
              <a:rPr lang="en-US" sz="4000" dirty="0" err="1" smtClean="0"/>
              <a:t>importas</a:t>
            </a:r>
            <a:r>
              <a:rPr lang="en-US" sz="4000" dirty="0" smtClean="0"/>
              <a:t> y al </a:t>
            </a:r>
            <a:r>
              <a:rPr lang="en-US" sz="4000" dirty="0" err="1" smtClean="0"/>
              <a:t>que</a:t>
            </a:r>
            <a:r>
              <a:rPr lang="en-US" sz="4000" dirty="0" smtClean="0"/>
              <a:t> le </a:t>
            </a:r>
            <a:r>
              <a:rPr lang="en-US" sz="4000" dirty="0" err="1" smtClean="0"/>
              <a:t>importan</a:t>
            </a:r>
            <a:r>
              <a:rPr lang="en-US" sz="4000" dirty="0" smtClean="0"/>
              <a:t> </a:t>
            </a:r>
            <a:r>
              <a:rPr lang="en-US" sz="4000" dirty="0" err="1" smtClean="0"/>
              <a:t>tus</a:t>
            </a:r>
            <a:r>
              <a:rPr lang="en-US" sz="4000" dirty="0" smtClean="0"/>
              <a:t> </a:t>
            </a:r>
            <a:r>
              <a:rPr lang="en-US" sz="4000" dirty="0" err="1" smtClean="0"/>
              <a:t>sentimientos</a:t>
            </a:r>
            <a:r>
              <a:rPr lang="en-US" sz="4000" dirty="0" smtClean="0"/>
              <a:t>? </a:t>
            </a:r>
            <a:r>
              <a:rPr lang="en-US" sz="4000" dirty="0">
                <a:cs typeface="Calibri"/>
              </a:rPr>
              <a:t/>
            </a:r>
            <a:br>
              <a:rPr lang="en-US" sz="4000" dirty="0">
                <a:cs typeface="Calibri"/>
              </a:rPr>
            </a:br>
            <a:endParaRPr lang="en-US" sz="4000" dirty="0"/>
          </a:p>
          <a:p>
            <a:r>
              <a:rPr lang="en-US" sz="4000" dirty="0" err="1" smtClean="0"/>
              <a:t>Piensa</a:t>
            </a:r>
            <a:r>
              <a:rPr lang="en-US" sz="4000" dirty="0" smtClean="0"/>
              <a:t> en </a:t>
            </a:r>
            <a:r>
              <a:rPr lang="en-US" sz="4000" dirty="0" err="1" smtClean="0"/>
              <a:t>tu</a:t>
            </a:r>
            <a:r>
              <a:rPr lang="en-US" sz="4000" dirty="0" smtClean="0"/>
              <a:t> </a:t>
            </a:r>
            <a:r>
              <a:rPr lang="en-US" sz="4000" dirty="0" err="1" smtClean="0"/>
              <a:t>mente</a:t>
            </a:r>
            <a:r>
              <a:rPr lang="en-US" sz="4000" dirty="0" smtClean="0"/>
              <a:t>-</a:t>
            </a:r>
            <a:r>
              <a:rPr lang="en-US" sz="4000" dirty="0"/>
              <a:t>-</a:t>
            </a:r>
            <a:r>
              <a:rPr lang="en-US" sz="4000" dirty="0">
                <a:cs typeface="Calibri"/>
              </a:rPr>
              <a:t/>
            </a:r>
            <a:br>
              <a:rPr lang="en-US" sz="4000" dirty="0">
                <a:cs typeface="Calibri"/>
              </a:rPr>
            </a:br>
            <a:r>
              <a:rPr lang="en-US" sz="4000" dirty="0" smtClean="0">
                <a:cs typeface="Calibri"/>
              </a:rPr>
              <a:t>¿</a:t>
            </a:r>
            <a:r>
              <a:rPr lang="en-US" sz="4000" dirty="0" err="1" smtClean="0">
                <a:cs typeface="Calibri"/>
              </a:rPr>
              <a:t>quién</a:t>
            </a:r>
            <a:r>
              <a:rPr lang="en-US" sz="4000" dirty="0" smtClean="0">
                <a:cs typeface="Calibri"/>
              </a:rPr>
              <a:t> </a:t>
            </a:r>
            <a:r>
              <a:rPr lang="en-US" sz="4000" dirty="0" err="1" smtClean="0">
                <a:cs typeface="Calibri"/>
              </a:rPr>
              <a:t>es</a:t>
            </a:r>
            <a:r>
              <a:rPr lang="en-US" sz="4000" dirty="0" smtClean="0">
                <a:cs typeface="Calibri"/>
              </a:rPr>
              <a:t> </a:t>
            </a:r>
            <a:r>
              <a:rPr lang="en-US" sz="4000" dirty="0" err="1" smtClean="0">
                <a:cs typeface="Calibri"/>
              </a:rPr>
              <a:t>esa</a:t>
            </a:r>
            <a:r>
              <a:rPr lang="en-US" sz="4000" dirty="0" smtClean="0">
                <a:cs typeface="Calibri"/>
              </a:rPr>
              <a:t> persona</a:t>
            </a:r>
            <a:r>
              <a:rPr lang="en-US" sz="4000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49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612" y="0"/>
            <a:ext cx="9066212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28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E378B2B-A2BC-4586-B3D7-6611072D105F}"/>
              </a:ext>
            </a:extLst>
          </p:cNvPr>
          <p:cNvSpPr/>
          <p:nvPr/>
        </p:nvSpPr>
        <p:spPr>
          <a:xfrm>
            <a:off x="1" y="-1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98817" y="2560522"/>
            <a:ext cx="3257824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Las Personas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Que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Te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Aman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Cuidan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 De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Manera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 Especial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Tu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Cuerpo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  <a:endParaRPr lang="en-US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2A3DF9-6439-462D-B95B-E8552FBAA897}"/>
              </a:ext>
            </a:extLst>
          </p:cNvPr>
          <p:cNvSpPr txBox="1"/>
          <p:nvPr/>
        </p:nvSpPr>
        <p:spPr>
          <a:xfrm>
            <a:off x="98817" y="995559"/>
            <a:ext cx="318162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Otra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Parte Especial De Ti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55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133" y="-2191"/>
            <a:ext cx="9085791" cy="623416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E378B2B-A2BC-4586-B3D7-6611072D105F}"/>
              </a:ext>
            </a:extLst>
          </p:cNvPr>
          <p:cNvSpPr/>
          <p:nvPr/>
        </p:nvSpPr>
        <p:spPr>
          <a:xfrm>
            <a:off x="1" y="-1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127125" y="507633"/>
            <a:ext cx="3257824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Las Personas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Que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Te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Aman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Cuidan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 De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Manera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 Especial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Tu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Cuerpo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  <a:endParaRPr lang="en-US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05C4B34-1630-48CD-B14F-C43E7CF1E8C6}"/>
              </a:ext>
            </a:extLst>
          </p:cNvPr>
          <p:cNvSpPr txBox="1"/>
          <p:nvPr/>
        </p:nvSpPr>
        <p:spPr>
          <a:xfrm>
            <a:off x="127125" y="2374350"/>
            <a:ext cx="3257824" cy="35825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Ellos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 Comida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Nutritiva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Comer. 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en-US" sz="28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Ayudas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Cuidar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Propio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Tomando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Decisiones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Alimentos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Saludables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chemeClr val="tx1">
                  <a:lumMod val="95000"/>
                </a:schemeClr>
              </a:solidFill>
              <a:cs typeface="Calibri"/>
            </a:endParaRPr>
          </a:p>
        </p:txBody>
      </p:sp>
      <p:pic>
        <p:nvPicPr>
          <p:cNvPr id="9" name="Google Shape;1663;p41" descr="A plate of food with broccoli&#10;&#10;Description generated with very high confidence">
            <a:extLst>
              <a:ext uri="{FF2B5EF4-FFF2-40B4-BE49-F238E27FC236}">
                <a16:creationId xmlns="" xmlns:a16="http://schemas.microsoft.com/office/drawing/2014/main" id="{35AA0488-4A29-42BD-A6B7-5E888BD82D62}"/>
              </a:ext>
            </a:extLst>
          </p:cNvPr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949" y="4048775"/>
            <a:ext cx="3189054" cy="218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91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1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421" name="Google Shape;1421;p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9" name="Google Shape;1419;p17"/>
          <p:cNvSpPr txBox="1">
            <a:spLocks noGrp="1"/>
          </p:cNvSpPr>
          <p:nvPr>
            <p:ph type="body" idx="4294967295"/>
          </p:nvPr>
        </p:nvSpPr>
        <p:spPr>
          <a:xfrm>
            <a:off x="1102293" y="905692"/>
            <a:ext cx="4218644" cy="46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600"/>
              <a:buNone/>
            </a:pPr>
            <a:r>
              <a:rPr lang="es-ES" sz="5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Las Personas Cuidan Muy  Bien las Cosas que Son Especiales</a:t>
            </a:r>
            <a:r>
              <a:rPr lang="es-ES" sz="54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endParaRPr lang="es-ES" sz="40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476C3F4-3BB7-4BBD-A836-E8C68BE8C33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12" y="180973"/>
            <a:ext cx="3335337" cy="614417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57719C-CB3C-4599-A2BD-C9F748E489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142" y="25146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9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037" y="0"/>
            <a:ext cx="9126787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E378B2B-A2BC-4586-B3D7-6611072D105F}"/>
              </a:ext>
            </a:extLst>
          </p:cNvPr>
          <p:cNvSpPr/>
          <p:nvPr/>
        </p:nvSpPr>
        <p:spPr>
          <a:xfrm>
            <a:off x="1" y="-1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2A3DF9-6439-462D-B95B-E8552FBAA897}"/>
              </a:ext>
            </a:extLst>
          </p:cNvPr>
          <p:cNvSpPr txBox="1"/>
          <p:nvPr/>
        </p:nvSpPr>
        <p:spPr>
          <a:xfrm>
            <a:off x="160994" y="457200"/>
            <a:ext cx="3181624" cy="557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Personas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Cuidan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Haciendo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Hogar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Lugar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Vivir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7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ADA65C0E-1BDD-4AAD-A8BF-D15C6E3A2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714" y="0"/>
            <a:ext cx="9342050" cy="6245702"/>
          </a:xfrm>
          <a:prstGeom prst="rect">
            <a:avLst/>
          </a:prstGeom>
        </p:spPr>
      </p:pic>
      <p:sp>
        <p:nvSpPr>
          <p:cNvPr id="1643" name="Google Shape;1643;p40"/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4" name="Google Shape;1644;p40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645" name="Google Shape;1645;p40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6" name="Google Shape;1646;p40"/>
          <p:cNvSpPr/>
          <p:nvPr/>
        </p:nvSpPr>
        <p:spPr>
          <a:xfrm>
            <a:off x="1" y="-1"/>
            <a:ext cx="3503700" cy="6248400"/>
          </a:xfrm>
          <a:prstGeom prst="rect">
            <a:avLst/>
          </a:prstGeom>
          <a:solidFill>
            <a:srgbClr val="B86C1F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8" name="Google Shape;1648;p40"/>
          <p:cNvSpPr txBox="1"/>
          <p:nvPr/>
        </p:nvSpPr>
        <p:spPr>
          <a:xfrm>
            <a:off x="562938" y="3438902"/>
            <a:ext cx="32577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40"/>
          <p:cNvSpPr txBox="1"/>
          <p:nvPr/>
        </p:nvSpPr>
        <p:spPr>
          <a:xfrm>
            <a:off x="161101" y="1548521"/>
            <a:ext cx="3181500" cy="347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>
                <a:solidFill>
                  <a:srgbClr val="F2F2F2"/>
                </a:solidFill>
                <a:cs typeface="Calibri"/>
              </a:rPr>
              <a:t>¿</a:t>
            </a:r>
            <a:r>
              <a:rPr lang="en-US" sz="4000" b="1" dirty="0" err="1" smtClean="0">
                <a:solidFill>
                  <a:srgbClr val="F2F2F2"/>
                </a:solidFill>
                <a:cs typeface="Calibri"/>
              </a:rPr>
              <a:t>Qué</a:t>
            </a:r>
            <a:r>
              <a:rPr lang="en-US" sz="4000" b="1" dirty="0" smtClean="0">
                <a:solidFill>
                  <a:srgbClr val="F2F2F2"/>
                </a:solidFill>
                <a:cs typeface="Calibri"/>
              </a:rPr>
              <a:t> </a:t>
            </a:r>
            <a:r>
              <a:rPr lang="en-US" sz="4000" b="1" dirty="0" err="1" smtClean="0">
                <a:solidFill>
                  <a:srgbClr val="F2F2F2"/>
                </a:solidFill>
                <a:cs typeface="Calibri"/>
              </a:rPr>
              <a:t>Hace</a:t>
            </a:r>
            <a:r>
              <a:rPr lang="en-US" sz="4000" b="1" dirty="0" smtClean="0">
                <a:solidFill>
                  <a:srgbClr val="F2F2F2"/>
                </a:solidFill>
                <a:cs typeface="Calibri"/>
              </a:rPr>
              <a:t> </a:t>
            </a:r>
            <a:r>
              <a:rPr lang="en-US" sz="4000" b="1" dirty="0" err="1" smtClean="0">
                <a:solidFill>
                  <a:srgbClr val="F2F2F2"/>
                </a:solidFill>
                <a:cs typeface="Calibri"/>
              </a:rPr>
              <a:t>Tu</a:t>
            </a:r>
            <a:r>
              <a:rPr lang="en-US" sz="4000" b="1" dirty="0" smtClean="0">
                <a:solidFill>
                  <a:srgbClr val="F2F2F2"/>
                </a:solidFill>
                <a:cs typeface="Calibri"/>
              </a:rPr>
              <a:t> </a:t>
            </a:r>
            <a:r>
              <a:rPr lang="en-US" sz="4000" b="1" dirty="0" err="1" smtClean="0">
                <a:solidFill>
                  <a:srgbClr val="F2F2F2"/>
                </a:solidFill>
                <a:cs typeface="Calibri"/>
              </a:rPr>
              <a:t>Familia</a:t>
            </a:r>
            <a:r>
              <a:rPr lang="en-US" sz="4000" b="1" dirty="0" smtClean="0">
                <a:solidFill>
                  <a:srgbClr val="F2F2F2"/>
                </a:solidFill>
                <a:cs typeface="Calibri"/>
              </a:rPr>
              <a:t> Para </a:t>
            </a:r>
            <a:r>
              <a:rPr lang="en-US" sz="4000" b="1" dirty="0" err="1" smtClean="0">
                <a:solidFill>
                  <a:srgbClr val="F2F2F2"/>
                </a:solidFill>
                <a:cs typeface="Calibri"/>
              </a:rPr>
              <a:t>Hacer</a:t>
            </a:r>
            <a:r>
              <a:rPr lang="en-US" sz="4000" b="1" dirty="0" smtClean="0">
                <a:solidFill>
                  <a:srgbClr val="F2F2F2"/>
                </a:solidFill>
                <a:cs typeface="Calibri"/>
              </a:rPr>
              <a:t> de </a:t>
            </a:r>
            <a:r>
              <a:rPr lang="en-US" sz="4000" b="1" dirty="0" err="1" smtClean="0">
                <a:solidFill>
                  <a:srgbClr val="F2F2F2"/>
                </a:solidFill>
                <a:cs typeface="Calibri"/>
              </a:rPr>
              <a:t>Tu</a:t>
            </a:r>
            <a:r>
              <a:rPr lang="en-US" sz="4000" b="1" dirty="0" smtClean="0">
                <a:solidFill>
                  <a:srgbClr val="F2F2F2"/>
                </a:solidFill>
                <a:cs typeface="Calibri"/>
              </a:rPr>
              <a:t> </a:t>
            </a:r>
            <a:r>
              <a:rPr lang="en-US" sz="4000" b="1" dirty="0" err="1" smtClean="0">
                <a:solidFill>
                  <a:srgbClr val="F2F2F2"/>
                </a:solidFill>
                <a:cs typeface="Calibri"/>
              </a:rPr>
              <a:t>Hogar</a:t>
            </a:r>
            <a:r>
              <a:rPr lang="en-US" sz="4000" b="1" dirty="0" smtClean="0">
                <a:solidFill>
                  <a:srgbClr val="F2F2F2"/>
                </a:solidFill>
                <a:cs typeface="Calibri"/>
              </a:rPr>
              <a:t> un Lugar </a:t>
            </a:r>
            <a:r>
              <a:rPr lang="en-US" sz="4000" b="1" dirty="0" err="1" smtClean="0">
                <a:solidFill>
                  <a:srgbClr val="F2F2F2"/>
                </a:solidFill>
                <a:cs typeface="Calibri"/>
              </a:rPr>
              <a:t>Seguro</a:t>
            </a:r>
            <a:r>
              <a:rPr lang="en-US" sz="4000" b="1" dirty="0" smtClean="0">
                <a:solidFill>
                  <a:srgbClr val="F2F2F2"/>
                </a:solidFill>
                <a:cs typeface="Calibri"/>
              </a:rPr>
              <a:t>?</a:t>
            </a:r>
            <a:r>
              <a:rPr lang="en-US" sz="4000" b="1" dirty="0">
                <a:solidFill>
                  <a:srgbClr val="F2F2F2"/>
                </a:solidFill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6947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293E6645-9C50-4506-AC85-05008E4D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5E4061F-40C0-448E-8DD2-973F2774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647124-7395-475B-A0D2-88F1D22A7085}"/>
              </a:ext>
            </a:extLst>
          </p:cNvPr>
          <p:cNvSpPr txBox="1"/>
          <p:nvPr/>
        </p:nvSpPr>
        <p:spPr>
          <a:xfrm>
            <a:off x="5942012" y="1066800"/>
            <a:ext cx="54864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Las Personas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Cuidan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Mostrándote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Como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Estar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Segura.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4A0621-1C56-41E4-AF03-B7C3849EFE54}"/>
              </a:ext>
            </a:extLst>
          </p:cNvPr>
          <p:cNvSpPr txBox="1"/>
          <p:nvPr/>
        </p:nvSpPr>
        <p:spPr>
          <a:xfrm>
            <a:off x="5942012" y="3810000"/>
            <a:ext cx="54864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Cuidas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Propio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Tomando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Buenas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Decisiones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Decisiones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Seguras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mage result for La seguridad ante to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" y="2220962"/>
            <a:ext cx="41624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3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293E6645-9C50-4506-AC85-05008E4D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5E4061F-40C0-448E-8DD2-973F2774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4A0621-1C56-41E4-AF03-B7C3849EFE54}"/>
              </a:ext>
            </a:extLst>
          </p:cNvPr>
          <p:cNvSpPr txBox="1"/>
          <p:nvPr/>
        </p:nvSpPr>
        <p:spPr>
          <a:xfrm>
            <a:off x="3224411" y="1558901"/>
            <a:ext cx="29566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Cuidas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Propio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Tomando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Buenas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Decisiones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Decisiones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Seguras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6" descr="A person riding on the back of a bicycle&#10;&#10;Description generated with very high confidence">
            <a:extLst>
              <a:ext uri="{FF2B5EF4-FFF2-40B4-BE49-F238E27FC236}">
                <a16:creationId xmlns:a16="http://schemas.microsoft.com/office/drawing/2014/main" xmlns="" id="{BA7F7D83-6856-4040-A369-612378723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864" y="1598950"/>
            <a:ext cx="5027889" cy="3381553"/>
          </a:xfrm>
          <a:prstGeom prst="rect">
            <a:avLst/>
          </a:prstGeom>
        </p:spPr>
      </p:pic>
      <p:pic>
        <p:nvPicPr>
          <p:cNvPr id="7" name="Picture 2" descr="Image result for La seguridad ante to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67" y="2656115"/>
            <a:ext cx="2693235" cy="141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33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293E6645-9C50-4506-AC85-05008E4D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5E4061F-40C0-448E-8DD2-973F2774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4A0621-1C56-41E4-AF03-B7C3849EFE54}"/>
              </a:ext>
            </a:extLst>
          </p:cNvPr>
          <p:cNvSpPr txBox="1"/>
          <p:nvPr/>
        </p:nvSpPr>
        <p:spPr>
          <a:xfrm>
            <a:off x="3224411" y="1558901"/>
            <a:ext cx="2956644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otras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decisions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tomar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mantenerte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segura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5" name="Picture 6" descr="A person riding on the back of a bicycle&#10;&#10;Description generated with very high confidence">
            <a:extLst>
              <a:ext uri="{FF2B5EF4-FFF2-40B4-BE49-F238E27FC236}">
                <a16:creationId xmlns:a16="http://schemas.microsoft.com/office/drawing/2014/main" xmlns="" id="{BA7F7D83-6856-4040-A369-612378723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864" y="1598950"/>
            <a:ext cx="5027889" cy="3381553"/>
          </a:xfrm>
          <a:prstGeom prst="rect">
            <a:avLst/>
          </a:prstGeom>
        </p:spPr>
      </p:pic>
      <p:pic>
        <p:nvPicPr>
          <p:cNvPr id="7" name="Picture 2" descr="Image result for La seguridad ante to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9" y="2810333"/>
            <a:ext cx="2413862" cy="127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08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7CC80-4C0E-4F26-BBAC-AF6E05874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Puedes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Hacer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Muchas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Cosas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Maravillosas</a:t>
            </a:r>
            <a:r>
              <a:rPr lang="en-US" b="1" dirty="0">
                <a:solidFill>
                  <a:prstClr val="white"/>
                </a:solidFill>
              </a:rPr>
              <a:t> Con </a:t>
            </a:r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Cuerpo</a:t>
            </a:r>
            <a:r>
              <a:rPr lang="en-US" b="1" dirty="0">
                <a:solidFill>
                  <a:prstClr val="white"/>
                </a:solidFill>
              </a:rPr>
              <a:t>.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0386" y="2476500"/>
            <a:ext cx="2989053" cy="2743200"/>
          </a:xfrm>
        </p:spPr>
        <p:txBody>
          <a:bodyPr anchor="ctr">
            <a:normAutofit/>
          </a:bodyPr>
          <a:lstStyle/>
          <a:p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Jugar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35</a:t>
            </a:fld>
            <a:endParaRPr lang="en-US"/>
          </a:p>
        </p:txBody>
      </p:sp>
      <p:pic>
        <p:nvPicPr>
          <p:cNvPr id="13" name="Picture 13" descr="A baseball player holding a bat on a field&#10;&#10;Description generated with very high confidence">
            <a:extLst>
              <a:ext uri="{FF2B5EF4-FFF2-40B4-BE49-F238E27FC236}">
                <a16:creationId xmlns:a16="http://schemas.microsoft.com/office/drawing/2014/main" xmlns="" id="{0DF56DC6-3F2A-487E-966B-77515209D5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4230" r="-254" b="48223"/>
          <a:stretch/>
        </p:blipFill>
        <p:spPr>
          <a:xfrm>
            <a:off x="1746293" y="1884311"/>
            <a:ext cx="5683673" cy="404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2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7CC80-4C0E-4F26-BBAC-AF6E05874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b="1" dirty="0" err="1">
                <a:solidFill>
                  <a:prstClr val="white"/>
                </a:solidFill>
              </a:rPr>
              <a:t>Tu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Puedes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Hacer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Muchas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Cosas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Maravillosas</a:t>
            </a:r>
            <a:r>
              <a:rPr lang="en-US" sz="3600" b="1" dirty="0">
                <a:solidFill>
                  <a:prstClr val="white"/>
                </a:solidFill>
              </a:rPr>
              <a:t> Con </a:t>
            </a:r>
            <a:r>
              <a:rPr lang="en-US" sz="3600" b="1" dirty="0" err="1">
                <a:solidFill>
                  <a:prstClr val="white"/>
                </a:solidFill>
              </a:rPr>
              <a:t>Tu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Cuerpo</a:t>
            </a:r>
            <a:r>
              <a:rPr lang="en-US" sz="3600" b="1" dirty="0">
                <a:solidFill>
                  <a:prstClr val="white"/>
                </a:solidFill>
              </a:rPr>
              <a:t>. </a:t>
            </a:r>
            <a:endParaRPr lang="en-US" sz="3600" b="1" dirty="0">
              <a:latin typeface="+mn-lt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45AC3FF5-15EA-4DEB-9B4F-BCCBBC1FFE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46" y="1884311"/>
            <a:ext cx="5388864" cy="404164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32812" y="3429000"/>
            <a:ext cx="2989053" cy="2743200"/>
          </a:xfrm>
        </p:spPr>
        <p:txBody>
          <a:bodyPr anchor="ctr">
            <a:normAutofit fontScale="92500" lnSpcReduction="2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7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</a:t>
            </a:r>
            <a:r>
              <a:rPr lang="en-US" sz="72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72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Dormir</a:t>
            </a:r>
            <a:r>
              <a:rPr lang="en-US" sz="72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72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7CC80-4C0E-4F26-BBAC-AF6E05874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b="1" dirty="0" err="1">
                <a:solidFill>
                  <a:prstClr val="white"/>
                </a:solidFill>
              </a:rPr>
              <a:t>Tu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Puedes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Hacer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Muchas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Cosas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Maravillosas</a:t>
            </a:r>
            <a:r>
              <a:rPr lang="en-US" sz="3600" b="1" dirty="0">
                <a:solidFill>
                  <a:prstClr val="white"/>
                </a:solidFill>
              </a:rPr>
              <a:t> Con </a:t>
            </a:r>
            <a:r>
              <a:rPr lang="en-US" sz="3600" b="1" dirty="0" err="1">
                <a:solidFill>
                  <a:prstClr val="white"/>
                </a:solidFill>
              </a:rPr>
              <a:t>Tu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Cuerpo</a:t>
            </a:r>
            <a:r>
              <a:rPr lang="en-US" sz="3600" b="1" dirty="0">
                <a:solidFill>
                  <a:prstClr val="white"/>
                </a:solidFill>
              </a:rPr>
              <a:t>. </a:t>
            </a:r>
            <a:endParaRPr lang="en-US" sz="3600" b="1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45AC3FF5-15EA-4DEB-9B4F-BCCBBC1FFE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46" y="2109970"/>
            <a:ext cx="5388864" cy="359033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32812" y="3429000"/>
            <a:ext cx="2989053" cy="2743200"/>
          </a:xfrm>
        </p:spPr>
        <p:txBody>
          <a:bodyPr anchor="ctr">
            <a:normAutofit fontScale="850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71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</a:t>
            </a:r>
            <a:r>
              <a:rPr lang="en-US" sz="71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71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Abrazar</a:t>
            </a:r>
            <a:r>
              <a:rPr lang="en-US" sz="71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7CC80-4C0E-4F26-BBAC-AF6E05874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b="1" dirty="0" err="1">
                <a:solidFill>
                  <a:prstClr val="white"/>
                </a:solidFill>
              </a:rPr>
              <a:t>Tu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Puedes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Hacer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Muchas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Cosas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Maravillosas</a:t>
            </a:r>
            <a:r>
              <a:rPr lang="en-US" sz="3600" b="1" dirty="0">
                <a:solidFill>
                  <a:prstClr val="white"/>
                </a:solidFill>
              </a:rPr>
              <a:t> Con </a:t>
            </a:r>
            <a:r>
              <a:rPr lang="en-US" sz="3600" b="1" dirty="0" err="1">
                <a:solidFill>
                  <a:prstClr val="white"/>
                </a:solidFill>
              </a:rPr>
              <a:t>Tu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Cuerpo</a:t>
            </a:r>
            <a:r>
              <a:rPr lang="en-US" sz="3600" b="1" dirty="0">
                <a:solidFill>
                  <a:prstClr val="white"/>
                </a:solidFill>
              </a:rPr>
              <a:t>. </a:t>
            </a:r>
            <a:endParaRPr lang="en-US" sz="3600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37E513-296A-4D45-B4CD-64CACB3E3A6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112602" y="2447109"/>
            <a:ext cx="2989262" cy="3579223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</a:t>
            </a:r>
            <a:r>
              <a:rPr lang="en-US" sz="71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</a:t>
            </a:r>
            <a:r>
              <a:rPr lang="en-US" sz="71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71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Cantar</a:t>
            </a: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71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3" name="Picture 6" descr="A person holding a guitar&#10;&#10;Description generated with very high confidence">
            <a:extLst>
              <a:ext uri="{FF2B5EF4-FFF2-40B4-BE49-F238E27FC236}">
                <a16:creationId xmlns:a16="http://schemas.microsoft.com/office/drawing/2014/main" xmlns="" id="{A90B6B8C-5B66-4263-A57F-650111D37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598" y="2514600"/>
            <a:ext cx="6005296" cy="399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7CC80-4C0E-4F26-BBAC-AF6E05874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b="1" dirty="0" err="1">
                <a:solidFill>
                  <a:prstClr val="white"/>
                </a:solidFill>
              </a:rPr>
              <a:t>Tu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Puedes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Hacer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Muchas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Cosas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Maravillosas</a:t>
            </a:r>
            <a:r>
              <a:rPr lang="en-US" sz="3600" b="1" dirty="0">
                <a:solidFill>
                  <a:prstClr val="white"/>
                </a:solidFill>
              </a:rPr>
              <a:t> Con </a:t>
            </a:r>
            <a:r>
              <a:rPr lang="en-US" sz="3600" b="1" dirty="0" err="1">
                <a:solidFill>
                  <a:prstClr val="white"/>
                </a:solidFill>
              </a:rPr>
              <a:t>Tu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Cuerpo</a:t>
            </a:r>
            <a:r>
              <a:rPr lang="en-US" sz="3600" b="1" dirty="0">
                <a:solidFill>
                  <a:prstClr val="white"/>
                </a:solidFill>
              </a:rPr>
              <a:t>. </a:t>
            </a:r>
            <a:endParaRPr lang="en-US" sz="3600" b="1" dirty="0">
              <a:latin typeface="+mn-lt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45AC3FF5-15EA-4DEB-9B4F-BCCBBC1FFE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770" y="1981200"/>
            <a:ext cx="5832946" cy="38862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32812" y="2819400"/>
            <a:ext cx="2989053" cy="3352800"/>
          </a:xfrm>
        </p:spPr>
        <p:txBody>
          <a:bodyPr anchor="ctr"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Tx/>
            </a:pPr>
            <a:r>
              <a:rPr lang="es-ES" sz="7200" b="1" dirty="0">
                <a:solidFill>
                  <a:srgbClr val="FFFFFF"/>
                </a:solidFill>
              </a:rPr>
              <a:t>Tú Te Puedes Reír con Tus Amigos</a:t>
            </a:r>
            <a:r>
              <a:rPr lang="es-ES" sz="7200" b="1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.</a:t>
            </a:r>
            <a:endParaRPr lang="es-ES" sz="7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5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405" name="Google Shape;1405;p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72FBC92-8F97-4227-9FC0-2AD3C2715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12" y="590550"/>
            <a:ext cx="5791200" cy="5538187"/>
          </a:xfrm>
          <a:prstGeom prst="rect">
            <a:avLst/>
          </a:prstGeom>
        </p:spPr>
      </p:pic>
      <p:sp>
        <p:nvSpPr>
          <p:cNvPr id="1403" name="Google Shape;1403;p15"/>
          <p:cNvSpPr txBox="1">
            <a:spLocks noGrp="1"/>
          </p:cNvSpPr>
          <p:nvPr>
            <p:ph type="body" idx="4294967295"/>
          </p:nvPr>
        </p:nvSpPr>
        <p:spPr>
          <a:xfrm>
            <a:off x="639604" y="418011"/>
            <a:ext cx="4648200" cy="479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600"/>
              <a:buNone/>
            </a:pPr>
            <a:r>
              <a:rPr lang="es-ES" sz="5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Las Personas Cuidan Muy Bien las Cosas que Son Especiales</a:t>
            </a:r>
            <a:r>
              <a:rPr lang="es-ES" sz="54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endParaRPr lang="es-E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03F203-19A7-432B-99C4-BEB5031239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2263">
            <a:off x="7516653" y="2460409"/>
            <a:ext cx="2032316" cy="2277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7022A48-2E95-429F-B222-4306801B0678}"/>
              </a:ext>
            </a:extLst>
          </p:cNvPr>
          <p:cNvSpPr txBox="1"/>
          <p:nvPr/>
        </p:nvSpPr>
        <p:spPr>
          <a:xfrm>
            <a:off x="8098833" y="3283309"/>
            <a:ext cx="914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>
                <a:solidFill>
                  <a:schemeClr val="bg1">
                    <a:lumMod val="75000"/>
                    <a:lumOff val="25000"/>
                  </a:schemeClr>
                </a:solidFill>
              </a:rPr>
              <a:t>Diary</a:t>
            </a:r>
          </a:p>
        </p:txBody>
      </p:sp>
    </p:spTree>
    <p:extLst>
      <p:ext uri="{BB962C8B-B14F-4D97-AF65-F5344CB8AC3E}">
        <p14:creationId xmlns:p14="http://schemas.microsoft.com/office/powerpoint/2010/main" val="29002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7CC80-4C0E-4F26-BBAC-AF6E05874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b="1" dirty="0" err="1">
                <a:solidFill>
                  <a:prstClr val="white"/>
                </a:solidFill>
              </a:rPr>
              <a:t>Tu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Puedes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Hacer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Muchas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Cosas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Maravillosas</a:t>
            </a:r>
            <a:r>
              <a:rPr lang="en-US" sz="3600" b="1" dirty="0">
                <a:solidFill>
                  <a:prstClr val="white"/>
                </a:solidFill>
              </a:rPr>
              <a:t> Con </a:t>
            </a:r>
            <a:r>
              <a:rPr lang="en-US" sz="3600" b="1" dirty="0" err="1">
                <a:solidFill>
                  <a:prstClr val="white"/>
                </a:solidFill>
              </a:rPr>
              <a:t>Tu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Cuerpo</a:t>
            </a:r>
            <a:r>
              <a:rPr lang="en-US" sz="3600" b="1" dirty="0">
                <a:solidFill>
                  <a:prstClr val="white"/>
                </a:solidFill>
              </a:rPr>
              <a:t>. </a:t>
            </a:r>
            <a:endParaRPr lang="en-US" sz="3600" b="1" dirty="0">
              <a:latin typeface="+mn-lt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45AC3FF5-15EA-4DEB-9B4F-BCCBBC1FFE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68" y="2109970"/>
            <a:ext cx="5289620" cy="359033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32812" y="2895600"/>
            <a:ext cx="2989053" cy="3276600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6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6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Ayudar</a:t>
            </a:r>
            <a:r>
              <a:rPr lang="en-US" sz="6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Los </a:t>
            </a:r>
            <a:r>
              <a:rPr lang="en-US" sz="6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Demás</a:t>
            </a:r>
            <a:r>
              <a:rPr lang="en-US" sz="60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9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FD14E0C9-212B-4E41-80E7-D3FCA9E4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3E58526-A114-4ABF-9122-2E656004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DE8B5EB-A319-4EA0-817C-EC0DFECBAC94}"/>
              </a:ext>
            </a:extLst>
          </p:cNvPr>
          <p:cNvSpPr txBox="1"/>
          <p:nvPr/>
        </p:nvSpPr>
        <p:spPr>
          <a:xfrm>
            <a:off x="619365" y="533400"/>
            <a:ext cx="4419600" cy="524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Dios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Hizo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Obra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Maravillosa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Hacer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Todo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Especial-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4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>
              <a:lnSpc>
                <a:spcPct val="90000"/>
              </a:lnSpc>
            </a:pP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4000" b="1" u="sng" dirty="0">
                <a:latin typeface="Calibri" panose="020F0502020204030204" pitchFamily="34" charset="0"/>
                <a:cs typeface="Calibri" panose="020F0502020204030204" pitchFamily="34" charset="0"/>
              </a:rPr>
              <a:t>Tus </a:t>
            </a:r>
            <a:r>
              <a:rPr lang="en-US" sz="4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Sentimientos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>
              <a:lnSpc>
                <a:spcPct val="90000"/>
              </a:lnSpc>
            </a:pPr>
            <a:endParaRPr lang="en-US" sz="3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4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Alma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322D33C-ABF9-4BDD-9F13-74BD56DC57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212" y="381000"/>
            <a:ext cx="3962400" cy="58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1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5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750" name="Google Shape;1750;p5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51"/>
          <p:cNvSpPr txBox="1"/>
          <p:nvPr/>
        </p:nvSpPr>
        <p:spPr>
          <a:xfrm>
            <a:off x="1064050" y="1233000"/>
            <a:ext cx="4419600" cy="43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s-ES" sz="7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Nadie </a:t>
            </a:r>
            <a:endParaRPr lang="es-ES" sz="5400" dirty="0"/>
          </a:p>
          <a:p>
            <a:pPr lvl="0">
              <a:lnSpc>
                <a:spcPct val="90000"/>
              </a:lnSpc>
            </a:pPr>
            <a:r>
              <a:rPr lang="es-E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Debería </a:t>
            </a:r>
            <a:r>
              <a:rPr lang="es-ES" sz="4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Tratar </a:t>
            </a:r>
            <a:r>
              <a:rPr lang="es-E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 Lastimar Nunca </a:t>
            </a:r>
            <a:endParaRPr lang="es-ES" sz="4800" dirty="0"/>
          </a:p>
          <a:p>
            <a:pPr lvl="0">
              <a:lnSpc>
                <a:spcPct val="90000"/>
              </a:lnSpc>
            </a:pPr>
            <a:r>
              <a:rPr lang="es-ES" sz="4800" b="1" u="sng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Tus Sentimientos</a:t>
            </a:r>
            <a:r>
              <a:rPr lang="es-E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 </a:t>
            </a:r>
            <a:endParaRPr lang="es-ES" sz="48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1752" name="Google Shape;1752;p5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1212" y="381000"/>
            <a:ext cx="3962399" cy="5827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4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5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750" name="Google Shape;1750;p5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51"/>
          <p:cNvSpPr txBox="1"/>
          <p:nvPr/>
        </p:nvSpPr>
        <p:spPr>
          <a:xfrm>
            <a:off x="1064050" y="1233000"/>
            <a:ext cx="4419600" cy="43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s-ES" sz="7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Nadie </a:t>
            </a:r>
            <a:endParaRPr lang="es-ES" sz="5400" b="1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 lvl="0">
              <a:lnSpc>
                <a:spcPct val="90000"/>
              </a:lnSpc>
            </a:pPr>
            <a:r>
              <a:rPr lang="es-E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Debería  Tratar de Lastimar Nunca  </a:t>
            </a:r>
            <a:endParaRPr lang="es-ES" sz="4800" dirty="0"/>
          </a:p>
          <a:p>
            <a:pPr lvl="0">
              <a:lnSpc>
                <a:spcPct val="90000"/>
              </a:lnSpc>
            </a:pPr>
            <a:r>
              <a:rPr lang="es-ES" sz="4800" b="1" u="sng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Tu Alma</a:t>
            </a:r>
            <a:r>
              <a:rPr lang="es-E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 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800" dirty="0"/>
          </a:p>
        </p:txBody>
      </p:sp>
      <p:pic>
        <p:nvPicPr>
          <p:cNvPr id="1752" name="Google Shape;1752;p5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1212" y="381000"/>
            <a:ext cx="3962399" cy="5827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8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5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750" name="Google Shape;1750;p5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51"/>
          <p:cNvSpPr txBox="1"/>
          <p:nvPr/>
        </p:nvSpPr>
        <p:spPr>
          <a:xfrm>
            <a:off x="1064050" y="1233000"/>
            <a:ext cx="4419600" cy="43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s-ES" sz="7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Nadie </a:t>
            </a:r>
            <a:endParaRPr lang="es-ES" sz="5400" b="1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 lvl="0">
              <a:lnSpc>
                <a:spcPct val="90000"/>
              </a:lnSpc>
            </a:pPr>
            <a:r>
              <a:rPr lang="es-ES" sz="5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Debería  Tratar de Lastimar Nunca  </a:t>
            </a:r>
            <a:endParaRPr lang="es-ES" sz="5400" dirty="0"/>
          </a:p>
          <a:p>
            <a:pPr lvl="0">
              <a:lnSpc>
                <a:spcPct val="90000"/>
              </a:lnSpc>
            </a:pPr>
            <a:r>
              <a:rPr lang="es-ES" sz="5400" b="1" u="sng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Tu Cuerpo</a:t>
            </a:r>
            <a:r>
              <a:rPr lang="es-ES" sz="5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 </a:t>
            </a:r>
            <a:r>
              <a:rPr lang="es-E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endParaRPr lang="es-ES" sz="54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1752" name="Google Shape;1752;p5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1212" y="381000"/>
            <a:ext cx="3962399" cy="5827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13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C67DFF-B5F4-4E27-9F91-E6BE6756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2" y="76200"/>
            <a:ext cx="10287000" cy="1020762"/>
          </a:xfrm>
        </p:spPr>
        <p:txBody>
          <a:bodyPr/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5118" y="2239033"/>
            <a:ext cx="3086100" cy="3019697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Tú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Pones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Ropa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, Para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Protejerlo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Clima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4C41000B-467D-48BB-B27B-ACADCBE54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13" y="2034645"/>
            <a:ext cx="5668962" cy="377930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C67DFF-B5F4-4E27-9F91-E6BE6756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2" y="76200"/>
            <a:ext cx="10287000" cy="1020762"/>
          </a:xfrm>
        </p:spPr>
        <p:txBody>
          <a:bodyPr/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1277" y="2751909"/>
            <a:ext cx="3086100" cy="2758440"/>
          </a:xfrm>
        </p:spPr>
        <p:txBody>
          <a:bodyPr>
            <a:normAutofit/>
          </a:bodyPr>
          <a:lstStyle/>
          <a:p>
            <a:r>
              <a:rPr lang="en-US" sz="4000" b="1" dirty="0"/>
              <a:t>¡</a:t>
            </a:r>
            <a:r>
              <a:rPr lang="en-US" sz="4000" b="1" dirty="0" err="1"/>
              <a:t>También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Pones </a:t>
            </a:r>
            <a:r>
              <a:rPr lang="en-US" sz="4000" b="1" dirty="0" err="1"/>
              <a:t>Ropa</a:t>
            </a:r>
            <a:r>
              <a:rPr lang="en-US" sz="4000" b="1" dirty="0"/>
              <a:t> </a:t>
            </a:r>
            <a:r>
              <a:rPr lang="en-US" sz="4000" b="1" dirty="0" err="1"/>
              <a:t>Porque</a:t>
            </a:r>
            <a:r>
              <a:rPr lang="en-US" sz="4000" b="1" dirty="0"/>
              <a:t> Se </a:t>
            </a:r>
            <a:r>
              <a:rPr lang="en-US" sz="4000" b="1" dirty="0" err="1"/>
              <a:t>Ve</a:t>
            </a:r>
            <a:r>
              <a:rPr lang="en-US" sz="4000" b="1" dirty="0"/>
              <a:t> Bien</a:t>
            </a:r>
            <a:r>
              <a:rPr lang="en-US" sz="4000" b="1" dirty="0" smtClean="0"/>
              <a:t>!</a:t>
            </a:r>
            <a:endParaRPr lang="en-US" sz="4000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4C41000B-467D-48BB-B27B-ACADCBE54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13" y="2034645"/>
            <a:ext cx="5668962" cy="377930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C67DFF-B5F4-4E27-9F91-E6BE6756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2" y="76200"/>
            <a:ext cx="10287000" cy="1020762"/>
          </a:xfrm>
        </p:spPr>
        <p:txBody>
          <a:bodyPr/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6112" y="1996281"/>
            <a:ext cx="3086100" cy="350520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 err="1"/>
              <a:t>Tu</a:t>
            </a:r>
            <a:r>
              <a:rPr lang="en-US" sz="4000" b="1" dirty="0"/>
              <a:t> </a:t>
            </a:r>
            <a:r>
              <a:rPr lang="en-US" sz="4000" b="1" dirty="0" err="1"/>
              <a:t>También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Pones </a:t>
            </a:r>
            <a:r>
              <a:rPr lang="en-US" sz="4000" b="1" dirty="0" err="1"/>
              <a:t>Ropa</a:t>
            </a:r>
            <a:r>
              <a:rPr lang="en-US" sz="4000" b="1" dirty="0"/>
              <a:t>  En </a:t>
            </a:r>
            <a:r>
              <a:rPr lang="en-US" sz="4000" b="1" dirty="0" err="1"/>
              <a:t>Tu</a:t>
            </a:r>
            <a:r>
              <a:rPr lang="en-US" sz="4000" b="1" dirty="0"/>
              <a:t> </a:t>
            </a:r>
            <a:r>
              <a:rPr lang="en-US" sz="4000" b="1" dirty="0" err="1"/>
              <a:t>Cuerpo</a:t>
            </a:r>
            <a:r>
              <a:rPr lang="en-US" sz="4000" b="1" dirty="0"/>
              <a:t> Para </a:t>
            </a:r>
            <a:r>
              <a:rPr lang="en-US" sz="4000" b="1" dirty="0" err="1"/>
              <a:t>Cubrir</a:t>
            </a:r>
            <a:r>
              <a:rPr lang="en-US" sz="4000" b="1" dirty="0"/>
              <a:t> Las </a:t>
            </a:r>
            <a:r>
              <a:rPr lang="en-US" sz="4000" b="1" dirty="0" err="1"/>
              <a:t>Partes</a:t>
            </a:r>
            <a:r>
              <a:rPr lang="en-US" sz="4000" b="1" dirty="0"/>
              <a:t> </a:t>
            </a:r>
            <a:r>
              <a:rPr lang="en-US" sz="4000" b="1" dirty="0" err="1"/>
              <a:t>Más</a:t>
            </a:r>
            <a:r>
              <a:rPr lang="en-US" sz="4000" b="1" dirty="0"/>
              <a:t> </a:t>
            </a:r>
            <a:r>
              <a:rPr lang="en-US" sz="4000" b="1" dirty="0" err="1"/>
              <a:t>Privadas</a:t>
            </a:r>
            <a:r>
              <a:rPr lang="en-US" sz="4000" b="1" dirty="0"/>
              <a:t> De </a:t>
            </a:r>
            <a:r>
              <a:rPr lang="en-US" sz="4000" b="1" dirty="0" err="1"/>
              <a:t>Tu</a:t>
            </a:r>
            <a:r>
              <a:rPr lang="en-US" sz="4000" b="1" dirty="0"/>
              <a:t> </a:t>
            </a:r>
            <a:r>
              <a:rPr lang="en-US" sz="4000" b="1" dirty="0" err="1"/>
              <a:t>Cuerpo</a:t>
            </a:r>
            <a:r>
              <a:rPr lang="en-US" sz="4000" b="1" dirty="0" smtClean="0"/>
              <a:t>.</a:t>
            </a:r>
            <a:endParaRPr lang="en-US" sz="4000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4C41000B-467D-48BB-B27B-ACADCBE54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13" y="2034645"/>
            <a:ext cx="5668962" cy="377930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57"/>
          <p:cNvSpPr txBox="1">
            <a:spLocks noGrp="1"/>
          </p:cNvSpPr>
          <p:nvPr>
            <p:ph type="title"/>
          </p:nvPr>
        </p:nvSpPr>
        <p:spPr>
          <a:xfrm>
            <a:off x="461554" y="487006"/>
            <a:ext cx="11174712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000" dirty="0"/>
          </a:p>
        </p:txBody>
      </p:sp>
      <p:sp>
        <p:nvSpPr>
          <p:cNvPr id="1802" name="Google Shape;1802;p5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803" name="Google Shape;1803;p5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1" name="Google Shape;1801;p57"/>
          <p:cNvSpPr txBox="1">
            <a:spLocks noGrp="1"/>
          </p:cNvSpPr>
          <p:nvPr>
            <p:ph type="body" idx="4294967295"/>
          </p:nvPr>
        </p:nvSpPr>
        <p:spPr>
          <a:xfrm>
            <a:off x="140772" y="2852262"/>
            <a:ext cx="3579584" cy="257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r>
              <a:rPr lang="en-US" sz="3600" b="1" dirty="0"/>
              <a:t>Este Niño y Niña No </a:t>
            </a:r>
            <a:r>
              <a:rPr lang="en-US" sz="3600" b="1" dirty="0" err="1"/>
              <a:t>Están</a:t>
            </a:r>
            <a:r>
              <a:rPr lang="en-US" sz="3600" b="1" dirty="0"/>
              <a:t> </a:t>
            </a:r>
            <a:r>
              <a:rPr lang="en-US" sz="3600" b="1" dirty="0" err="1"/>
              <a:t>Vestidos</a:t>
            </a:r>
            <a:r>
              <a:rPr lang="en-US" sz="3600" b="1" dirty="0"/>
              <a:t> Para </a:t>
            </a:r>
            <a:r>
              <a:rPr lang="en-US" sz="3600" b="1" dirty="0" err="1"/>
              <a:t>Ir</a:t>
            </a:r>
            <a:r>
              <a:rPr lang="en-US" sz="3600" b="1" dirty="0"/>
              <a:t> a la </a:t>
            </a:r>
            <a:r>
              <a:rPr lang="en-US" sz="3600" b="1" dirty="0" err="1"/>
              <a:t>Escuela</a:t>
            </a:r>
            <a:r>
              <a:rPr lang="en-US" sz="3600" b="1" dirty="0"/>
              <a:t>. 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3200" dirty="0"/>
          </a:p>
        </p:txBody>
      </p:sp>
      <p:pic>
        <p:nvPicPr>
          <p:cNvPr id="1804" name="Google Shape;1804;p57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275" y="1826923"/>
            <a:ext cx="3154950" cy="4435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 close up of a mans face&#10;&#10;Description generated with high confidence">
            <a:extLst>
              <a:ext uri="{FF2B5EF4-FFF2-40B4-BE49-F238E27FC236}">
                <a16:creationId xmlns="" xmlns:a16="http://schemas.microsoft.com/office/drawing/2014/main" id="{8976EFA1-2D58-46F8-9CF5-EEAE36CD1B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581" y="1824651"/>
            <a:ext cx="2997373" cy="4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57"/>
          <p:cNvSpPr txBox="1">
            <a:spLocks noGrp="1"/>
          </p:cNvSpPr>
          <p:nvPr>
            <p:ph type="title"/>
          </p:nvPr>
        </p:nvSpPr>
        <p:spPr>
          <a:xfrm>
            <a:off x="418387" y="487006"/>
            <a:ext cx="11217879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000" dirty="0"/>
          </a:p>
        </p:txBody>
      </p:sp>
      <p:sp>
        <p:nvSpPr>
          <p:cNvPr id="1802" name="Google Shape;1802;p5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803" name="Google Shape;1803;p5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1" name="Google Shape;1801;p57"/>
          <p:cNvSpPr txBox="1">
            <a:spLocks noGrp="1"/>
          </p:cNvSpPr>
          <p:nvPr>
            <p:ph type="body" idx="4294967295"/>
          </p:nvPr>
        </p:nvSpPr>
        <p:spPr>
          <a:xfrm>
            <a:off x="318500" y="2636016"/>
            <a:ext cx="3143419" cy="26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r>
              <a:rPr lang="en-US" sz="3600" b="1" dirty="0">
                <a:cs typeface="Calibri" panose="020F0502020204030204" pitchFamily="34" charset="0"/>
              </a:rPr>
              <a:t>No </a:t>
            </a:r>
            <a:r>
              <a:rPr lang="en-US" sz="3600" b="1" dirty="0" err="1">
                <a:cs typeface="Calibri" panose="020F0502020204030204" pitchFamily="34" charset="0"/>
              </a:rPr>
              <a:t>Están</a:t>
            </a:r>
            <a:r>
              <a:rPr lang="en-US" sz="3600" b="1" dirty="0">
                <a:cs typeface="Calibri" panose="020F0502020204030204" pitchFamily="34" charset="0"/>
              </a:rPr>
              <a:t> </a:t>
            </a:r>
            <a:r>
              <a:rPr lang="en-US" sz="3600" b="1" dirty="0" err="1">
                <a:cs typeface="Calibri" panose="020F0502020204030204" pitchFamily="34" charset="0"/>
              </a:rPr>
              <a:t>Vestidos</a:t>
            </a:r>
            <a:r>
              <a:rPr lang="en-US" sz="3600" b="1" dirty="0">
                <a:cs typeface="Calibri" panose="020F0502020204030204" pitchFamily="34" charset="0"/>
              </a:rPr>
              <a:t> Para </a:t>
            </a:r>
            <a:r>
              <a:rPr lang="en-US" sz="3600" b="1" dirty="0" err="1">
                <a:cs typeface="Calibri" panose="020F0502020204030204" pitchFamily="34" charset="0"/>
              </a:rPr>
              <a:t>Salir</a:t>
            </a:r>
            <a:r>
              <a:rPr lang="en-US" sz="3600" b="1" dirty="0">
                <a:cs typeface="Calibri" panose="020F0502020204030204" pitchFamily="34" charset="0"/>
              </a:rPr>
              <a:t> Con </a:t>
            </a:r>
            <a:r>
              <a:rPr lang="en-US" sz="3600" b="1" dirty="0" err="1">
                <a:cs typeface="Calibri" panose="020F0502020204030204" pitchFamily="34" charset="0"/>
              </a:rPr>
              <a:t>Sus</a:t>
            </a:r>
            <a:r>
              <a:rPr lang="en-US" sz="3600" b="1" dirty="0">
                <a:cs typeface="Calibri" panose="020F0502020204030204" pitchFamily="34" charset="0"/>
              </a:rPr>
              <a:t> Amigos. 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endParaRPr lang="en-US" sz="3600" b="1" dirty="0">
              <a:solidFill>
                <a:schemeClr val="lt1"/>
              </a:solidFill>
              <a:cs typeface="Calibri"/>
            </a:endParaRPr>
          </a:p>
        </p:txBody>
      </p:sp>
      <p:pic>
        <p:nvPicPr>
          <p:cNvPr id="1804" name="Google Shape;1804;p57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275" y="1826923"/>
            <a:ext cx="3154950" cy="4435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 close up of a mans face&#10;&#10;Description generated with high confidence">
            <a:extLst>
              <a:ext uri="{FF2B5EF4-FFF2-40B4-BE49-F238E27FC236}">
                <a16:creationId xmlns="" xmlns:a16="http://schemas.microsoft.com/office/drawing/2014/main" id="{8976EFA1-2D58-46F8-9CF5-EEAE36CD1B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581" y="1824651"/>
            <a:ext cx="2997373" cy="4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405" name="Google Shape;1405;p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3" name="Google Shape;1403;p15"/>
          <p:cNvSpPr txBox="1">
            <a:spLocks noGrp="1"/>
          </p:cNvSpPr>
          <p:nvPr>
            <p:ph type="body" idx="4294967295"/>
          </p:nvPr>
        </p:nvSpPr>
        <p:spPr>
          <a:xfrm>
            <a:off x="684212" y="1434737"/>
            <a:ext cx="4572000" cy="3988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Las Personas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Cuidan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Las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Cosas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Son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Muy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Especiales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368C38-06AB-4A86-8774-DC6A97654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012" y="990600"/>
            <a:ext cx="4876800" cy="487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1727C5-B730-4988-8035-51A95435B2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93" t="-3077" r="58620" b="1543"/>
          <a:stretch/>
        </p:blipFill>
        <p:spPr>
          <a:xfrm>
            <a:off x="6627812" y="1600201"/>
            <a:ext cx="1219200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7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57"/>
          <p:cNvSpPr txBox="1">
            <a:spLocks noGrp="1"/>
          </p:cNvSpPr>
          <p:nvPr>
            <p:ph type="title"/>
          </p:nvPr>
        </p:nvSpPr>
        <p:spPr>
          <a:xfrm>
            <a:off x="418387" y="487006"/>
            <a:ext cx="11217879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000" dirty="0"/>
          </a:p>
        </p:txBody>
      </p:sp>
      <p:sp>
        <p:nvSpPr>
          <p:cNvPr id="1802" name="Google Shape;1802;p5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803" name="Google Shape;1803;p5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1" name="Google Shape;1801;p57"/>
          <p:cNvSpPr txBox="1">
            <a:spLocks noGrp="1"/>
          </p:cNvSpPr>
          <p:nvPr>
            <p:ph type="body" idx="4294967295"/>
          </p:nvPr>
        </p:nvSpPr>
        <p:spPr>
          <a:xfrm>
            <a:off x="390683" y="2212409"/>
            <a:ext cx="3071236" cy="348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r>
              <a:rPr lang="en-US" sz="3600" b="1" dirty="0" err="1"/>
              <a:t>Pero</a:t>
            </a:r>
            <a:r>
              <a:rPr lang="en-US" sz="3600" b="1" dirty="0"/>
              <a:t> </a:t>
            </a:r>
            <a:r>
              <a:rPr lang="en-US" sz="3600" b="1" dirty="0" err="1"/>
              <a:t>Sus</a:t>
            </a:r>
            <a:r>
              <a:rPr lang="en-US" sz="3600" b="1" dirty="0"/>
              <a:t> </a:t>
            </a:r>
            <a:r>
              <a:rPr lang="en-US" sz="3600" b="1" dirty="0" err="1"/>
              <a:t>Ropas</a:t>
            </a:r>
            <a:r>
              <a:rPr lang="en-US" sz="3600" b="1" dirty="0"/>
              <a:t> </a:t>
            </a:r>
            <a:r>
              <a:rPr lang="en-US" sz="3600" b="1" dirty="0" err="1"/>
              <a:t>Aún</a:t>
            </a:r>
            <a:r>
              <a:rPr lang="en-US" sz="3600" b="1" dirty="0"/>
              <a:t> </a:t>
            </a:r>
            <a:r>
              <a:rPr lang="en-US" sz="3600" b="1" dirty="0" err="1"/>
              <a:t>Cubren</a:t>
            </a:r>
            <a:r>
              <a:rPr lang="en-US" sz="3600" b="1" dirty="0"/>
              <a:t> Las </a:t>
            </a:r>
            <a:r>
              <a:rPr lang="en-US" sz="3600" b="1" dirty="0" err="1"/>
              <a:t>Partes</a:t>
            </a:r>
            <a:r>
              <a:rPr lang="en-US" sz="3600" b="1" dirty="0"/>
              <a:t> </a:t>
            </a:r>
            <a:r>
              <a:rPr lang="en-US" sz="3600" b="1" dirty="0" err="1"/>
              <a:t>Más</a:t>
            </a:r>
            <a:r>
              <a:rPr lang="en-US" sz="3600" b="1" dirty="0"/>
              <a:t> </a:t>
            </a:r>
            <a:r>
              <a:rPr lang="en-US" sz="3600" b="1" dirty="0" err="1"/>
              <a:t>Especiales</a:t>
            </a:r>
            <a:r>
              <a:rPr lang="en-US" sz="3600" b="1" dirty="0"/>
              <a:t> Y </a:t>
            </a:r>
            <a:r>
              <a:rPr lang="en-US" sz="3600" b="1" dirty="0" err="1"/>
              <a:t>Privadas</a:t>
            </a:r>
            <a:r>
              <a:rPr lang="en-US" sz="3600" b="1" dirty="0"/>
              <a:t> de </a:t>
            </a:r>
            <a:r>
              <a:rPr lang="en-US" sz="3600" b="1" dirty="0" err="1"/>
              <a:t>Sus</a:t>
            </a:r>
            <a:r>
              <a:rPr lang="en-US" sz="3600" b="1" dirty="0"/>
              <a:t> </a:t>
            </a:r>
            <a:r>
              <a:rPr lang="en-US" sz="3600" b="1" dirty="0" err="1"/>
              <a:t>Cuerpos</a:t>
            </a:r>
            <a:r>
              <a:rPr lang="en-US" sz="3600" b="1" dirty="0"/>
              <a:t>. 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endParaRPr lang="en-US" sz="3600" b="1" dirty="0">
              <a:solidFill>
                <a:schemeClr val="lt1"/>
              </a:solidFill>
              <a:cs typeface="Calibri"/>
            </a:endParaRPr>
          </a:p>
        </p:txBody>
      </p:sp>
      <p:pic>
        <p:nvPicPr>
          <p:cNvPr id="1804" name="Google Shape;1804;p57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275" y="1826923"/>
            <a:ext cx="3154950" cy="4435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 close up of a mans face&#10;&#10;Description generated with high confidence">
            <a:extLst>
              <a:ext uri="{FF2B5EF4-FFF2-40B4-BE49-F238E27FC236}">
                <a16:creationId xmlns="" xmlns:a16="http://schemas.microsoft.com/office/drawing/2014/main" id="{8976EFA1-2D58-46F8-9CF5-EEAE36CD1B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581" y="1824651"/>
            <a:ext cx="2997373" cy="4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7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57"/>
          <p:cNvSpPr txBox="1">
            <a:spLocks noGrp="1"/>
          </p:cNvSpPr>
          <p:nvPr>
            <p:ph type="title"/>
          </p:nvPr>
        </p:nvSpPr>
        <p:spPr>
          <a:xfrm>
            <a:off x="418011" y="487006"/>
            <a:ext cx="11218255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000" dirty="0"/>
          </a:p>
        </p:txBody>
      </p:sp>
      <p:sp>
        <p:nvSpPr>
          <p:cNvPr id="1802" name="Google Shape;1802;p5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803" name="Google Shape;1803;p5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1" name="Google Shape;1801;p57"/>
          <p:cNvSpPr txBox="1">
            <a:spLocks noGrp="1"/>
          </p:cNvSpPr>
          <p:nvPr>
            <p:ph type="body" idx="4294967295"/>
          </p:nvPr>
        </p:nvSpPr>
        <p:spPr>
          <a:xfrm>
            <a:off x="293389" y="2229394"/>
            <a:ext cx="3358708" cy="381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r>
              <a:rPr lang="en-US" sz="3200" b="1" dirty="0"/>
              <a:t>TÚ </a:t>
            </a:r>
            <a:r>
              <a:rPr lang="en-US" sz="3200" b="1" dirty="0" err="1"/>
              <a:t>Tienes</a:t>
            </a:r>
            <a:r>
              <a:rPr lang="en-US" sz="3200" b="1" dirty="0"/>
              <a:t> El </a:t>
            </a:r>
            <a:r>
              <a:rPr lang="en-US" sz="3200" b="1" dirty="0" err="1"/>
              <a:t>Derecho</a:t>
            </a:r>
            <a:r>
              <a:rPr lang="en-US" sz="3200" b="1" dirty="0"/>
              <a:t> de </a:t>
            </a:r>
            <a:r>
              <a:rPr lang="en-US" sz="3200" b="1" dirty="0" err="1" smtClean="0"/>
              <a:t>Asegurar</a:t>
            </a:r>
            <a:r>
              <a:rPr lang="en-US" sz="3200" b="1" dirty="0" smtClean="0"/>
              <a:t> </a:t>
            </a:r>
            <a:r>
              <a:rPr lang="en-US" sz="3200" b="1" dirty="0" err="1"/>
              <a:t>Que</a:t>
            </a:r>
            <a:r>
              <a:rPr lang="en-US" sz="3200" b="1" dirty="0"/>
              <a:t> TU </a:t>
            </a:r>
            <a:r>
              <a:rPr lang="en-US" sz="3200" b="1" dirty="0" err="1"/>
              <a:t>Cuerpo</a:t>
            </a:r>
            <a:r>
              <a:rPr lang="en-US" sz="3200" b="1" dirty="0"/>
              <a:t> y TUS </a:t>
            </a:r>
            <a:r>
              <a:rPr lang="en-US" sz="3200" b="1" dirty="0" err="1"/>
              <a:t>Partes</a:t>
            </a:r>
            <a:r>
              <a:rPr lang="en-US" sz="3200" b="1" dirty="0"/>
              <a:t> </a:t>
            </a:r>
            <a:r>
              <a:rPr lang="en-US" sz="3200" b="1" dirty="0" err="1"/>
              <a:t>Privadas</a:t>
            </a:r>
            <a:r>
              <a:rPr lang="en-US" sz="3200" b="1" dirty="0"/>
              <a:t> Del </a:t>
            </a:r>
            <a:r>
              <a:rPr lang="en-US" sz="3200" b="1" dirty="0" err="1"/>
              <a:t>Cuerpo</a:t>
            </a:r>
            <a:r>
              <a:rPr lang="en-US" sz="3200" b="1" dirty="0"/>
              <a:t> </a:t>
            </a:r>
            <a:r>
              <a:rPr lang="en-US" sz="3200" b="1" dirty="0" err="1"/>
              <a:t>Estén</a:t>
            </a:r>
            <a:r>
              <a:rPr lang="en-US" sz="3200" b="1" dirty="0"/>
              <a:t> </a:t>
            </a:r>
            <a:r>
              <a:rPr lang="en-US" sz="3200" b="1" dirty="0" err="1"/>
              <a:t>Seguras</a:t>
            </a:r>
            <a:r>
              <a:rPr lang="en-US" sz="3200" b="1" dirty="0"/>
              <a:t> y Sean </a:t>
            </a:r>
            <a:r>
              <a:rPr lang="en-US" sz="3200" b="1" dirty="0" err="1"/>
              <a:t>Respetadas</a:t>
            </a:r>
            <a:r>
              <a:rPr lang="en-US" sz="3200" b="1" dirty="0" smtClean="0"/>
              <a:t>.</a:t>
            </a:r>
            <a:endParaRPr lang="en-US" sz="3200" b="1" dirty="0">
              <a:cs typeface="Calibri"/>
            </a:endParaRPr>
          </a:p>
        </p:txBody>
      </p:sp>
      <p:pic>
        <p:nvPicPr>
          <p:cNvPr id="1804" name="Google Shape;1804;p57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275" y="1826923"/>
            <a:ext cx="3154950" cy="4435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 close up of a mans face&#10;&#10;Description generated with high confidence">
            <a:extLst>
              <a:ext uri="{FF2B5EF4-FFF2-40B4-BE49-F238E27FC236}">
                <a16:creationId xmlns="" xmlns:a16="http://schemas.microsoft.com/office/drawing/2014/main" id="{8976EFA1-2D58-46F8-9CF5-EEAE36CD1B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581" y="1824651"/>
            <a:ext cx="2997373" cy="4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57"/>
          <p:cNvSpPr txBox="1">
            <a:spLocks noGrp="1"/>
          </p:cNvSpPr>
          <p:nvPr>
            <p:ph type="title"/>
          </p:nvPr>
        </p:nvSpPr>
        <p:spPr>
          <a:xfrm>
            <a:off x="383177" y="487006"/>
            <a:ext cx="11253089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000" dirty="0"/>
          </a:p>
        </p:txBody>
      </p:sp>
      <p:sp>
        <p:nvSpPr>
          <p:cNvPr id="1802" name="Google Shape;1802;p5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803" name="Google Shape;1803;p5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1" name="Google Shape;1801;p57"/>
          <p:cNvSpPr txBox="1">
            <a:spLocks noGrp="1"/>
          </p:cNvSpPr>
          <p:nvPr>
            <p:ph type="body" idx="4294967295"/>
          </p:nvPr>
        </p:nvSpPr>
        <p:spPr>
          <a:xfrm>
            <a:off x="293389" y="2111328"/>
            <a:ext cx="3358708" cy="3866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indent="0">
              <a:buNone/>
            </a:pPr>
            <a:r>
              <a:rPr lang="en-US" sz="2800" b="1" dirty="0"/>
              <a:t>Hay Mucho </a:t>
            </a:r>
            <a:r>
              <a:rPr lang="en-US" sz="2800" b="1" dirty="0" err="1"/>
              <a:t>Que</a:t>
            </a:r>
            <a:r>
              <a:rPr lang="en-US" sz="2800" b="1" dirty="0"/>
              <a:t> </a:t>
            </a:r>
            <a:r>
              <a:rPr lang="en-US" sz="2800" b="1" dirty="0" err="1"/>
              <a:t>Puedes</a:t>
            </a:r>
            <a:r>
              <a:rPr lang="en-US" sz="2800" b="1" dirty="0"/>
              <a:t> </a:t>
            </a:r>
            <a:r>
              <a:rPr lang="en-US" sz="2800" b="1" dirty="0" err="1"/>
              <a:t>Hacer</a:t>
            </a:r>
            <a:r>
              <a:rPr lang="en-US" sz="2800" b="1" dirty="0"/>
              <a:t> Para </a:t>
            </a:r>
            <a:r>
              <a:rPr lang="en-US" sz="2800" b="1" dirty="0" err="1"/>
              <a:t>Asegurar</a:t>
            </a:r>
            <a:r>
              <a:rPr lang="en-US" sz="2800" b="1" dirty="0"/>
              <a:t> </a:t>
            </a:r>
            <a:r>
              <a:rPr lang="en-US" sz="2800" b="1" dirty="0" err="1"/>
              <a:t>Que</a:t>
            </a:r>
            <a:r>
              <a:rPr lang="en-US" sz="2800" b="1" dirty="0"/>
              <a:t> </a:t>
            </a:r>
            <a:r>
              <a:rPr lang="en-US" sz="2800" b="1" dirty="0" err="1"/>
              <a:t>Tu</a:t>
            </a:r>
            <a:r>
              <a:rPr lang="en-US" sz="2800" b="1" dirty="0"/>
              <a:t> </a:t>
            </a:r>
            <a:r>
              <a:rPr lang="en-US" sz="2800" b="1" dirty="0" err="1"/>
              <a:t>Cuerpo</a:t>
            </a:r>
            <a:r>
              <a:rPr lang="en-US" sz="2800" b="1" dirty="0"/>
              <a:t> Y Las </a:t>
            </a:r>
            <a:r>
              <a:rPr lang="en-US" sz="2800" b="1" dirty="0" err="1"/>
              <a:t>Partes</a:t>
            </a:r>
            <a:r>
              <a:rPr lang="en-US" sz="2800" b="1" dirty="0"/>
              <a:t> </a:t>
            </a:r>
            <a:r>
              <a:rPr lang="en-US" sz="2800" b="1" dirty="0" err="1"/>
              <a:t>Privadas</a:t>
            </a:r>
            <a:r>
              <a:rPr lang="en-US" sz="2800" b="1" dirty="0"/>
              <a:t> De </a:t>
            </a:r>
            <a:r>
              <a:rPr lang="en-US" sz="2800" b="1" dirty="0" err="1"/>
              <a:t>Tu</a:t>
            </a:r>
            <a:r>
              <a:rPr lang="en-US" sz="2800" b="1" dirty="0"/>
              <a:t> </a:t>
            </a:r>
            <a:r>
              <a:rPr lang="en-US" sz="2800" b="1" dirty="0" err="1"/>
              <a:t>Cuerpo</a:t>
            </a:r>
            <a:r>
              <a:rPr lang="en-US" sz="2800" b="1" dirty="0"/>
              <a:t> </a:t>
            </a:r>
            <a:r>
              <a:rPr lang="en-US" sz="2800" b="1" dirty="0" err="1"/>
              <a:t>Estén</a:t>
            </a:r>
            <a:r>
              <a:rPr lang="en-US" sz="2800" b="1" dirty="0"/>
              <a:t> 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Seguras</a:t>
            </a:r>
            <a:r>
              <a:rPr lang="en-US" sz="2800" b="1" dirty="0" smtClean="0"/>
              <a:t> y Sean </a:t>
            </a:r>
            <a:r>
              <a:rPr lang="en-US" sz="2800" b="1" dirty="0" err="1" smtClean="0"/>
              <a:t>Respetadas</a:t>
            </a:r>
            <a:r>
              <a:rPr lang="en-US" sz="2800" b="1" dirty="0" smtClean="0"/>
              <a:t>.</a:t>
            </a:r>
            <a:endParaRPr lang="en-US" sz="2800" b="1" dirty="0">
              <a:cs typeface="Calibri"/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endParaRPr lang="en-US" sz="3200" b="1" dirty="0">
              <a:solidFill>
                <a:schemeClr val="lt1"/>
              </a:solidFill>
              <a:cs typeface="Calibri"/>
            </a:endParaRPr>
          </a:p>
        </p:txBody>
      </p:sp>
      <p:pic>
        <p:nvPicPr>
          <p:cNvPr id="1804" name="Google Shape;1804;p57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275" y="1826923"/>
            <a:ext cx="3154950" cy="4435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 close up of a mans face&#10;&#10;Description generated with high confidence">
            <a:extLst>
              <a:ext uri="{FF2B5EF4-FFF2-40B4-BE49-F238E27FC236}">
                <a16:creationId xmlns="" xmlns:a16="http://schemas.microsoft.com/office/drawing/2014/main" id="{8976EFA1-2D58-46F8-9CF5-EEAE36CD1B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581" y="1824651"/>
            <a:ext cx="2997373" cy="4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1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444B38-0716-4F56-AACF-B7F3ED59C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/>
              <a:t>Tú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Puedes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Decir</a:t>
            </a:r>
            <a:r>
              <a:rPr lang="en-US" sz="5400" b="1" dirty="0" smtClean="0"/>
              <a:t>: </a:t>
            </a:r>
            <a:endParaRPr lang="en-US" sz="54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F9C9E3F-61A8-4AA5-A395-C9A242846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2C4D44D-F05D-4ED2-AAE9-DBE1E67AF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53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5273F22-8C47-4836-B139-B1BE1169D7FE}"/>
              </a:ext>
            </a:extLst>
          </p:cNvPr>
          <p:cNvGrpSpPr/>
          <p:nvPr/>
        </p:nvGrpSpPr>
        <p:grpSpPr>
          <a:xfrm>
            <a:off x="989012" y="1447800"/>
            <a:ext cx="4267200" cy="4800600"/>
            <a:chOff x="989012" y="1447800"/>
            <a:chExt cx="4267200" cy="480060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55A844B1-9620-4F1D-A842-967897080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012" y="1447800"/>
              <a:ext cx="4267200" cy="4267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4A644AFA-4314-4A43-BA61-E6AB7C794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12" y="3429000"/>
              <a:ext cx="2819400" cy="28194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6038542-F656-453A-91A4-97002CCE05B5}"/>
              </a:ext>
            </a:extLst>
          </p:cNvPr>
          <p:cNvSpPr txBox="1"/>
          <p:nvPr/>
        </p:nvSpPr>
        <p:spPr>
          <a:xfrm>
            <a:off x="5790583" y="1880833"/>
            <a:ext cx="5029200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/>
              <a:t>“</a:t>
            </a:r>
            <a:r>
              <a:rPr lang="en-US" sz="4000" b="1" dirty="0" err="1" smtClean="0"/>
              <a:t>Yo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Tengo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Límites</a:t>
            </a:r>
            <a:r>
              <a:rPr lang="en-US" sz="4000" b="1" dirty="0" smtClean="0"/>
              <a:t>. Las </a:t>
            </a:r>
            <a:r>
              <a:rPr lang="en-US" sz="4000" b="1" dirty="0" err="1" smtClean="0"/>
              <a:t>Partes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Privadas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Mi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Cuerpo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Estarán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Seguras</a:t>
            </a:r>
            <a:r>
              <a:rPr lang="en-US" sz="4000" b="1" dirty="0" smtClean="0"/>
              <a:t> Y </a:t>
            </a:r>
            <a:r>
              <a:rPr lang="en-US" sz="4000" b="1" dirty="0" err="1" smtClean="0"/>
              <a:t>Respetadas</a:t>
            </a:r>
            <a:r>
              <a:rPr lang="en-US" sz="4000" b="1" dirty="0" smtClean="0"/>
              <a:t>."</a:t>
            </a:r>
            <a:endParaRPr lang="en-US" sz="4000" b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6D144A1-9D7B-4D7E-BC58-B27C635AAA44}"/>
              </a:ext>
            </a:extLst>
          </p:cNvPr>
          <p:cNvSpPr txBox="1"/>
          <p:nvPr/>
        </p:nvSpPr>
        <p:spPr>
          <a:xfrm>
            <a:off x="5036365" y="4773392"/>
            <a:ext cx="54864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Incluso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Puedes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Decirlo</a:t>
            </a:r>
            <a:r>
              <a:rPr lang="en-US" sz="4000" b="1" dirty="0" smtClean="0"/>
              <a:t> </a:t>
            </a:r>
            <a:r>
              <a:rPr lang="en-US" sz="4800" b="1" u="sng" dirty="0" smtClean="0"/>
              <a:t>En </a:t>
            </a:r>
            <a:r>
              <a:rPr lang="en-US" sz="4800" b="1" u="sng" dirty="0" err="1" smtClean="0"/>
              <a:t>Voz</a:t>
            </a:r>
            <a:r>
              <a:rPr lang="en-US" sz="4800" b="1" u="sng" dirty="0" smtClean="0"/>
              <a:t> Alta</a:t>
            </a:r>
            <a:r>
              <a:rPr lang="en-US" sz="4000" b="1" dirty="0" smtClean="0"/>
              <a:t>.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20149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444B38-0716-4F56-AACF-B7F3ED59C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/>
              <a:t>Tú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Puedes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Decir</a:t>
            </a:r>
            <a:r>
              <a:rPr lang="en-US" sz="5400" b="1" dirty="0" smtClean="0"/>
              <a:t>: </a:t>
            </a:r>
            <a:endParaRPr lang="en-US" sz="54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F9C9E3F-61A8-4AA5-A395-C9A242846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2C4D44D-F05D-4ED2-AAE9-DBE1E67AF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54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5273F22-8C47-4836-B139-B1BE1169D7FE}"/>
              </a:ext>
            </a:extLst>
          </p:cNvPr>
          <p:cNvGrpSpPr/>
          <p:nvPr/>
        </p:nvGrpSpPr>
        <p:grpSpPr>
          <a:xfrm>
            <a:off x="989012" y="1447800"/>
            <a:ext cx="4267200" cy="4800600"/>
            <a:chOff x="989012" y="1447800"/>
            <a:chExt cx="4267200" cy="480060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55A844B1-9620-4F1D-A842-967897080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012" y="1447800"/>
              <a:ext cx="4267200" cy="4267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4A644AFA-4314-4A43-BA61-E6AB7C794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12" y="3429000"/>
              <a:ext cx="2819400" cy="28194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6038542-F656-453A-91A4-97002CCE05B5}"/>
              </a:ext>
            </a:extLst>
          </p:cNvPr>
          <p:cNvSpPr txBox="1"/>
          <p:nvPr/>
        </p:nvSpPr>
        <p:spPr>
          <a:xfrm>
            <a:off x="5380112" y="1951622"/>
            <a:ext cx="5486400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/>
              <a:t>“Las </a:t>
            </a:r>
            <a:r>
              <a:rPr lang="en-US" sz="4000" b="1" dirty="0" err="1" smtClean="0"/>
              <a:t>Partes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Privadas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Mi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Cuerpo</a:t>
            </a:r>
            <a:r>
              <a:rPr lang="en-US" sz="4000" b="1" dirty="0" smtClean="0"/>
              <a:t>  </a:t>
            </a:r>
            <a:r>
              <a:rPr lang="en-US" sz="4000" b="1" dirty="0" err="1" smtClean="0"/>
              <a:t>Estarán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Seguras</a:t>
            </a:r>
            <a:r>
              <a:rPr lang="en-US" sz="4000" b="1" dirty="0" smtClean="0"/>
              <a:t> y </a:t>
            </a:r>
            <a:r>
              <a:rPr lang="en-US" sz="4000" b="1" dirty="0" err="1" smtClean="0"/>
              <a:t>Respetadas</a:t>
            </a:r>
            <a:r>
              <a:rPr lang="en-US" sz="4000" b="1" dirty="0" smtClean="0"/>
              <a:t>. No </a:t>
            </a:r>
            <a:r>
              <a:rPr lang="en-US" sz="4000" b="1" dirty="0" err="1" smtClean="0"/>
              <a:t>Tocarlas</a:t>
            </a:r>
            <a:r>
              <a:rPr lang="en-US" sz="4000" b="1" dirty="0" smtClean="0"/>
              <a:t>. </a:t>
            </a:r>
            <a:r>
              <a:rPr lang="en-US" sz="4000" b="1" dirty="0"/>
              <a:t>No </a:t>
            </a:r>
            <a:r>
              <a:rPr lang="en-US" sz="4000" b="1" dirty="0" err="1" smtClean="0"/>
              <a:t>Mirarlas</a:t>
            </a:r>
            <a:r>
              <a:rPr lang="en-US" sz="4000" b="1" dirty="0" smtClean="0"/>
              <a:t>."</a:t>
            </a:r>
            <a:endParaRPr lang="en-US" sz="4000" b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6D144A1-9D7B-4D7E-BC58-B27C635AAA44}"/>
              </a:ext>
            </a:extLst>
          </p:cNvPr>
          <p:cNvSpPr txBox="1"/>
          <p:nvPr/>
        </p:nvSpPr>
        <p:spPr>
          <a:xfrm>
            <a:off x="5785236" y="5013473"/>
            <a:ext cx="54864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/>
              <a:t>Tu</a:t>
            </a:r>
            <a:r>
              <a:rPr lang="en-US" sz="4000" b="1" dirty="0"/>
              <a:t> </a:t>
            </a:r>
            <a:r>
              <a:rPr lang="en-US" sz="4000" b="1" dirty="0" err="1"/>
              <a:t>Puedes</a:t>
            </a:r>
            <a:r>
              <a:rPr lang="en-US" sz="4000" b="1" dirty="0"/>
              <a:t> </a:t>
            </a:r>
            <a:r>
              <a:rPr lang="en-US" sz="4000" b="1" dirty="0" err="1"/>
              <a:t>Decir</a:t>
            </a:r>
            <a:r>
              <a:rPr lang="en-US" sz="4000" b="1" dirty="0"/>
              <a:t>  </a:t>
            </a:r>
            <a:r>
              <a:rPr lang="en-US" sz="4000" b="1" dirty="0" err="1"/>
              <a:t>Eso</a:t>
            </a:r>
            <a:r>
              <a:rPr lang="en-US" sz="4000" b="1" dirty="0"/>
              <a:t> </a:t>
            </a:r>
            <a:r>
              <a:rPr lang="en-US" sz="4000" b="1" dirty="0" err="1"/>
              <a:t>Incluso</a:t>
            </a:r>
            <a:r>
              <a:rPr lang="en-US" sz="4000" b="1" dirty="0"/>
              <a:t> </a:t>
            </a:r>
            <a:r>
              <a:rPr lang="en-US" sz="4800" b="1" u="sng" dirty="0"/>
              <a:t>En </a:t>
            </a:r>
            <a:r>
              <a:rPr lang="en-US" sz="4800" b="1" u="sng" dirty="0" err="1"/>
              <a:t>Voz</a:t>
            </a:r>
            <a:r>
              <a:rPr lang="en-US" sz="4800" b="1" u="sng" dirty="0"/>
              <a:t> Alta</a:t>
            </a:r>
            <a:r>
              <a:rPr lang="en-US" sz="40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1600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FD14E0C9-212B-4E41-80E7-D3FCA9E4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3E58526-A114-4ABF-9122-2E656004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DE8B5EB-A319-4EA0-817C-EC0DFECBAC94}"/>
              </a:ext>
            </a:extLst>
          </p:cNvPr>
          <p:cNvSpPr txBox="1"/>
          <p:nvPr/>
        </p:nvSpPr>
        <p:spPr>
          <a:xfrm>
            <a:off x="486092" y="1269274"/>
            <a:ext cx="6054045" cy="50229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err="1"/>
              <a:t>Tu</a:t>
            </a:r>
            <a:r>
              <a:rPr lang="en-US" sz="3200" b="1" dirty="0"/>
              <a:t> </a:t>
            </a:r>
            <a:r>
              <a:rPr lang="en-US" sz="3200" b="1" dirty="0" err="1"/>
              <a:t>Cuerpo</a:t>
            </a:r>
            <a:r>
              <a:rPr lang="en-US" sz="3200" b="1" dirty="0"/>
              <a:t> </a:t>
            </a:r>
            <a:r>
              <a:rPr lang="en-US" sz="3200" b="1" dirty="0" err="1"/>
              <a:t>Es</a:t>
            </a:r>
            <a:r>
              <a:rPr lang="en-US" sz="3200" b="1" dirty="0"/>
              <a:t> Especial. Si </a:t>
            </a:r>
            <a:r>
              <a:rPr lang="en-US" sz="3200" b="1" dirty="0" err="1"/>
              <a:t>Por</a:t>
            </a:r>
            <a:r>
              <a:rPr lang="en-US" sz="3200" b="1" dirty="0"/>
              <a:t> </a:t>
            </a:r>
            <a:r>
              <a:rPr lang="en-US" sz="3200" b="1" dirty="0" err="1"/>
              <a:t>Alguna</a:t>
            </a:r>
            <a:r>
              <a:rPr lang="en-US" sz="3200" b="1" dirty="0"/>
              <a:t> </a:t>
            </a:r>
            <a:r>
              <a:rPr lang="en-US" sz="3200" b="1" dirty="0" err="1"/>
              <a:t>Razón</a:t>
            </a:r>
            <a:r>
              <a:rPr lang="en-US" sz="3200" b="1" dirty="0"/>
              <a:t> </a:t>
            </a:r>
            <a:r>
              <a:rPr lang="en-US" sz="3200" b="1" dirty="0" err="1"/>
              <a:t>Tu</a:t>
            </a:r>
            <a:r>
              <a:rPr lang="en-US" sz="3200" b="1" dirty="0"/>
              <a:t> </a:t>
            </a:r>
            <a:r>
              <a:rPr lang="en-US" sz="3200" b="1" dirty="0" err="1"/>
              <a:t>Cuerpo</a:t>
            </a:r>
            <a:r>
              <a:rPr lang="en-US" sz="3200" b="1" dirty="0"/>
              <a:t>  </a:t>
            </a:r>
            <a:r>
              <a:rPr lang="en-US" sz="3200" b="1" dirty="0" err="1"/>
              <a:t>Necesita</a:t>
            </a:r>
            <a:r>
              <a:rPr lang="en-US" sz="3200" b="1" dirty="0"/>
              <a:t> Un </a:t>
            </a:r>
            <a:r>
              <a:rPr lang="en-US" sz="3200" b="1" dirty="0" err="1"/>
              <a:t>Cuidado</a:t>
            </a:r>
            <a:r>
              <a:rPr lang="en-US" sz="3200" b="1" dirty="0"/>
              <a:t> Especial, </a:t>
            </a:r>
            <a:r>
              <a:rPr lang="en-US" sz="3200" b="1" dirty="0" err="1"/>
              <a:t>Alguien</a:t>
            </a:r>
            <a:r>
              <a:rPr lang="en-US" sz="3200" b="1" dirty="0"/>
              <a:t> </a:t>
            </a:r>
            <a:r>
              <a:rPr lang="en-US" sz="3200" b="1" dirty="0" err="1"/>
              <a:t>Que</a:t>
            </a:r>
            <a:r>
              <a:rPr lang="en-US" sz="3200" b="1" dirty="0"/>
              <a:t> </a:t>
            </a:r>
            <a:r>
              <a:rPr lang="en-US" sz="3200" b="1" dirty="0" err="1"/>
              <a:t>Te</a:t>
            </a:r>
            <a:r>
              <a:rPr lang="en-US" sz="3200" b="1" dirty="0"/>
              <a:t> </a:t>
            </a:r>
            <a:r>
              <a:rPr lang="en-US" sz="3200" b="1" dirty="0" err="1"/>
              <a:t>Ama</a:t>
            </a:r>
            <a:r>
              <a:rPr lang="en-US" sz="3200" b="1" dirty="0"/>
              <a:t> </a:t>
            </a:r>
            <a:r>
              <a:rPr lang="en-US" sz="3200" b="1" dirty="0" err="1"/>
              <a:t>Te</a:t>
            </a:r>
            <a:r>
              <a:rPr lang="en-US" sz="3200" b="1" dirty="0"/>
              <a:t> </a:t>
            </a:r>
            <a:r>
              <a:rPr lang="en-US" sz="3200" b="1" dirty="0" err="1"/>
              <a:t>Puede</a:t>
            </a:r>
            <a:r>
              <a:rPr lang="en-US" sz="3200" b="1" dirty="0"/>
              <a:t> </a:t>
            </a:r>
            <a:r>
              <a:rPr lang="en-US" sz="3200" b="1" dirty="0" err="1"/>
              <a:t>Ayudar</a:t>
            </a:r>
            <a:r>
              <a:rPr lang="en-US" sz="3200" b="1" dirty="0" smtClean="0"/>
              <a:t>.</a:t>
            </a:r>
          </a:p>
          <a:p>
            <a:pPr>
              <a:lnSpc>
                <a:spcPct val="90000"/>
              </a:lnSpc>
            </a:pPr>
            <a:endParaRPr lang="en-US" sz="3200" b="1" dirty="0"/>
          </a:p>
          <a:p>
            <a:pPr>
              <a:lnSpc>
                <a:spcPct val="90000"/>
              </a:lnSpc>
            </a:pPr>
            <a:r>
              <a:rPr lang="en-US" sz="3200" b="1" dirty="0"/>
              <a:t>Un Doctor o </a:t>
            </a:r>
            <a:r>
              <a:rPr lang="en-US" sz="3200" b="1" dirty="0" err="1"/>
              <a:t>Enfermera</a:t>
            </a:r>
            <a:r>
              <a:rPr lang="en-US" sz="3200" b="1" dirty="0"/>
              <a:t> </a:t>
            </a:r>
            <a:r>
              <a:rPr lang="en-US" sz="3200" b="1" dirty="0" err="1"/>
              <a:t>También</a:t>
            </a:r>
            <a:r>
              <a:rPr lang="en-US" sz="3200" b="1" dirty="0"/>
              <a:t> </a:t>
            </a:r>
            <a:r>
              <a:rPr lang="en-US" sz="3200" b="1" dirty="0" err="1"/>
              <a:t>Te</a:t>
            </a:r>
            <a:r>
              <a:rPr lang="en-US" sz="3200" b="1" dirty="0"/>
              <a:t> </a:t>
            </a:r>
            <a:r>
              <a:rPr lang="en-US" sz="3200" b="1" dirty="0" err="1"/>
              <a:t>Pueden</a:t>
            </a:r>
            <a:r>
              <a:rPr lang="en-US" sz="3200" b="1" dirty="0"/>
              <a:t> </a:t>
            </a:r>
            <a:r>
              <a:rPr lang="en-US" sz="3200" b="1" dirty="0" err="1"/>
              <a:t>Ayudar</a:t>
            </a:r>
            <a:r>
              <a:rPr lang="en-US" sz="3200" b="1" dirty="0"/>
              <a:t>.</a:t>
            </a:r>
            <a:endParaRPr lang="en-US" sz="3200" b="1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3200" b="1" dirty="0"/>
          </a:p>
          <a:p>
            <a:pPr>
              <a:lnSpc>
                <a:spcPct val="90000"/>
              </a:lnSpc>
            </a:pPr>
            <a:r>
              <a:rPr lang="en-US" sz="3200" b="1" dirty="0" err="1"/>
              <a:t>Tu</a:t>
            </a:r>
            <a:r>
              <a:rPr lang="en-US" sz="3200" b="1" dirty="0"/>
              <a:t> </a:t>
            </a:r>
            <a:r>
              <a:rPr lang="en-US" sz="3200" b="1" dirty="0" err="1"/>
              <a:t>Puedes</a:t>
            </a:r>
            <a:r>
              <a:rPr lang="en-US" sz="3200" b="1" dirty="0"/>
              <a:t> </a:t>
            </a:r>
            <a:r>
              <a:rPr lang="en-US" sz="3200" b="1" dirty="0" err="1"/>
              <a:t>Hablar</a:t>
            </a:r>
            <a:r>
              <a:rPr lang="en-US" sz="3200" b="1" dirty="0"/>
              <a:t> De </a:t>
            </a:r>
            <a:r>
              <a:rPr lang="en-US" sz="3200" b="1" dirty="0" err="1"/>
              <a:t>Esto</a:t>
            </a:r>
            <a:r>
              <a:rPr lang="en-US" sz="3200" b="1" dirty="0"/>
              <a:t> Con Los </a:t>
            </a:r>
            <a:r>
              <a:rPr lang="en-US" sz="3200" b="1" dirty="0" err="1"/>
              <a:t>Adultos</a:t>
            </a:r>
            <a:r>
              <a:rPr lang="en-US" sz="3200" b="1" dirty="0"/>
              <a:t> </a:t>
            </a:r>
            <a:r>
              <a:rPr lang="en-US" sz="3200" b="1" dirty="0" err="1"/>
              <a:t>Que</a:t>
            </a:r>
            <a:r>
              <a:rPr lang="en-US" sz="3200" b="1" dirty="0"/>
              <a:t> </a:t>
            </a:r>
            <a:r>
              <a:rPr lang="en-US" sz="3200" b="1" dirty="0" err="1"/>
              <a:t>Te</a:t>
            </a:r>
            <a:r>
              <a:rPr lang="en-US" sz="3200" b="1" dirty="0"/>
              <a:t> </a:t>
            </a:r>
            <a:r>
              <a:rPr lang="en-US" sz="3200" b="1" dirty="0" err="1"/>
              <a:t>Aman</a:t>
            </a:r>
            <a:r>
              <a:rPr lang="en-US" sz="3200" b="1" dirty="0"/>
              <a:t> y </a:t>
            </a:r>
            <a:r>
              <a:rPr lang="en-US" sz="3200" b="1" dirty="0" err="1"/>
              <a:t>Te</a:t>
            </a:r>
            <a:r>
              <a:rPr lang="en-US" sz="3200" b="1" dirty="0"/>
              <a:t> </a:t>
            </a:r>
            <a:r>
              <a:rPr lang="en-US" sz="3200" b="1" dirty="0" err="1"/>
              <a:t>Cuidan</a:t>
            </a:r>
            <a:r>
              <a:rPr lang="en-US" sz="3200" b="1" dirty="0"/>
              <a:t>.</a:t>
            </a:r>
          </a:p>
          <a:p>
            <a:pPr>
              <a:lnSpc>
                <a:spcPct val="90000"/>
              </a:lnSpc>
            </a:pPr>
            <a:endParaRPr lang="en-US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322D33C-ABF9-4BDD-9F13-74BD56DC57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212" y="381000"/>
            <a:ext cx="3962400" cy="58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3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466328A3-8B44-41F2-9F95-71F52B33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BAE6ABB-2CC6-4756-A8D6-175B76A34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9C722F-AD5D-4087-BE05-6038473016A1}"/>
              </a:ext>
            </a:extLst>
          </p:cNvPr>
          <p:cNvSpPr txBox="1"/>
          <p:nvPr/>
        </p:nvSpPr>
        <p:spPr>
          <a:xfrm>
            <a:off x="527240" y="547831"/>
            <a:ext cx="4157472" cy="54938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dirty="0" err="1">
                <a:cs typeface="Segoe UI"/>
              </a:rPr>
              <a:t>Piensa</a:t>
            </a:r>
            <a:r>
              <a:rPr lang="en-US" sz="3000" dirty="0">
                <a:cs typeface="Segoe UI"/>
              </a:rPr>
              <a:t> de </a:t>
            </a:r>
            <a:r>
              <a:rPr lang="en-US" sz="3000" dirty="0" err="1">
                <a:cs typeface="Segoe UI"/>
              </a:rPr>
              <a:t>nuevo</a:t>
            </a:r>
            <a:r>
              <a:rPr lang="en-US" sz="3000" dirty="0">
                <a:cs typeface="Segoe UI"/>
              </a:rPr>
              <a:t> en un </a:t>
            </a:r>
            <a:r>
              <a:rPr lang="en-US" sz="3000" dirty="0" err="1">
                <a:cs typeface="Segoe UI"/>
              </a:rPr>
              <a:t>adulto</a:t>
            </a:r>
            <a:r>
              <a:rPr lang="en-US" sz="3000" dirty="0">
                <a:cs typeface="Segoe UI"/>
              </a:rPr>
              <a:t> al </a:t>
            </a:r>
            <a:r>
              <a:rPr lang="en-US" sz="3000" dirty="0" err="1">
                <a:cs typeface="Segoe UI"/>
              </a:rPr>
              <a:t>que</a:t>
            </a:r>
            <a:r>
              <a:rPr lang="en-US" sz="3000" dirty="0">
                <a:cs typeface="Segoe UI"/>
              </a:rPr>
              <a:t> le </a:t>
            </a:r>
            <a:r>
              <a:rPr lang="en-US" sz="3000" dirty="0" err="1">
                <a:cs typeface="Segoe UI"/>
              </a:rPr>
              <a:t>importas</a:t>
            </a:r>
            <a:r>
              <a:rPr lang="en-US" sz="3000" dirty="0">
                <a:cs typeface="Segoe UI"/>
              </a:rPr>
              <a:t> y </a:t>
            </a:r>
            <a:r>
              <a:rPr lang="en-US" sz="3000" dirty="0" err="1">
                <a:cs typeface="Segoe UI"/>
              </a:rPr>
              <a:t>que</a:t>
            </a:r>
            <a:r>
              <a:rPr lang="en-US" sz="3000" dirty="0">
                <a:cs typeface="Segoe UI"/>
              </a:rPr>
              <a:t> le </a:t>
            </a:r>
            <a:r>
              <a:rPr lang="en-US" sz="3000" dirty="0" err="1">
                <a:cs typeface="Segoe UI"/>
              </a:rPr>
              <a:t>importan</a:t>
            </a:r>
            <a:r>
              <a:rPr lang="en-US" sz="3000" dirty="0">
                <a:cs typeface="Segoe UI"/>
              </a:rPr>
              <a:t> </a:t>
            </a:r>
            <a:r>
              <a:rPr lang="en-US" sz="3000" dirty="0" err="1">
                <a:cs typeface="Segoe UI"/>
              </a:rPr>
              <a:t>tus</a:t>
            </a:r>
            <a:r>
              <a:rPr lang="en-US" sz="3000" dirty="0">
                <a:cs typeface="Segoe UI"/>
              </a:rPr>
              <a:t> </a:t>
            </a:r>
            <a:r>
              <a:rPr lang="en-US" sz="3000" dirty="0" err="1">
                <a:cs typeface="Segoe UI"/>
              </a:rPr>
              <a:t>sentimientos</a:t>
            </a:r>
            <a:r>
              <a:rPr lang="en-US" sz="3000" dirty="0">
                <a:cs typeface="Segoe UI"/>
              </a:rPr>
              <a:t>. </a:t>
            </a:r>
            <a:r>
              <a:rPr lang="en-US" sz="3000" dirty="0" err="1">
                <a:cs typeface="Segoe UI"/>
              </a:rPr>
              <a:t>Piensa</a:t>
            </a:r>
            <a:r>
              <a:rPr lang="en-US" sz="3000" dirty="0">
                <a:cs typeface="Segoe UI"/>
              </a:rPr>
              <a:t> en un </a:t>
            </a:r>
            <a:r>
              <a:rPr lang="en-US" sz="3000" dirty="0" err="1">
                <a:cs typeface="Segoe UI"/>
              </a:rPr>
              <a:t>adulto</a:t>
            </a:r>
            <a:r>
              <a:rPr lang="en-US" sz="3000" dirty="0">
                <a:cs typeface="Segoe UI"/>
              </a:rPr>
              <a:t> </a:t>
            </a:r>
            <a:r>
              <a:rPr lang="en-US" sz="3000" dirty="0" err="1">
                <a:cs typeface="Segoe UI"/>
              </a:rPr>
              <a:t>que</a:t>
            </a:r>
            <a:r>
              <a:rPr lang="en-US" sz="3000" dirty="0">
                <a:cs typeface="Segoe UI"/>
              </a:rPr>
              <a:t> </a:t>
            </a:r>
            <a:r>
              <a:rPr lang="en-US" sz="3000" dirty="0" err="1">
                <a:cs typeface="Segoe UI"/>
              </a:rPr>
              <a:t>quiere</a:t>
            </a:r>
            <a:r>
              <a:rPr lang="en-US" sz="3000" dirty="0">
                <a:cs typeface="Segoe UI"/>
              </a:rPr>
              <a:t> </a:t>
            </a:r>
            <a:r>
              <a:rPr lang="en-US" sz="3000" dirty="0" err="1">
                <a:cs typeface="Segoe UI"/>
              </a:rPr>
              <a:t>mantenerte</a:t>
            </a:r>
            <a:r>
              <a:rPr lang="en-US" sz="3000" dirty="0">
                <a:cs typeface="Segoe UI"/>
              </a:rPr>
              <a:t> </a:t>
            </a:r>
            <a:r>
              <a:rPr lang="en-US" sz="3000" dirty="0" err="1" smtClean="0">
                <a:cs typeface="Segoe UI"/>
              </a:rPr>
              <a:t>segura</a:t>
            </a:r>
            <a:r>
              <a:rPr lang="en-US" sz="3000" dirty="0" smtClean="0">
                <a:cs typeface="Segoe UI"/>
              </a:rPr>
              <a:t> </a:t>
            </a:r>
            <a:r>
              <a:rPr lang="en-US" sz="3000" dirty="0">
                <a:cs typeface="Segoe UI"/>
              </a:rPr>
              <a:t>para no </a:t>
            </a:r>
            <a:r>
              <a:rPr lang="en-US" sz="3000" dirty="0" err="1">
                <a:cs typeface="Segoe UI"/>
              </a:rPr>
              <a:t>ser</a:t>
            </a:r>
            <a:r>
              <a:rPr lang="en-US" sz="3000" dirty="0">
                <a:cs typeface="Segoe UI"/>
              </a:rPr>
              <a:t> </a:t>
            </a:r>
            <a:r>
              <a:rPr lang="en-US" sz="3000" dirty="0" err="1" smtClean="0">
                <a:cs typeface="Segoe UI"/>
              </a:rPr>
              <a:t>lastimada</a:t>
            </a:r>
            <a:r>
              <a:rPr lang="en-US" sz="3000" dirty="0" smtClean="0">
                <a:cs typeface="Segoe UI"/>
              </a:rPr>
              <a:t>. </a:t>
            </a:r>
            <a:r>
              <a:rPr lang="en-US" sz="3000" dirty="0" err="1">
                <a:cs typeface="Segoe UI"/>
              </a:rPr>
              <a:t>Piensa</a:t>
            </a:r>
            <a:r>
              <a:rPr lang="en-US" sz="3000" dirty="0">
                <a:cs typeface="Segoe UI"/>
              </a:rPr>
              <a:t> en un </a:t>
            </a:r>
            <a:r>
              <a:rPr lang="en-US" sz="3000" dirty="0" err="1">
                <a:cs typeface="Segoe UI"/>
              </a:rPr>
              <a:t>adulto</a:t>
            </a:r>
            <a:r>
              <a:rPr lang="en-US" sz="3000" dirty="0">
                <a:cs typeface="Segoe UI"/>
              </a:rPr>
              <a:t> </a:t>
            </a:r>
            <a:r>
              <a:rPr lang="en-US" sz="3000" dirty="0" err="1">
                <a:cs typeface="Segoe UI"/>
              </a:rPr>
              <a:t>que</a:t>
            </a:r>
            <a:r>
              <a:rPr lang="en-US" sz="3000" dirty="0">
                <a:cs typeface="Segoe UI"/>
              </a:rPr>
              <a:t> </a:t>
            </a:r>
            <a:r>
              <a:rPr lang="en-US" sz="3000" dirty="0" err="1">
                <a:cs typeface="Segoe UI"/>
              </a:rPr>
              <a:t>respeta</a:t>
            </a:r>
            <a:r>
              <a:rPr lang="en-US" sz="3000" dirty="0">
                <a:cs typeface="Segoe UI"/>
              </a:rPr>
              <a:t> la  </a:t>
            </a:r>
            <a:r>
              <a:rPr lang="en-US" sz="3000" dirty="0" err="1">
                <a:cs typeface="Segoe UI"/>
              </a:rPr>
              <a:t>privacidad</a:t>
            </a:r>
            <a:r>
              <a:rPr lang="en-US" sz="3000" dirty="0">
                <a:cs typeface="Segoe UI"/>
              </a:rPr>
              <a:t> y </a:t>
            </a:r>
            <a:r>
              <a:rPr lang="en-US" sz="3000" dirty="0" err="1">
                <a:cs typeface="Segoe UI"/>
              </a:rPr>
              <a:t>santidad</a:t>
            </a:r>
            <a:r>
              <a:rPr lang="en-US" sz="3000" dirty="0">
                <a:cs typeface="Segoe UI"/>
              </a:rPr>
              <a:t> de </a:t>
            </a:r>
            <a:r>
              <a:rPr lang="en-US" sz="3000" dirty="0" err="1">
                <a:cs typeface="Segoe UI"/>
              </a:rPr>
              <a:t>tu</a:t>
            </a:r>
            <a:r>
              <a:rPr lang="en-US" sz="3000" dirty="0">
                <a:cs typeface="Segoe UI"/>
              </a:rPr>
              <a:t> </a:t>
            </a:r>
            <a:r>
              <a:rPr lang="en-US" sz="3000" dirty="0" err="1">
                <a:cs typeface="Segoe UI"/>
              </a:rPr>
              <a:t>cuerpo</a:t>
            </a:r>
            <a:r>
              <a:rPr lang="en-US" sz="3000" dirty="0">
                <a:cs typeface="Segoe UI"/>
              </a:rPr>
              <a:t>.     ​</a:t>
            </a:r>
            <a:r>
              <a:rPr lang="en-US" sz="3000" dirty="0">
                <a:cs typeface="Calibri"/>
              </a:rPr>
              <a:t/>
            </a:r>
            <a:br>
              <a:rPr lang="en-US" sz="3000" dirty="0">
                <a:cs typeface="Calibri"/>
              </a:rPr>
            </a:br>
            <a:r>
              <a:rPr lang="en-US" sz="3000" dirty="0">
                <a:cs typeface="Segoe UI"/>
              </a:rPr>
              <a:t>​</a:t>
            </a:r>
            <a:endParaRPr lang="en-US" sz="3000" dirty="0">
              <a:latin typeface="Segoe UI"/>
              <a:cs typeface="Segoe UI"/>
            </a:endParaRPr>
          </a:p>
          <a:p>
            <a:pPr>
              <a:lnSpc>
                <a:spcPct val="90000"/>
              </a:lnSpc>
            </a:pPr>
            <a:r>
              <a:rPr lang="en-US" sz="3000" dirty="0" err="1">
                <a:cs typeface="Segoe UI"/>
              </a:rPr>
              <a:t>Piensa</a:t>
            </a:r>
            <a:r>
              <a:rPr lang="en-US" sz="3000" dirty="0">
                <a:cs typeface="Segoe UI"/>
              </a:rPr>
              <a:t> en </a:t>
            </a:r>
            <a:r>
              <a:rPr lang="en-US" sz="3000" dirty="0" err="1">
                <a:cs typeface="Segoe UI"/>
              </a:rPr>
              <a:t>tu</a:t>
            </a:r>
            <a:r>
              <a:rPr lang="en-US" sz="3000" dirty="0">
                <a:cs typeface="Segoe UI"/>
              </a:rPr>
              <a:t> </a:t>
            </a:r>
            <a:r>
              <a:rPr lang="en-US" sz="3000" dirty="0" err="1">
                <a:cs typeface="Segoe UI"/>
              </a:rPr>
              <a:t>mente</a:t>
            </a:r>
            <a:r>
              <a:rPr lang="en-US" sz="3000" dirty="0">
                <a:cs typeface="Segoe UI"/>
              </a:rPr>
              <a:t>--​</a:t>
            </a:r>
            <a:r>
              <a:rPr lang="en-US" sz="3000" dirty="0">
                <a:cs typeface="Calibri"/>
              </a:rPr>
              <a:t/>
            </a:r>
            <a:br>
              <a:rPr lang="en-US" sz="3000" dirty="0">
                <a:cs typeface="Calibri"/>
              </a:rPr>
            </a:br>
            <a:r>
              <a:rPr lang="en-US" sz="3000" dirty="0" err="1">
                <a:cs typeface="Segoe UI"/>
              </a:rPr>
              <a:t>quién</a:t>
            </a:r>
            <a:r>
              <a:rPr lang="en-US" sz="3000" dirty="0">
                <a:cs typeface="Segoe UI"/>
              </a:rPr>
              <a:t> </a:t>
            </a:r>
            <a:r>
              <a:rPr lang="en-US" sz="3000" dirty="0" err="1">
                <a:cs typeface="Segoe UI"/>
              </a:rPr>
              <a:t>es</a:t>
            </a:r>
            <a:r>
              <a:rPr lang="en-US" sz="3000" dirty="0">
                <a:cs typeface="Segoe UI"/>
              </a:rPr>
              <a:t> </a:t>
            </a:r>
            <a:r>
              <a:rPr lang="en-US" sz="3000" dirty="0" err="1">
                <a:cs typeface="Segoe UI"/>
              </a:rPr>
              <a:t>esa</a:t>
            </a:r>
            <a:r>
              <a:rPr lang="en-US" sz="3000" dirty="0">
                <a:cs typeface="Segoe UI"/>
              </a:rPr>
              <a:t> persona?</a:t>
            </a:r>
            <a:r>
              <a:rPr lang="en-US" sz="3000" dirty="0">
                <a:cs typeface="Calibri"/>
              </a:rPr>
              <a:t>  </a:t>
            </a:r>
          </a:p>
        </p:txBody>
      </p:sp>
      <p:pic>
        <p:nvPicPr>
          <p:cNvPr id="4" name="Picture 3" descr="A person sitting on a table&#10;&#10;Description generated with very high confidence">
            <a:extLst>
              <a:ext uri="{FF2B5EF4-FFF2-40B4-BE49-F238E27FC236}">
                <a16:creationId xmlns:a16="http://schemas.microsoft.com/office/drawing/2014/main" xmlns="" id="{FECA5E7D-3629-4FE9-BF6A-2058649531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77" y="838201"/>
            <a:ext cx="6735802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466328A3-8B44-41F2-9F95-71F52B33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BAE6ABB-2CC6-4756-A8D6-175B76A34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/>
              <a:t>57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9C722F-AD5D-4087-BE05-6038473016A1}"/>
              </a:ext>
            </a:extLst>
          </p:cNvPr>
          <p:cNvSpPr txBox="1"/>
          <p:nvPr/>
        </p:nvSpPr>
        <p:spPr>
          <a:xfrm>
            <a:off x="845782" y="975970"/>
            <a:ext cx="3733145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 err="1">
                <a:cs typeface="Segoe UI"/>
              </a:rPr>
              <a:t>Ese</a:t>
            </a:r>
            <a:r>
              <a:rPr lang="en-US" sz="6000" b="1" dirty="0">
                <a:cs typeface="Segoe UI"/>
              </a:rPr>
              <a:t> </a:t>
            </a:r>
            <a:r>
              <a:rPr lang="en-US" sz="6000" b="1" dirty="0" err="1">
                <a:cs typeface="Segoe UI"/>
              </a:rPr>
              <a:t>es</a:t>
            </a:r>
            <a:r>
              <a:rPr lang="en-US" sz="6000" b="1" dirty="0">
                <a:cs typeface="Segoe UI"/>
              </a:rPr>
              <a:t> un </a:t>
            </a:r>
            <a:r>
              <a:rPr lang="en-US" sz="6000" b="1" dirty="0" err="1">
                <a:cs typeface="Segoe UI"/>
              </a:rPr>
              <a:t>adulto</a:t>
            </a:r>
            <a:r>
              <a:rPr lang="en-US" sz="6000" b="1" dirty="0">
                <a:cs typeface="Segoe UI"/>
              </a:rPr>
              <a:t> en el </a:t>
            </a:r>
            <a:r>
              <a:rPr lang="en-US" sz="6000" b="1" dirty="0" err="1">
                <a:cs typeface="Segoe UI"/>
              </a:rPr>
              <a:t>que</a:t>
            </a:r>
            <a:r>
              <a:rPr lang="en-US" sz="6000" b="1" dirty="0">
                <a:cs typeface="Segoe UI"/>
              </a:rPr>
              <a:t> </a:t>
            </a:r>
            <a:r>
              <a:rPr lang="en-US" sz="6000" b="1" dirty="0" err="1">
                <a:cs typeface="Segoe UI"/>
              </a:rPr>
              <a:t>puedes</a:t>
            </a:r>
            <a:r>
              <a:rPr lang="en-US" sz="6000" b="1" dirty="0">
                <a:cs typeface="Segoe UI"/>
              </a:rPr>
              <a:t> </a:t>
            </a:r>
            <a:r>
              <a:rPr lang="en-US" sz="6000" b="1" dirty="0" err="1">
                <a:cs typeface="Segoe UI"/>
              </a:rPr>
              <a:t>confiar</a:t>
            </a:r>
            <a:r>
              <a:rPr lang="en-US" sz="6000" b="1" dirty="0" smtClean="0">
                <a:cs typeface="Segoe UI"/>
              </a:rPr>
              <a:t>.</a:t>
            </a:r>
            <a:endParaRPr lang="en-US" sz="6000" b="1" dirty="0">
              <a:cs typeface="Calibri"/>
            </a:endParaRPr>
          </a:p>
        </p:txBody>
      </p:sp>
      <p:pic>
        <p:nvPicPr>
          <p:cNvPr id="4" name="Picture 3" descr="A person sitting on a table&#10;&#10;Description generated with very high confidence">
            <a:extLst>
              <a:ext uri="{FF2B5EF4-FFF2-40B4-BE49-F238E27FC236}">
                <a16:creationId xmlns:a16="http://schemas.microsoft.com/office/drawing/2014/main" xmlns="" id="{EE016AE4-FA43-4813-A9F0-B0BBE3E014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49" y="842495"/>
            <a:ext cx="6735802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6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FD14E0C9-212B-4E41-80E7-D3FCA9E4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3E58526-A114-4ABF-9122-2E656004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DE8B5EB-A319-4EA0-817C-EC0DFECBAC94}"/>
              </a:ext>
            </a:extLst>
          </p:cNvPr>
          <p:cNvSpPr txBox="1"/>
          <p:nvPr/>
        </p:nvSpPr>
        <p:spPr>
          <a:xfrm>
            <a:off x="608012" y="797346"/>
            <a:ext cx="4800599" cy="541071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/>
              <a:t>Si </a:t>
            </a:r>
            <a:r>
              <a:rPr lang="en-US" sz="3200" b="1" dirty="0" err="1" smtClean="0"/>
              <a:t>Te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Sientes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Preocupada</a:t>
            </a:r>
            <a:r>
              <a:rPr lang="en-US" sz="3200" b="1" dirty="0" smtClean="0"/>
              <a:t> </a:t>
            </a:r>
            <a:r>
              <a:rPr lang="en-US" sz="3200" b="1" dirty="0" smtClean="0"/>
              <a:t>de </a:t>
            </a:r>
            <a:r>
              <a:rPr lang="en-US" sz="3200" b="1" dirty="0" err="1" smtClean="0"/>
              <a:t>Que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Alguien</a:t>
            </a:r>
            <a:r>
              <a:rPr lang="en-US" sz="3200" b="1" dirty="0" smtClean="0"/>
              <a:t> Ha </a:t>
            </a:r>
            <a:r>
              <a:rPr lang="en-US" sz="3200" b="1" dirty="0" err="1" smtClean="0"/>
              <a:t>Tratado</a:t>
            </a:r>
            <a:r>
              <a:rPr lang="en-US" sz="3200" b="1" dirty="0" smtClean="0"/>
              <a:t> De  </a:t>
            </a:r>
            <a:r>
              <a:rPr lang="en-US" sz="3200" b="1" dirty="0" err="1" smtClean="0"/>
              <a:t>Faltar</a:t>
            </a:r>
            <a:r>
              <a:rPr lang="en-US" sz="3200" b="1" dirty="0" smtClean="0"/>
              <a:t> </a:t>
            </a:r>
            <a:r>
              <a:rPr lang="en-US" sz="3200" b="1" dirty="0" smtClean="0"/>
              <a:t>Al </a:t>
            </a:r>
            <a:r>
              <a:rPr lang="en-US" sz="3200" b="1" dirty="0" err="1"/>
              <a:t>R</a:t>
            </a:r>
            <a:r>
              <a:rPr lang="en-US" sz="3200" b="1" dirty="0" err="1" smtClean="0"/>
              <a:t>espeto</a:t>
            </a:r>
            <a:r>
              <a:rPr lang="en-US" sz="3200" b="1" dirty="0" smtClean="0"/>
              <a:t> a </a:t>
            </a:r>
            <a:r>
              <a:rPr lang="en-US" sz="3200" b="1" dirty="0" err="1" smtClean="0"/>
              <a:t>Tu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Cuerpo</a:t>
            </a:r>
            <a:r>
              <a:rPr lang="en-US" sz="3200" b="1" dirty="0" smtClean="0"/>
              <a:t> o No </a:t>
            </a:r>
            <a:r>
              <a:rPr lang="en-US" sz="3200" b="1" dirty="0" err="1" smtClean="0"/>
              <a:t>Tenerlo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Seguro</a:t>
            </a:r>
            <a:r>
              <a:rPr lang="en-US" sz="3200" b="1" dirty="0" smtClean="0"/>
              <a:t>, Le </a:t>
            </a:r>
            <a:r>
              <a:rPr lang="en-US" sz="3200" b="1" dirty="0" err="1" smtClean="0"/>
              <a:t>Puedes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Decir</a:t>
            </a:r>
            <a:r>
              <a:rPr lang="en-US" sz="3200" b="1" dirty="0" smtClean="0"/>
              <a:t> a Un </a:t>
            </a:r>
            <a:r>
              <a:rPr lang="en-US" sz="3200" b="1" dirty="0" err="1" smtClean="0"/>
              <a:t>Adulto</a:t>
            </a:r>
            <a:r>
              <a:rPr lang="en-US" sz="3200" b="1" dirty="0" smtClean="0"/>
              <a:t> en El </a:t>
            </a:r>
            <a:r>
              <a:rPr lang="en-US" sz="3200" b="1" dirty="0" err="1" smtClean="0"/>
              <a:t>Que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Confíes</a:t>
            </a:r>
            <a:r>
              <a:rPr lang="en-US" sz="3200" b="1" dirty="0" smtClean="0">
                <a:cs typeface="Calibri"/>
              </a:rPr>
              <a:t>.</a:t>
            </a:r>
            <a:r>
              <a:rPr lang="en-US" sz="3200" b="1" dirty="0">
                <a:cs typeface="Calibri"/>
              </a:rPr>
              <a:t> </a:t>
            </a:r>
          </a:p>
          <a:p>
            <a:pPr>
              <a:lnSpc>
                <a:spcPct val="90000"/>
              </a:lnSpc>
            </a:pPr>
            <a:endParaRPr lang="en-US" sz="3200" b="1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200" b="1" dirty="0" err="1" smtClean="0"/>
              <a:t>Tú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Puedes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Decir</a:t>
            </a:r>
            <a:r>
              <a:rPr lang="en-US" sz="3200" b="1" dirty="0" smtClean="0"/>
              <a:t>,</a:t>
            </a:r>
            <a:endParaRPr lang="en-US" sz="3200" b="1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200" b="1" dirty="0" smtClean="0"/>
              <a:t>“Me </a:t>
            </a:r>
            <a:r>
              <a:rPr lang="en-US" sz="3200" b="1" dirty="0" err="1" smtClean="0"/>
              <a:t>Siento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Preocupada</a:t>
            </a:r>
            <a:r>
              <a:rPr lang="en-US" sz="3200" b="1" dirty="0" smtClean="0"/>
              <a:t>. </a:t>
            </a:r>
            <a:r>
              <a:rPr lang="en-US" sz="3200" b="1" dirty="0" err="1" smtClean="0"/>
              <a:t>Quiero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Hablar</a:t>
            </a:r>
            <a:r>
              <a:rPr lang="en-US" sz="3200" b="1" dirty="0" smtClean="0"/>
              <a:t> De </a:t>
            </a:r>
            <a:r>
              <a:rPr lang="en-US" sz="3200" b="1" dirty="0" err="1" smtClean="0"/>
              <a:t>Sentirme</a:t>
            </a:r>
            <a:r>
              <a:rPr lang="en-US" sz="3200" b="1" dirty="0" smtClean="0"/>
              <a:t> No </a:t>
            </a:r>
            <a:r>
              <a:rPr lang="en-US" sz="3200" b="1" dirty="0" err="1" smtClean="0"/>
              <a:t>Respetada</a:t>
            </a:r>
            <a:r>
              <a:rPr lang="en-US" sz="3200" b="1" dirty="0" smtClean="0"/>
              <a:t>.”</a:t>
            </a:r>
            <a:endParaRPr lang="en-US" sz="3200" b="1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322D33C-ABF9-4BDD-9F13-74BD56DC57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212" y="381000"/>
            <a:ext cx="3962400" cy="58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6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6D855D13-AD43-4971-8370-4A266CA2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093CBE-87E7-47AC-8AD1-E79B3006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59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CB2F74E-75EC-4E52-85EB-01288C2B97C3}"/>
              </a:ext>
            </a:extLst>
          </p:cNvPr>
          <p:cNvGrpSpPr/>
          <p:nvPr/>
        </p:nvGrpSpPr>
        <p:grpSpPr>
          <a:xfrm>
            <a:off x="6932612" y="609600"/>
            <a:ext cx="4572000" cy="5029200"/>
            <a:chOff x="6932612" y="609600"/>
            <a:chExt cx="4572000" cy="5029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0F54C72-0F1E-49AF-9191-7DAD2C9B7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2612" y="609600"/>
              <a:ext cx="4572000" cy="457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EFA1F3E-4D74-49AC-A1A0-982E1C72B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812" y="2895600"/>
              <a:ext cx="2743200" cy="27432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3C2AB1-C3C4-437E-B1CA-055FFD95C20E}"/>
              </a:ext>
            </a:extLst>
          </p:cNvPr>
          <p:cNvSpPr txBox="1"/>
          <p:nvPr/>
        </p:nvSpPr>
        <p:spPr>
          <a:xfrm>
            <a:off x="455612" y="604189"/>
            <a:ext cx="6172200" cy="8679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/>
              <a:t>¿En </a:t>
            </a:r>
            <a:r>
              <a:rPr lang="en-US" sz="2800" b="1" dirty="0" err="1" smtClean="0"/>
              <a:t>Qué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Maneras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Podría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Una</a:t>
            </a:r>
            <a:r>
              <a:rPr lang="en-US" sz="2800" b="1" dirty="0" smtClean="0"/>
              <a:t> persona </a:t>
            </a:r>
            <a:r>
              <a:rPr lang="en-US" sz="2800" b="1" dirty="0" err="1"/>
              <a:t>F</a:t>
            </a:r>
            <a:r>
              <a:rPr lang="en-US" sz="2800" b="1" dirty="0" err="1" smtClean="0"/>
              <a:t>altar</a:t>
            </a:r>
            <a:r>
              <a:rPr lang="en-US" sz="2800" b="1" dirty="0" smtClean="0"/>
              <a:t> Al </a:t>
            </a:r>
            <a:r>
              <a:rPr lang="en-US" sz="2800" b="1" dirty="0" err="1" smtClean="0"/>
              <a:t>Respeto</a:t>
            </a:r>
            <a:r>
              <a:rPr lang="en-US" sz="2800" b="1" dirty="0" smtClean="0"/>
              <a:t> De Tus </a:t>
            </a:r>
            <a:r>
              <a:rPr lang="en-US" sz="2800" b="1" dirty="0" err="1" smtClean="0"/>
              <a:t>Límites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72BD1B-6EF3-4247-9939-90518ECCECDC}"/>
              </a:ext>
            </a:extLst>
          </p:cNvPr>
          <p:cNvSpPr txBox="1"/>
          <p:nvPr/>
        </p:nvSpPr>
        <p:spPr>
          <a:xfrm>
            <a:off x="455612" y="2149174"/>
            <a:ext cx="6477000" cy="12557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/>
              <a:t>¿En </a:t>
            </a:r>
            <a:r>
              <a:rPr lang="en-US" sz="2800" b="1" dirty="0" err="1" smtClean="0"/>
              <a:t>Qué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Maneras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Podría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Otra</a:t>
            </a:r>
            <a:r>
              <a:rPr lang="en-US" sz="2800" b="1" dirty="0" smtClean="0"/>
              <a:t> Persona </a:t>
            </a:r>
            <a:r>
              <a:rPr lang="en-US" sz="2800" b="1" dirty="0" err="1" smtClean="0"/>
              <a:t>Faltar</a:t>
            </a:r>
            <a:r>
              <a:rPr lang="en-US" sz="2800" b="1" dirty="0" smtClean="0"/>
              <a:t> al </a:t>
            </a:r>
            <a:r>
              <a:rPr lang="en-US" sz="2800" b="1" dirty="0" err="1" smtClean="0"/>
              <a:t>Respeto</a:t>
            </a:r>
            <a:r>
              <a:rPr lang="en-US" sz="2800" b="1" dirty="0" smtClean="0"/>
              <a:t> de </a:t>
            </a:r>
            <a:r>
              <a:rPr lang="en-US" sz="2800" b="1" dirty="0"/>
              <a:t>l</a:t>
            </a:r>
            <a:r>
              <a:rPr lang="en-US" sz="2800" b="1" dirty="0" smtClean="0"/>
              <a:t>a </a:t>
            </a:r>
            <a:r>
              <a:rPr lang="en-US" sz="2800" b="1" dirty="0" err="1"/>
              <a:t>P</a:t>
            </a:r>
            <a:r>
              <a:rPr lang="en-US" sz="2800" b="1" dirty="0" err="1" smtClean="0"/>
              <a:t>rivacidad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Tu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Cuerpo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C6E2DF-B94D-4876-9041-23AE25F8CD58}"/>
              </a:ext>
            </a:extLst>
          </p:cNvPr>
          <p:cNvSpPr txBox="1"/>
          <p:nvPr/>
        </p:nvSpPr>
        <p:spPr>
          <a:xfrm>
            <a:off x="455612" y="3849895"/>
            <a:ext cx="6172200" cy="12557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/>
              <a:t>Bien, La </a:t>
            </a:r>
            <a:r>
              <a:rPr lang="en-US" sz="2800" b="1" dirty="0" err="1" smtClean="0"/>
              <a:t>Mayoría</a:t>
            </a:r>
            <a:r>
              <a:rPr lang="en-US" sz="2800" b="1" dirty="0"/>
              <a:t> </a:t>
            </a:r>
            <a:r>
              <a:rPr lang="en-US" sz="2800" b="1" dirty="0" smtClean="0"/>
              <a:t>De Las  Personas No Van a </a:t>
            </a:r>
            <a:r>
              <a:rPr lang="en-US" sz="2800" b="1" dirty="0" err="1" smtClean="0"/>
              <a:t>Tratar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Faltar</a:t>
            </a:r>
            <a:r>
              <a:rPr lang="en-US" sz="2800" b="1" dirty="0" smtClean="0"/>
              <a:t> al </a:t>
            </a:r>
            <a:r>
              <a:rPr lang="en-US" sz="2800" b="1" dirty="0" err="1" smtClean="0"/>
              <a:t>Respeto</a:t>
            </a:r>
            <a:r>
              <a:rPr lang="en-US" sz="2800" b="1" dirty="0" smtClean="0"/>
              <a:t> a </a:t>
            </a:r>
            <a:r>
              <a:rPr lang="en-US" sz="2800" b="1" dirty="0"/>
              <a:t>l</a:t>
            </a:r>
            <a:r>
              <a:rPr lang="en-US" sz="2800" b="1" dirty="0" smtClean="0"/>
              <a:t>a </a:t>
            </a:r>
            <a:r>
              <a:rPr lang="en-US" sz="2800" b="1" dirty="0" err="1" smtClean="0"/>
              <a:t>Privacidad</a:t>
            </a:r>
            <a:r>
              <a:rPr lang="en-US" sz="2800" b="1" dirty="0" smtClean="0"/>
              <a:t> y </a:t>
            </a:r>
            <a:r>
              <a:rPr lang="en-US" sz="2800" b="1" dirty="0" err="1"/>
              <a:t>S</a:t>
            </a:r>
            <a:r>
              <a:rPr lang="en-US" sz="2800" b="1" dirty="0" err="1" smtClean="0"/>
              <a:t>antidad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Tu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Cuerpo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2DEC7F-2AC1-4598-A533-AE937422255B}"/>
              </a:ext>
            </a:extLst>
          </p:cNvPr>
          <p:cNvSpPr txBox="1"/>
          <p:nvPr/>
        </p:nvSpPr>
        <p:spPr>
          <a:xfrm>
            <a:off x="2665797" y="5233633"/>
            <a:ext cx="339376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 err="1" smtClean="0"/>
              <a:t>Pero</a:t>
            </a:r>
            <a:r>
              <a:rPr lang="en-US" sz="4400" b="1" dirty="0" smtClean="0"/>
              <a:t>... </a:t>
            </a:r>
            <a:r>
              <a:rPr lang="en-US" sz="4400" b="1" dirty="0"/>
              <a:t>... ...</a:t>
            </a:r>
          </a:p>
        </p:txBody>
      </p:sp>
    </p:spTree>
    <p:extLst>
      <p:ext uri="{BB962C8B-B14F-4D97-AF65-F5344CB8AC3E}">
        <p14:creationId xmlns:p14="http://schemas.microsoft.com/office/powerpoint/2010/main" val="147749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4E5B6F-6988-43EC-8BF0-B788EB562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722" y="484094"/>
            <a:ext cx="4092895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E38059-1645-4724-9F1F-E543833BAFD8}"/>
              </a:ext>
            </a:extLst>
          </p:cNvPr>
          <p:cNvSpPr txBox="1"/>
          <p:nvPr/>
        </p:nvSpPr>
        <p:spPr>
          <a:xfrm>
            <a:off x="619075" y="1055402"/>
            <a:ext cx="49530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/>
              <a:t>¡</a:t>
            </a:r>
            <a:r>
              <a:rPr lang="en-US" sz="4400" dirty="0" err="1"/>
              <a:t>Éste</a:t>
            </a:r>
            <a:r>
              <a:rPr lang="en-US" sz="4400" dirty="0"/>
              <a:t> </a:t>
            </a:r>
            <a:r>
              <a:rPr lang="en-US" sz="4400" dirty="0" err="1"/>
              <a:t>Pequeñín</a:t>
            </a:r>
            <a:r>
              <a:rPr lang="en-US" sz="4400" dirty="0"/>
              <a:t> </a:t>
            </a:r>
            <a:r>
              <a:rPr lang="en-US" sz="4400" dirty="0" err="1"/>
              <a:t>Merece</a:t>
            </a:r>
            <a:r>
              <a:rPr lang="en-US" sz="4400" dirty="0"/>
              <a:t> un </a:t>
            </a:r>
            <a:r>
              <a:rPr lang="en-US" sz="4400" dirty="0" err="1"/>
              <a:t>Buen</a:t>
            </a:r>
            <a:r>
              <a:rPr lang="en-US" sz="4400" dirty="0"/>
              <a:t> </a:t>
            </a:r>
            <a:r>
              <a:rPr lang="en-US" sz="4400" dirty="0" err="1"/>
              <a:t>Cuidado</a:t>
            </a:r>
            <a:r>
              <a:rPr lang="en-US" sz="4400" dirty="0" smtClean="0"/>
              <a:t>!</a:t>
            </a:r>
            <a:endParaRPr lang="en-US" sz="4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B981B9-3425-41F2-9E84-443854D1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255208-63DD-4290-9628-48C524BC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DB9A15-CB46-4822-A6EA-9A87DD78A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647" y="487006"/>
            <a:ext cx="9143998" cy="1020762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latin typeface="+mn-lt"/>
              </a:rPr>
              <a:t>Quizás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dirty="0" err="1" smtClean="0">
                <a:latin typeface="+mn-lt"/>
              </a:rPr>
              <a:t>Alguien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dirty="0" err="1" smtClean="0">
                <a:latin typeface="+mn-lt"/>
              </a:rPr>
              <a:t>Quieres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dirty="0" err="1" smtClean="0">
                <a:latin typeface="+mn-lt"/>
              </a:rPr>
              <a:t>Textearte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dirty="0" err="1" smtClean="0">
                <a:latin typeface="+mn-lt"/>
              </a:rPr>
              <a:t>Fotos</a:t>
            </a:r>
            <a:r>
              <a:rPr lang="en-US" sz="3600" b="1" dirty="0" smtClean="0">
                <a:latin typeface="+mn-lt"/>
              </a:rPr>
              <a:t> De </a:t>
            </a:r>
            <a:r>
              <a:rPr lang="en-US" sz="3600" b="1" dirty="0" err="1" smtClean="0">
                <a:latin typeface="+mn-lt"/>
              </a:rPr>
              <a:t>Una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dirty="0" err="1" smtClean="0">
                <a:latin typeface="+mn-lt"/>
              </a:rPr>
              <a:t>Naturaleza</a:t>
            </a:r>
            <a:r>
              <a:rPr lang="en-US" sz="3600" b="1" dirty="0" smtClean="0">
                <a:latin typeface="+mn-lt"/>
              </a:rPr>
              <a:t> Sexual…</a:t>
            </a:r>
            <a:endParaRPr lang="en-US" sz="3600" b="1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94FF3BE-B7B6-4D81-A812-D9442E40A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BF84450-EC27-4A25-875F-36E69C7FE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60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FB27C702-469E-44B9-A7B9-FA238F99B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7643">
            <a:off x="4404121" y="1927784"/>
            <a:ext cx="4107346" cy="410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6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961149" y="668244"/>
            <a:ext cx="4572000" cy="44135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endParaRPr lang="en-US" sz="4000" b="1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3200" b="1" dirty="0"/>
          </a:p>
          <a:p>
            <a:pPr>
              <a:lnSpc>
                <a:spcPct val="90000"/>
              </a:lnSpc>
            </a:pPr>
            <a:r>
              <a:rPr lang="en-US" sz="4000" b="1" dirty="0" err="1" smtClean="0"/>
              <a:t>Quizá</a:t>
            </a:r>
            <a:r>
              <a:rPr lang="en-US" sz="4000" b="1" dirty="0" smtClean="0"/>
              <a:t> un amigo </a:t>
            </a:r>
            <a:r>
              <a:rPr lang="en-US" sz="4000" b="1" dirty="0" err="1" smtClean="0"/>
              <a:t>quiere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compartirte</a:t>
            </a:r>
            <a:r>
              <a:rPr lang="en-US" sz="4000" b="1" dirty="0" smtClean="0"/>
              <a:t>  un </a:t>
            </a:r>
            <a:r>
              <a:rPr lang="en-US" sz="4000" b="1" dirty="0" err="1" smtClean="0"/>
              <a:t>texto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él</a:t>
            </a:r>
            <a:r>
              <a:rPr lang="en-US" sz="4000" b="1" dirty="0" smtClean="0"/>
              <a:t> o </a:t>
            </a:r>
            <a:r>
              <a:rPr lang="en-US" sz="4000" b="1" dirty="0" err="1" smtClean="0"/>
              <a:t>ella</a:t>
            </a:r>
            <a:r>
              <a:rPr lang="en-US" sz="4000" b="1" dirty="0" smtClean="0"/>
              <a:t> ha </a:t>
            </a:r>
            <a:r>
              <a:rPr lang="en-US" sz="4000" b="1" dirty="0" err="1" smtClean="0"/>
              <a:t>recibido</a:t>
            </a:r>
            <a:r>
              <a:rPr lang="en-US" sz="4000" b="1" dirty="0" smtClean="0"/>
              <a:t>– un </a:t>
            </a:r>
            <a:r>
              <a:rPr lang="en-US" sz="4000" b="1" dirty="0" err="1" smtClean="0"/>
              <a:t>texto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tiene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una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naturaleza</a:t>
            </a:r>
            <a:r>
              <a:rPr lang="en-US" sz="4000" b="1" dirty="0" smtClean="0"/>
              <a:t> sexual.  </a:t>
            </a:r>
            <a:endParaRPr lang="en-US" sz="4000" b="1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E36A635-5707-4BFF-A5A6-0733A82AAA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7643">
            <a:off x="7084517" y="1229678"/>
            <a:ext cx="4257217" cy="425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987275" y="345888"/>
            <a:ext cx="4572000" cy="55215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Eso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faltarte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. Y </a:t>
            </a:r>
            <a:r>
              <a:rPr lang="en-US" sz="4000" b="1" dirty="0" err="1" smtClean="0"/>
              <a:t>generalmente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va</a:t>
            </a:r>
            <a:r>
              <a:rPr lang="en-US" sz="4000" b="1" dirty="0" smtClean="0"/>
              <a:t> contra la ley.  </a:t>
            </a:r>
            <a:endParaRPr lang="en-US" sz="4000" b="1" dirty="0"/>
          </a:p>
          <a:p>
            <a:pPr>
              <a:lnSpc>
                <a:spcPct val="90000"/>
              </a:lnSpc>
            </a:pPr>
            <a:endParaRPr lang="en-US" sz="3200" b="1" dirty="0"/>
          </a:p>
          <a:p>
            <a:pPr>
              <a:lnSpc>
                <a:spcPct val="90000"/>
              </a:lnSpc>
            </a:pPr>
            <a:r>
              <a:rPr lang="en-US" sz="4000" b="1" dirty="0" err="1" smtClean="0"/>
              <a:t>Dí</a:t>
            </a:r>
            <a:r>
              <a:rPr lang="en-US" sz="4000" b="1" dirty="0" smtClean="0"/>
              <a:t>, “</a:t>
            </a:r>
            <a:r>
              <a:rPr lang="en-US" sz="4000" b="1" dirty="0" err="1" smtClean="0"/>
              <a:t>Esto</a:t>
            </a:r>
            <a:r>
              <a:rPr lang="en-US" sz="4000" b="1" dirty="0" smtClean="0"/>
              <a:t> me </a:t>
            </a:r>
            <a:r>
              <a:rPr lang="en-US" sz="4000" b="1" dirty="0" err="1" smtClean="0"/>
              <a:t>falta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” y </a:t>
            </a:r>
            <a:r>
              <a:rPr lang="en-US" sz="4000" b="1" dirty="0" err="1" smtClean="0"/>
              <a:t>dile</a:t>
            </a:r>
            <a:r>
              <a:rPr lang="en-US" sz="4000" b="1" dirty="0" smtClean="0"/>
              <a:t> a un </a:t>
            </a:r>
            <a:r>
              <a:rPr lang="en-US" sz="4000" b="1" dirty="0" err="1" smtClean="0"/>
              <a:t>adulto</a:t>
            </a:r>
            <a:r>
              <a:rPr lang="en-US" sz="4000" b="1" dirty="0" smtClean="0"/>
              <a:t> en </a:t>
            </a:r>
            <a:r>
              <a:rPr lang="en-US" sz="4000" b="1" dirty="0" err="1" smtClean="0"/>
              <a:t>quien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confíes</a:t>
            </a:r>
            <a:r>
              <a:rPr lang="en-US" sz="4000" b="1" dirty="0" smtClean="0"/>
              <a:t> lo </a:t>
            </a:r>
            <a:r>
              <a:rPr lang="en-US" sz="4000" b="1" dirty="0" err="1" smtClean="0"/>
              <a:t>más</a:t>
            </a:r>
            <a:r>
              <a:rPr lang="en-US" sz="4000" b="1" dirty="0" smtClean="0"/>
              <a:t> pronto </a:t>
            </a:r>
            <a:r>
              <a:rPr lang="en-US" sz="4000" b="1" dirty="0" err="1" smtClean="0"/>
              <a:t>posible</a:t>
            </a:r>
            <a:r>
              <a:rPr lang="en-US" sz="4000" b="1" dirty="0" smtClean="0"/>
              <a:t>.</a:t>
            </a:r>
            <a:endParaRPr lang="en-US" sz="4000" b="1" dirty="0"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C1B7525-617C-4394-8B02-7E91AFA915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7643">
            <a:off x="7084517" y="1229678"/>
            <a:ext cx="4257217" cy="425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9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812941" y="649920"/>
            <a:ext cx="57097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Quizá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una</a:t>
            </a:r>
            <a:r>
              <a:rPr lang="en-US" sz="4000" b="1" dirty="0" smtClean="0"/>
              <a:t> persona </a:t>
            </a:r>
            <a:r>
              <a:rPr lang="en-US" sz="4000" b="1" dirty="0" err="1" smtClean="0"/>
              <a:t>quiere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decirte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cosas</a:t>
            </a:r>
            <a:r>
              <a:rPr lang="en-US" sz="4000" b="1" dirty="0" smtClean="0"/>
              <a:t> </a:t>
            </a:r>
            <a:r>
              <a:rPr lang="en-US" sz="4000" b="1" dirty="0"/>
              <a:t>– </a:t>
            </a:r>
            <a:r>
              <a:rPr lang="en-US" sz="4000" b="1" dirty="0" err="1" smtClean="0"/>
              <a:t>cosas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una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naturaleza</a:t>
            </a:r>
            <a:r>
              <a:rPr lang="en-US" sz="4000" b="1" dirty="0" smtClean="0"/>
              <a:t> sexual. </a:t>
            </a:r>
            <a:endParaRPr lang="en-US" sz="4000" b="1" dirty="0"/>
          </a:p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4000" b="1" dirty="0" smtClean="0"/>
              <a:t>O </a:t>
            </a:r>
            <a:r>
              <a:rPr lang="en-US" sz="4000" b="1" dirty="0" err="1" smtClean="0"/>
              <a:t>quizás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una</a:t>
            </a:r>
            <a:r>
              <a:rPr lang="en-US" sz="4000" b="1" dirty="0" smtClean="0"/>
              <a:t> persona o un </a:t>
            </a:r>
            <a:r>
              <a:rPr lang="en-US" sz="4000" b="1" dirty="0" err="1" smtClean="0"/>
              <a:t>grupo</a:t>
            </a:r>
            <a:r>
              <a:rPr lang="en-US" sz="4000" b="1" dirty="0" smtClean="0"/>
              <a:t> de personas  </a:t>
            </a:r>
            <a:r>
              <a:rPr lang="en-US" sz="4000" b="1" dirty="0" err="1" smtClean="0"/>
              <a:t>quieren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hablar</a:t>
            </a:r>
            <a:r>
              <a:rPr lang="en-US" sz="4000" b="1" dirty="0" smtClean="0"/>
              <a:t> de </a:t>
            </a:r>
            <a:r>
              <a:rPr lang="en-US" sz="4000" b="1" dirty="0"/>
              <a:t> </a:t>
            </a:r>
            <a:r>
              <a:rPr lang="en-US" sz="4000" b="1" dirty="0" err="1" smtClean="0"/>
              <a:t>las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partes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privadas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tu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cuerpo</a:t>
            </a:r>
            <a:r>
              <a:rPr lang="en-US" sz="4000" b="1" dirty="0" smtClean="0"/>
              <a:t>.  </a:t>
            </a:r>
            <a:endParaRPr lang="en-US" sz="4000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2BA1DBA-DBC5-47CC-A840-76BE411CC4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3297" y="1295400"/>
            <a:ext cx="390551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3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522514" y="834443"/>
            <a:ext cx="578249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Eso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faltarte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. Y </a:t>
            </a:r>
            <a:r>
              <a:rPr lang="en-US" sz="4000" b="1" dirty="0" err="1" smtClean="0"/>
              <a:t>generalmente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va</a:t>
            </a:r>
            <a:r>
              <a:rPr lang="en-US" sz="4000" b="1" dirty="0" smtClean="0"/>
              <a:t> en contra de la ley. </a:t>
            </a:r>
            <a:endParaRPr lang="en-US" sz="4000" b="1" dirty="0"/>
          </a:p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4000" b="1" dirty="0" err="1" smtClean="0"/>
              <a:t>Dí</a:t>
            </a:r>
            <a:r>
              <a:rPr lang="en-US" sz="4000" b="1" dirty="0" smtClean="0"/>
              <a:t>, “</a:t>
            </a:r>
            <a:r>
              <a:rPr lang="en-US" sz="4000" b="1" dirty="0" err="1" smtClean="0"/>
              <a:t>Esto</a:t>
            </a:r>
            <a:r>
              <a:rPr lang="en-US" sz="4000" b="1" dirty="0" smtClean="0"/>
              <a:t> me </a:t>
            </a:r>
            <a:r>
              <a:rPr lang="en-US" sz="4000" b="1" dirty="0" err="1" smtClean="0"/>
              <a:t>falta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” y </a:t>
            </a:r>
            <a:r>
              <a:rPr lang="en-US" sz="4000" b="1" dirty="0" err="1" smtClean="0"/>
              <a:t>dile</a:t>
            </a:r>
            <a:r>
              <a:rPr lang="en-US" sz="4000" b="1" dirty="0" smtClean="0"/>
              <a:t> a un </a:t>
            </a:r>
            <a:r>
              <a:rPr lang="en-US" sz="4000" b="1" dirty="0" err="1" smtClean="0"/>
              <a:t>adulto</a:t>
            </a:r>
            <a:r>
              <a:rPr lang="en-US" sz="4000" b="1" dirty="0" smtClean="0"/>
              <a:t> en </a:t>
            </a:r>
            <a:r>
              <a:rPr lang="en-US" sz="4000" b="1" dirty="0" err="1" smtClean="0"/>
              <a:t>quien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confíes</a:t>
            </a:r>
            <a:r>
              <a:rPr lang="en-US" sz="4000" b="1" dirty="0" smtClean="0"/>
              <a:t> lo </a:t>
            </a:r>
            <a:r>
              <a:rPr lang="en-US" sz="4000" b="1" dirty="0" err="1" smtClean="0"/>
              <a:t>más</a:t>
            </a:r>
            <a:r>
              <a:rPr lang="en-US" sz="4000" b="1" dirty="0" smtClean="0"/>
              <a:t> pronto </a:t>
            </a:r>
            <a:r>
              <a:rPr lang="en-US" sz="4000" b="1" dirty="0" err="1" smtClean="0"/>
              <a:t>posible</a:t>
            </a:r>
            <a:r>
              <a:rPr lang="en-US" sz="4000" b="1" dirty="0" smtClean="0"/>
              <a:t>.</a:t>
            </a:r>
            <a:endParaRPr lang="en-US" sz="4000" b="1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2BA1DBA-DBC5-47CC-A840-76BE411CC4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3297" y="1295400"/>
            <a:ext cx="390551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7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233B4B-A49B-456D-ACD5-1870FC562542}"/>
              </a:ext>
            </a:extLst>
          </p:cNvPr>
          <p:cNvSpPr txBox="1"/>
          <p:nvPr/>
        </p:nvSpPr>
        <p:spPr>
          <a:xfrm>
            <a:off x="754969" y="340546"/>
            <a:ext cx="4495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/>
              <a:t>Quizás</a:t>
            </a:r>
            <a:r>
              <a:rPr lang="en-US" sz="4000" b="1" dirty="0"/>
              <a:t> </a:t>
            </a:r>
            <a:r>
              <a:rPr lang="en-US" sz="4000" b="1" dirty="0" err="1"/>
              <a:t>algún</a:t>
            </a:r>
            <a:r>
              <a:rPr lang="en-US" sz="4000" b="1" dirty="0"/>
              <a:t> amigo o un </a:t>
            </a:r>
            <a:r>
              <a:rPr lang="en-US" sz="4000" b="1" dirty="0" err="1"/>
              <a:t>grupo</a:t>
            </a:r>
            <a:r>
              <a:rPr lang="en-US" sz="4000" b="1" dirty="0"/>
              <a:t> de amigos </a:t>
            </a:r>
            <a:r>
              <a:rPr lang="en-US" sz="4000" b="1" dirty="0" err="1"/>
              <a:t>quieren</a:t>
            </a:r>
            <a:r>
              <a:rPr lang="en-US" sz="4000" b="1" dirty="0"/>
              <a:t> </a:t>
            </a:r>
            <a:r>
              <a:rPr lang="en-US" sz="4000" b="1" dirty="0" err="1"/>
              <a:t>que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/>
              <a:t>unas</a:t>
            </a:r>
            <a:r>
              <a:rPr lang="en-US" sz="4000" b="1" dirty="0"/>
              <a:t> en </a:t>
            </a:r>
            <a:r>
              <a:rPr lang="en-US" sz="4000" b="1" dirty="0" err="1"/>
              <a:t>una</a:t>
            </a:r>
            <a:r>
              <a:rPr lang="en-US" sz="4000" b="1" dirty="0"/>
              <a:t> </a:t>
            </a:r>
            <a:r>
              <a:rPr lang="en-US" sz="4000" b="1" dirty="0" err="1"/>
              <a:t>conversación</a:t>
            </a:r>
            <a:r>
              <a:rPr lang="en-US" sz="4000" b="1" dirty="0"/>
              <a:t> </a:t>
            </a:r>
            <a:r>
              <a:rPr lang="en-US" sz="4000" b="1" dirty="0" err="1"/>
              <a:t>hablando</a:t>
            </a:r>
            <a:r>
              <a:rPr lang="en-US" sz="4000" b="1" dirty="0"/>
              <a:t> de </a:t>
            </a:r>
            <a:r>
              <a:rPr lang="en-US" sz="4000" b="1" dirty="0" err="1"/>
              <a:t>las</a:t>
            </a:r>
            <a:r>
              <a:rPr lang="en-US" sz="4000" b="1" dirty="0"/>
              <a:t> </a:t>
            </a:r>
            <a:r>
              <a:rPr lang="en-US" sz="4000" b="1" dirty="0" err="1"/>
              <a:t>partes</a:t>
            </a:r>
            <a:r>
              <a:rPr lang="en-US" sz="4000" b="1" dirty="0"/>
              <a:t> </a:t>
            </a:r>
            <a:r>
              <a:rPr lang="en-US" sz="4000" b="1" dirty="0" err="1"/>
              <a:t>privadas</a:t>
            </a:r>
            <a:r>
              <a:rPr lang="en-US" sz="4000" b="1" dirty="0"/>
              <a:t> del </a:t>
            </a:r>
            <a:r>
              <a:rPr lang="en-US" sz="4000" b="1" dirty="0" err="1"/>
              <a:t>cuerpo</a:t>
            </a:r>
            <a:r>
              <a:rPr lang="en-US" sz="4000" b="1" dirty="0"/>
              <a:t> de </a:t>
            </a:r>
            <a:r>
              <a:rPr lang="en-US" sz="4000" b="1" dirty="0" err="1"/>
              <a:t>otra</a:t>
            </a:r>
            <a:r>
              <a:rPr lang="en-US" sz="4000" b="1" dirty="0"/>
              <a:t> persona.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42" y="1255822"/>
            <a:ext cx="6519533" cy="434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3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233B4B-A49B-456D-ACD5-1870FC562542}"/>
              </a:ext>
            </a:extLst>
          </p:cNvPr>
          <p:cNvSpPr txBox="1"/>
          <p:nvPr/>
        </p:nvSpPr>
        <p:spPr>
          <a:xfrm>
            <a:off x="431664" y="1391589"/>
            <a:ext cx="4797645" cy="43581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err="1"/>
              <a:t>Dí</a:t>
            </a:r>
            <a:r>
              <a:rPr lang="en-US" sz="3600" b="1" dirty="0"/>
              <a:t> </a:t>
            </a:r>
            <a:r>
              <a:rPr lang="en-US" sz="4000" b="1" dirty="0"/>
              <a:t>“</a:t>
            </a:r>
            <a:r>
              <a:rPr lang="en-US" sz="4000" b="1" dirty="0" err="1"/>
              <a:t>Esto</a:t>
            </a:r>
            <a:r>
              <a:rPr lang="en-US" sz="4000" b="1" dirty="0"/>
              <a:t> me </a:t>
            </a:r>
            <a:r>
              <a:rPr lang="en-US" sz="4000" b="1" dirty="0" err="1"/>
              <a:t>falta</a:t>
            </a:r>
            <a:r>
              <a:rPr lang="en-US" sz="4000" b="1" dirty="0"/>
              <a:t> al </a:t>
            </a:r>
            <a:r>
              <a:rPr lang="en-US" sz="4000" b="1" dirty="0" err="1"/>
              <a:t>respeto</a:t>
            </a:r>
            <a:r>
              <a:rPr lang="en-US" sz="4000" b="1" dirty="0"/>
              <a:t> Y </a:t>
            </a:r>
            <a:r>
              <a:rPr lang="en-US" sz="4000" b="1" dirty="0" err="1"/>
              <a:t>falta</a:t>
            </a:r>
            <a:r>
              <a:rPr lang="en-US" sz="4000" b="1" dirty="0"/>
              <a:t> al </a:t>
            </a:r>
            <a:r>
              <a:rPr lang="en-US" sz="4000" b="1" dirty="0" err="1"/>
              <a:t>respeto</a:t>
            </a:r>
            <a:r>
              <a:rPr lang="en-US" sz="4000" b="1" dirty="0"/>
              <a:t> a la </a:t>
            </a:r>
            <a:r>
              <a:rPr lang="en-US" sz="4000" b="1" dirty="0" err="1"/>
              <a:t>otra</a:t>
            </a:r>
            <a:r>
              <a:rPr lang="en-US" sz="4000" b="1" dirty="0"/>
              <a:t> persona.” </a:t>
            </a:r>
          </a:p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3600" b="1" dirty="0" err="1"/>
              <a:t>Dile</a:t>
            </a:r>
            <a:r>
              <a:rPr lang="en-US" sz="3600" b="1" dirty="0"/>
              <a:t> a un </a:t>
            </a:r>
            <a:r>
              <a:rPr lang="en-US" sz="3600" b="1" dirty="0" err="1"/>
              <a:t>adulto</a:t>
            </a:r>
            <a:r>
              <a:rPr lang="en-US" sz="3600" b="1" dirty="0"/>
              <a:t> en el </a:t>
            </a:r>
            <a:r>
              <a:rPr lang="en-US" sz="3600" b="1" dirty="0" err="1"/>
              <a:t>que</a:t>
            </a:r>
            <a:r>
              <a:rPr lang="en-US" sz="3600" b="1" dirty="0"/>
              <a:t> </a:t>
            </a:r>
            <a:r>
              <a:rPr lang="en-US" sz="3600" b="1" dirty="0" err="1"/>
              <a:t>confíes</a:t>
            </a:r>
            <a:r>
              <a:rPr lang="en-US" sz="3600" b="1" dirty="0"/>
              <a:t> lo </a:t>
            </a:r>
            <a:r>
              <a:rPr lang="en-US" sz="3600" b="1" dirty="0" err="1"/>
              <a:t>más</a:t>
            </a:r>
            <a:r>
              <a:rPr lang="en-US" sz="3600" b="1" dirty="0"/>
              <a:t> pronto possible.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42" y="1255822"/>
            <a:ext cx="6519533" cy="434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2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462143" y="335225"/>
            <a:ext cx="4953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800" b="1" dirty="0" err="1" smtClean="0"/>
              <a:t>Quizá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una</a:t>
            </a:r>
            <a:r>
              <a:rPr lang="en-US" sz="3800" b="1" dirty="0" smtClean="0"/>
              <a:t> persona </a:t>
            </a:r>
            <a:r>
              <a:rPr lang="en-US" sz="3800" b="1" dirty="0" err="1" smtClean="0"/>
              <a:t>quiere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enseñanrte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sitios</a:t>
            </a:r>
            <a:r>
              <a:rPr lang="en-US" sz="3800" b="1" dirty="0" smtClean="0"/>
              <a:t> web o </a:t>
            </a:r>
            <a:r>
              <a:rPr lang="en-US" sz="3800" b="1" dirty="0" err="1" smtClean="0"/>
              <a:t>fotografías</a:t>
            </a:r>
            <a:r>
              <a:rPr lang="en-US" sz="3800" b="1" dirty="0" smtClean="0"/>
              <a:t> o </a:t>
            </a:r>
            <a:r>
              <a:rPr lang="en-US" sz="3800" b="1" dirty="0" err="1" smtClean="0"/>
              <a:t>películas</a:t>
            </a:r>
            <a:r>
              <a:rPr lang="en-US" sz="3800" b="1" dirty="0" smtClean="0"/>
              <a:t> de </a:t>
            </a:r>
            <a:r>
              <a:rPr lang="en-US" sz="3800" b="1" dirty="0" err="1" smtClean="0"/>
              <a:t>una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naturaleza</a:t>
            </a:r>
            <a:r>
              <a:rPr lang="en-US" sz="3800" b="1" dirty="0" smtClean="0"/>
              <a:t> sexual– </a:t>
            </a:r>
            <a:r>
              <a:rPr lang="en-US" sz="3800" b="1" dirty="0" err="1" smtClean="0"/>
              <a:t>películas</a:t>
            </a:r>
            <a:r>
              <a:rPr lang="en-US" sz="3800" b="1" dirty="0" smtClean="0"/>
              <a:t> y </a:t>
            </a:r>
            <a:r>
              <a:rPr lang="en-US" sz="3800" b="1" dirty="0" err="1" smtClean="0"/>
              <a:t>fotos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que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faltan</a:t>
            </a:r>
            <a:r>
              <a:rPr lang="en-US" sz="3800" b="1" dirty="0" smtClean="0"/>
              <a:t> al </a:t>
            </a:r>
            <a:r>
              <a:rPr lang="en-US" sz="3800" b="1" dirty="0" err="1" smtClean="0"/>
              <a:t>respeto</a:t>
            </a:r>
            <a:r>
              <a:rPr lang="en-US" sz="3800" b="1" dirty="0" smtClean="0"/>
              <a:t> a la </a:t>
            </a:r>
            <a:r>
              <a:rPr lang="en-US" sz="3800" b="1" dirty="0" err="1" smtClean="0"/>
              <a:t>privacidad</a:t>
            </a:r>
            <a:r>
              <a:rPr lang="en-US" sz="3800" b="1" dirty="0" smtClean="0"/>
              <a:t> y la </a:t>
            </a:r>
            <a:r>
              <a:rPr lang="en-US" sz="3800" b="1" dirty="0" err="1" smtClean="0"/>
              <a:t>santidad</a:t>
            </a:r>
            <a:r>
              <a:rPr lang="en-US" sz="3800" b="1" dirty="0" smtClean="0"/>
              <a:t>  del </a:t>
            </a:r>
            <a:r>
              <a:rPr lang="en-US" sz="3800" b="1" dirty="0" err="1" smtClean="0"/>
              <a:t>cuerpo</a:t>
            </a:r>
            <a:r>
              <a:rPr lang="en-US" sz="3800" b="1" dirty="0" smtClean="0"/>
              <a:t> de </a:t>
            </a:r>
            <a:r>
              <a:rPr lang="en-US" sz="3800" b="1" dirty="0" err="1" smtClean="0"/>
              <a:t>otra</a:t>
            </a:r>
            <a:r>
              <a:rPr lang="en-US" sz="3800" b="1" dirty="0" smtClean="0"/>
              <a:t> persona.  </a:t>
            </a:r>
            <a:endParaRPr lang="en-US" sz="3800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412" y="457200"/>
            <a:ext cx="6019569" cy="401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7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462144" y="457200"/>
            <a:ext cx="4876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Eso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faltarte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 </a:t>
            </a:r>
            <a:r>
              <a:rPr lang="en-US" sz="4000" b="1" dirty="0"/>
              <a:t>y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generalmente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va</a:t>
            </a:r>
            <a:r>
              <a:rPr lang="en-US" sz="4000" b="1" dirty="0" smtClean="0"/>
              <a:t> contra la ley.  </a:t>
            </a:r>
            <a:endParaRPr lang="en-US" sz="4000" b="1" dirty="0"/>
          </a:p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4000" b="1" dirty="0" err="1" smtClean="0"/>
              <a:t>Dí</a:t>
            </a:r>
            <a:r>
              <a:rPr lang="en-US" sz="4000" b="1" dirty="0" smtClean="0"/>
              <a:t>, “</a:t>
            </a:r>
            <a:r>
              <a:rPr lang="en-US" sz="4000" b="1" dirty="0" err="1" smtClean="0"/>
              <a:t>Esto</a:t>
            </a:r>
            <a:r>
              <a:rPr lang="en-US" sz="4000" b="1" dirty="0" smtClean="0"/>
              <a:t> me </a:t>
            </a:r>
            <a:r>
              <a:rPr lang="en-US" sz="4000" b="1" dirty="0" err="1" smtClean="0"/>
              <a:t>falta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.”  </a:t>
            </a:r>
            <a:r>
              <a:rPr lang="en-US" sz="4000" b="1" dirty="0" err="1" smtClean="0"/>
              <a:t>Dile</a:t>
            </a:r>
            <a:r>
              <a:rPr lang="en-US" sz="4000" b="1" dirty="0" smtClean="0"/>
              <a:t> a un </a:t>
            </a:r>
            <a:r>
              <a:rPr lang="en-US" sz="4000" b="1" dirty="0" err="1" smtClean="0"/>
              <a:t>adulto</a:t>
            </a:r>
            <a:r>
              <a:rPr lang="en-US" sz="4000" b="1" dirty="0" smtClean="0"/>
              <a:t> en </a:t>
            </a:r>
            <a:r>
              <a:rPr lang="en-US" sz="4000" b="1" dirty="0" err="1" smtClean="0"/>
              <a:t>quién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confíes</a:t>
            </a:r>
            <a:r>
              <a:rPr lang="en-US" sz="4000" b="1" dirty="0" smtClean="0"/>
              <a:t> lo </a:t>
            </a:r>
            <a:r>
              <a:rPr lang="en-US" sz="4000" b="1" dirty="0" err="1" smtClean="0"/>
              <a:t>más</a:t>
            </a:r>
            <a:r>
              <a:rPr lang="en-US" sz="4000" b="1" dirty="0" smtClean="0"/>
              <a:t> pronto </a:t>
            </a:r>
            <a:r>
              <a:rPr lang="en-US" sz="4000" b="1" dirty="0" err="1" smtClean="0"/>
              <a:t>posible</a:t>
            </a:r>
            <a:r>
              <a:rPr lang="en-US" sz="4000" b="1" dirty="0" smtClean="0"/>
              <a:t>.  </a:t>
            </a:r>
            <a:endParaRPr lang="en-US" sz="4000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412" y="457200"/>
            <a:ext cx="6019569" cy="401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608012" y="990600"/>
            <a:ext cx="4876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Quizá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una</a:t>
            </a:r>
            <a:r>
              <a:rPr lang="en-US" sz="4000" b="1" dirty="0" smtClean="0"/>
              <a:t> persona </a:t>
            </a:r>
            <a:r>
              <a:rPr lang="en-US" sz="4000" b="1" dirty="0" err="1" smtClean="0"/>
              <a:t>quiere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que</a:t>
            </a:r>
            <a:r>
              <a:rPr lang="en-US" sz="4000" b="1" dirty="0" smtClean="0"/>
              <a:t> tomes </a:t>
            </a:r>
            <a:r>
              <a:rPr lang="en-US" sz="4000" b="1" dirty="0" err="1" smtClean="0"/>
              <a:t>fotos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tí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misma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faltan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 a la </a:t>
            </a:r>
            <a:r>
              <a:rPr lang="en-US" sz="4000" b="1" dirty="0" err="1" smtClean="0"/>
              <a:t>santidad</a:t>
            </a:r>
            <a:r>
              <a:rPr lang="en-US" sz="4000" b="1" dirty="0" smtClean="0"/>
              <a:t> y la </a:t>
            </a:r>
            <a:r>
              <a:rPr lang="en-US" sz="4000" b="1" dirty="0" err="1" smtClean="0"/>
              <a:t>privacidad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tu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cuerpo</a:t>
            </a:r>
            <a:r>
              <a:rPr lang="en-US" sz="4000" b="1" dirty="0" smtClean="0"/>
              <a:t>.</a:t>
            </a:r>
            <a:endParaRPr lang="en-US" sz="4000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412" y="533400"/>
            <a:ext cx="6019569" cy="401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5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4E5B6F-6988-43EC-8BF0-B788EB562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35" y="403412"/>
            <a:ext cx="4160088" cy="6217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E38059-1645-4724-9F1F-E543833BAFD8}"/>
              </a:ext>
            </a:extLst>
          </p:cNvPr>
          <p:cNvSpPr txBox="1"/>
          <p:nvPr/>
        </p:nvSpPr>
        <p:spPr>
          <a:xfrm>
            <a:off x="475450" y="1278449"/>
            <a:ext cx="5283593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/>
              <a:t>¿</a:t>
            </a:r>
            <a:r>
              <a:rPr lang="en-US" sz="4400" dirty="0" err="1"/>
              <a:t>Qué</a:t>
            </a:r>
            <a:r>
              <a:rPr lang="en-US" sz="4400" dirty="0"/>
              <a:t> </a:t>
            </a:r>
            <a:r>
              <a:rPr lang="en-US" sz="4400" dirty="0" err="1"/>
              <a:t>Harías</a:t>
            </a:r>
            <a:r>
              <a:rPr lang="en-US" sz="4400" dirty="0"/>
              <a:t> </a:t>
            </a:r>
            <a:r>
              <a:rPr lang="en-US" sz="4400" dirty="0" err="1"/>
              <a:t>Por</a:t>
            </a:r>
            <a:r>
              <a:rPr lang="en-US" sz="4400" dirty="0"/>
              <a:t>  </a:t>
            </a:r>
            <a:r>
              <a:rPr lang="en-US" sz="4400" dirty="0" err="1"/>
              <a:t>Éste</a:t>
            </a:r>
            <a:r>
              <a:rPr lang="en-US" sz="4400" dirty="0"/>
              <a:t> </a:t>
            </a:r>
            <a:r>
              <a:rPr lang="en-US" sz="4400" dirty="0" err="1"/>
              <a:t>Pequeñín</a:t>
            </a:r>
            <a:r>
              <a:rPr lang="en-US" sz="4400" dirty="0"/>
              <a:t> Si </a:t>
            </a:r>
            <a:r>
              <a:rPr lang="en-US" sz="4400" dirty="0" err="1"/>
              <a:t>Fuera</a:t>
            </a:r>
            <a:r>
              <a:rPr lang="en-US" sz="4400" dirty="0"/>
              <a:t> </a:t>
            </a:r>
            <a:r>
              <a:rPr lang="en-US" sz="4400" dirty="0" err="1"/>
              <a:t>Tuyo</a:t>
            </a:r>
            <a:r>
              <a:rPr lang="en-US" sz="4400" dirty="0"/>
              <a:t>?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9CBE480E-3C09-4A5A-8A24-74522633D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A2820D-9550-4B7C-9F2E-FFB44D7DB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590595" y="436091"/>
            <a:ext cx="4876800" cy="596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Eso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faltarte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, y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generalmente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va</a:t>
            </a:r>
            <a:r>
              <a:rPr lang="en-US" sz="4000" b="1" dirty="0" smtClean="0"/>
              <a:t> contra la ley.  </a:t>
            </a:r>
            <a:endParaRPr lang="en-US" sz="4000" b="1" dirty="0"/>
          </a:p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4000" b="1" dirty="0" err="1" smtClean="0"/>
              <a:t>Dí</a:t>
            </a:r>
            <a:r>
              <a:rPr lang="en-US" sz="4000" b="1" dirty="0" smtClean="0"/>
              <a:t>, “</a:t>
            </a:r>
            <a:r>
              <a:rPr lang="en-US" sz="4000" b="1" dirty="0" err="1" smtClean="0"/>
              <a:t>Esto</a:t>
            </a:r>
            <a:r>
              <a:rPr lang="en-US" sz="4000" b="1" dirty="0" smtClean="0"/>
              <a:t> me </a:t>
            </a:r>
            <a:r>
              <a:rPr lang="en-US" sz="4000" b="1" dirty="0" err="1" smtClean="0"/>
              <a:t>falta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.”  </a:t>
            </a:r>
            <a:r>
              <a:rPr lang="en-US" sz="4000" b="1" dirty="0" err="1" smtClean="0"/>
              <a:t>Dile</a:t>
            </a:r>
            <a:r>
              <a:rPr lang="en-US" sz="4000" b="1" dirty="0" smtClean="0"/>
              <a:t> a un </a:t>
            </a:r>
            <a:r>
              <a:rPr lang="en-US" sz="4000" b="1" dirty="0" err="1" smtClean="0"/>
              <a:t>adulto</a:t>
            </a:r>
            <a:r>
              <a:rPr lang="en-US" sz="4000" b="1" dirty="0" smtClean="0"/>
              <a:t> en </a:t>
            </a:r>
            <a:r>
              <a:rPr lang="en-US" sz="4000" b="1" dirty="0" err="1" smtClean="0"/>
              <a:t>quién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confíes</a:t>
            </a:r>
            <a:r>
              <a:rPr lang="en-US" sz="4000" b="1" dirty="0" smtClean="0"/>
              <a:t> lo </a:t>
            </a:r>
            <a:r>
              <a:rPr lang="en-US" sz="4000" b="1" dirty="0" err="1" smtClean="0"/>
              <a:t>más</a:t>
            </a:r>
            <a:r>
              <a:rPr lang="en-US" sz="4000" b="1" dirty="0" smtClean="0"/>
              <a:t> pronto </a:t>
            </a:r>
            <a:r>
              <a:rPr lang="en-US" sz="4000" b="1" dirty="0" err="1" smtClean="0"/>
              <a:t>posible</a:t>
            </a:r>
            <a:r>
              <a:rPr lang="en-US" sz="4000" b="1" dirty="0" smtClean="0"/>
              <a:t>. </a:t>
            </a:r>
            <a:endParaRPr lang="en-US" sz="4000" b="1" dirty="0"/>
          </a:p>
          <a:p>
            <a:pPr>
              <a:lnSpc>
                <a:spcPct val="90000"/>
              </a:lnSpc>
            </a:pP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643" y="533400"/>
            <a:ext cx="6019569" cy="401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684212" y="1166842"/>
            <a:ext cx="4876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/>
              <a:t>Quizá</a:t>
            </a:r>
            <a:r>
              <a:rPr lang="en-US" sz="4000" b="1" dirty="0"/>
              <a:t> </a:t>
            </a:r>
            <a:r>
              <a:rPr lang="en-US" sz="4000" b="1" dirty="0" err="1"/>
              <a:t>una</a:t>
            </a:r>
            <a:r>
              <a:rPr lang="en-US" sz="4000" b="1" dirty="0"/>
              <a:t> persona </a:t>
            </a:r>
            <a:r>
              <a:rPr lang="en-US" sz="4000" b="1" dirty="0" err="1"/>
              <a:t>quiere</a:t>
            </a:r>
            <a:r>
              <a:rPr lang="en-US" sz="4000" b="1" dirty="0"/>
              <a:t> </a:t>
            </a:r>
            <a:r>
              <a:rPr lang="en-US" sz="4000" b="1" dirty="0" err="1"/>
              <a:t>estar</a:t>
            </a:r>
            <a:r>
              <a:rPr lang="en-US" sz="4000" b="1" dirty="0"/>
              <a:t> </a:t>
            </a:r>
            <a:r>
              <a:rPr lang="en-US" sz="4000" b="1" dirty="0" err="1"/>
              <a:t>cerca</a:t>
            </a:r>
            <a:r>
              <a:rPr lang="en-US" sz="4000" b="1" dirty="0"/>
              <a:t> de </a:t>
            </a:r>
            <a:r>
              <a:rPr lang="en-US" sz="4000" b="1" dirty="0" err="1"/>
              <a:t>tí</a:t>
            </a:r>
            <a:r>
              <a:rPr lang="en-US" sz="4000" b="1" dirty="0"/>
              <a:t> en </a:t>
            </a:r>
            <a:r>
              <a:rPr lang="en-US" sz="4000" b="1" dirty="0" err="1"/>
              <a:t>maneras</a:t>
            </a:r>
            <a:r>
              <a:rPr lang="en-US" sz="4000" b="1" dirty="0"/>
              <a:t> </a:t>
            </a:r>
            <a:r>
              <a:rPr lang="en-US" sz="4000" b="1" dirty="0" err="1"/>
              <a:t>que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/>
              <a:t>hacen</a:t>
            </a:r>
            <a:r>
              <a:rPr lang="en-US" sz="4000" b="1" dirty="0"/>
              <a:t> </a:t>
            </a:r>
            <a:r>
              <a:rPr lang="en-US" sz="4000" b="1" dirty="0" err="1"/>
              <a:t>sentir</a:t>
            </a:r>
            <a:r>
              <a:rPr lang="en-US" sz="4000" b="1" dirty="0"/>
              <a:t> </a:t>
            </a:r>
            <a:r>
              <a:rPr lang="en-US" sz="4000" b="1" dirty="0" err="1" smtClean="0"/>
              <a:t>incómoda</a:t>
            </a:r>
            <a:r>
              <a:rPr lang="en-US" sz="4000" b="1" dirty="0" smtClean="0"/>
              <a:t>. </a:t>
            </a:r>
            <a:r>
              <a:rPr lang="en-US" sz="4000" b="1" dirty="0"/>
              <a:t> </a:t>
            </a:r>
            <a:r>
              <a:rPr lang="en-US" sz="4000" b="1" dirty="0" smtClean="0"/>
              <a:t>Di,  “No </a:t>
            </a:r>
            <a:r>
              <a:rPr lang="en-US" sz="4000" b="1" dirty="0" err="1" smtClean="0"/>
              <a:t>quiero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estés</a:t>
            </a:r>
            <a:r>
              <a:rPr lang="en-US" sz="4000" b="1" dirty="0" smtClean="0"/>
              <a:t> tan </a:t>
            </a:r>
            <a:r>
              <a:rPr lang="en-US" sz="4000" b="1" dirty="0" err="1" smtClean="0"/>
              <a:t>cerca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mí</a:t>
            </a:r>
            <a:r>
              <a:rPr lang="en-US" sz="4000" b="1" dirty="0" smtClean="0"/>
              <a:t>.”   </a:t>
            </a:r>
            <a:endParaRPr lang="en-US" sz="4000" dirty="0" smtClean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612" y="447781"/>
            <a:ext cx="6019569" cy="37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3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571000" y="705287"/>
            <a:ext cx="4876800" cy="50783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cs typeface="Calibri"/>
              </a:rPr>
              <a:t>Si </a:t>
            </a:r>
            <a:r>
              <a:rPr lang="en-US" sz="4000" b="1" dirty="0" err="1">
                <a:cs typeface="Calibri"/>
              </a:rPr>
              <a:t>te</a:t>
            </a:r>
            <a:r>
              <a:rPr lang="en-US" sz="4000" b="1" dirty="0">
                <a:cs typeface="Calibri"/>
              </a:rPr>
              <a:t> </a:t>
            </a:r>
            <a:r>
              <a:rPr lang="en-US" sz="4000" b="1" dirty="0" err="1">
                <a:cs typeface="Calibri"/>
              </a:rPr>
              <a:t>ignoran</a:t>
            </a:r>
            <a:r>
              <a:rPr lang="en-US" sz="4000" b="1" dirty="0">
                <a:cs typeface="Calibri"/>
              </a:rPr>
              <a:t> o </a:t>
            </a:r>
            <a:r>
              <a:rPr lang="en-US" sz="4000" b="1" dirty="0" err="1">
                <a:cs typeface="Calibri"/>
              </a:rPr>
              <a:t>hacen</a:t>
            </a:r>
            <a:r>
              <a:rPr lang="en-US" sz="4000" b="1" dirty="0">
                <a:cs typeface="Calibri"/>
              </a:rPr>
              <a:t> un </a:t>
            </a:r>
            <a:r>
              <a:rPr lang="en-US" sz="4000" b="1" dirty="0" err="1">
                <a:cs typeface="Calibri"/>
              </a:rPr>
              <a:t>chiste</a:t>
            </a:r>
            <a:r>
              <a:rPr lang="en-US" sz="4000" b="1" dirty="0">
                <a:cs typeface="Calibri"/>
              </a:rPr>
              <a:t> de </a:t>
            </a:r>
            <a:r>
              <a:rPr lang="en-US" sz="4000" b="1" dirty="0" err="1" smtClean="0">
                <a:cs typeface="Calibri"/>
              </a:rPr>
              <a:t>esto</a:t>
            </a:r>
            <a:r>
              <a:rPr lang="en-US" sz="4000" b="1" dirty="0" smtClean="0">
                <a:cs typeface="Calibri"/>
              </a:rPr>
              <a:t>, </a:t>
            </a:r>
            <a:r>
              <a:rPr lang="en-US" sz="4000" b="1" i="1" dirty="0" err="1" smtClean="0">
                <a:cs typeface="Calibri"/>
              </a:rPr>
              <a:t>eso</a:t>
            </a:r>
            <a:r>
              <a:rPr lang="en-US" sz="4000" b="1" dirty="0" smtClean="0">
                <a:cs typeface="Calibri"/>
              </a:rPr>
              <a:t> </a:t>
            </a:r>
            <a:r>
              <a:rPr lang="en-US" sz="4000" b="1" dirty="0" err="1" smtClean="0">
                <a:cs typeface="Calibri"/>
              </a:rPr>
              <a:t>es</a:t>
            </a:r>
            <a:r>
              <a:rPr lang="en-US" sz="4000" b="1" dirty="0" smtClean="0">
                <a:cs typeface="Calibri"/>
              </a:rPr>
              <a:t> </a:t>
            </a:r>
            <a:r>
              <a:rPr lang="en-US" sz="4000" b="1" dirty="0" err="1" smtClean="0">
                <a:cs typeface="Calibri"/>
              </a:rPr>
              <a:t>faltarte</a:t>
            </a:r>
            <a:r>
              <a:rPr lang="en-US" sz="4000" b="1" dirty="0" smtClean="0">
                <a:cs typeface="Calibri"/>
              </a:rPr>
              <a:t> al </a:t>
            </a:r>
            <a:r>
              <a:rPr lang="en-US" sz="4000" b="1" dirty="0" err="1" smtClean="0">
                <a:cs typeface="Calibri"/>
              </a:rPr>
              <a:t>respeto</a:t>
            </a:r>
            <a:r>
              <a:rPr lang="en-US" sz="4000" b="1" dirty="0" smtClean="0"/>
              <a:t>.</a:t>
            </a:r>
            <a:r>
              <a:rPr lang="en-US" sz="4000" b="1" dirty="0"/>
              <a:t> </a:t>
            </a:r>
          </a:p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4000" b="1" dirty="0" err="1" smtClean="0"/>
              <a:t>Dí</a:t>
            </a:r>
            <a:r>
              <a:rPr lang="en-US" sz="4000" b="1" dirty="0" smtClean="0"/>
              <a:t>, “</a:t>
            </a:r>
            <a:r>
              <a:rPr lang="en-US" sz="4000" b="1" dirty="0" err="1" smtClean="0"/>
              <a:t>Esto</a:t>
            </a:r>
            <a:r>
              <a:rPr lang="en-US" sz="4000" b="1" dirty="0" smtClean="0"/>
              <a:t> me </a:t>
            </a:r>
            <a:r>
              <a:rPr lang="en-US" sz="4000" b="1" dirty="0" err="1" smtClean="0"/>
              <a:t>falta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.”  </a:t>
            </a:r>
            <a:r>
              <a:rPr lang="en-US" sz="4000" b="1" dirty="0" err="1" smtClean="0"/>
              <a:t>Dile</a:t>
            </a:r>
            <a:r>
              <a:rPr lang="en-US" sz="4000" b="1" dirty="0" smtClean="0"/>
              <a:t> a un </a:t>
            </a:r>
            <a:r>
              <a:rPr lang="en-US" sz="4000" b="1" dirty="0" err="1" smtClean="0"/>
              <a:t>adulto</a:t>
            </a:r>
            <a:r>
              <a:rPr lang="en-US" sz="4000" b="1" dirty="0" smtClean="0"/>
              <a:t> en </a:t>
            </a:r>
            <a:r>
              <a:rPr lang="en-US" sz="4000" b="1" dirty="0" err="1" smtClean="0"/>
              <a:t>quién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confíes</a:t>
            </a:r>
            <a:r>
              <a:rPr lang="en-US" sz="4000" b="1" dirty="0" smtClean="0"/>
              <a:t> lo </a:t>
            </a:r>
            <a:r>
              <a:rPr lang="en-US" sz="4000" b="1" dirty="0" err="1" smtClean="0"/>
              <a:t>más</a:t>
            </a:r>
            <a:r>
              <a:rPr lang="en-US" sz="4000" b="1" dirty="0" smtClean="0"/>
              <a:t> pronto </a:t>
            </a:r>
            <a:r>
              <a:rPr lang="en-US" sz="4000" b="1" dirty="0" err="1" smtClean="0"/>
              <a:t>posible</a:t>
            </a:r>
            <a:r>
              <a:rPr lang="en-US" sz="4000" b="1" dirty="0" smtClean="0"/>
              <a:t>. </a:t>
            </a:r>
            <a:endParaRPr lang="en-US" sz="4000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612" y="447781"/>
            <a:ext cx="6019569" cy="37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4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2D97C25A-9005-4CAA-9932-2BD96B96D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DF7E332-9142-4BC6-B6FA-0A167650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D9F9FC-2229-4F2B-9DF4-2484E2993E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2" y="304800"/>
            <a:ext cx="3962400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546DE52-4EC7-407B-AE53-18A9641AE95D}"/>
              </a:ext>
            </a:extLst>
          </p:cNvPr>
          <p:cNvSpPr txBox="1"/>
          <p:nvPr/>
        </p:nvSpPr>
        <p:spPr>
          <a:xfrm>
            <a:off x="5789612" y="609600"/>
            <a:ext cx="5791200" cy="532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err="1"/>
              <a:t>Algunas</a:t>
            </a:r>
            <a:r>
              <a:rPr lang="en-US" sz="5400" b="1" dirty="0"/>
              <a:t> </a:t>
            </a:r>
            <a:r>
              <a:rPr lang="en-US" sz="5400" b="1" dirty="0" err="1"/>
              <a:t>veces</a:t>
            </a:r>
            <a:r>
              <a:rPr lang="en-US" sz="5400" b="1" dirty="0"/>
              <a:t>, </a:t>
            </a:r>
            <a:r>
              <a:rPr lang="en-US" sz="5400" b="1" dirty="0" err="1"/>
              <a:t>una</a:t>
            </a:r>
            <a:r>
              <a:rPr lang="en-US" sz="5400" b="1" dirty="0"/>
              <a:t> persona </a:t>
            </a:r>
            <a:r>
              <a:rPr lang="en-US" sz="5400" b="1" dirty="0" err="1"/>
              <a:t>que</a:t>
            </a:r>
            <a:r>
              <a:rPr lang="en-US" sz="5400" b="1" dirty="0"/>
              <a:t> </a:t>
            </a:r>
            <a:r>
              <a:rPr lang="en-US" sz="5400" b="1" dirty="0" err="1"/>
              <a:t>te</a:t>
            </a:r>
            <a:r>
              <a:rPr lang="en-US" sz="5400" b="1" dirty="0"/>
              <a:t> </a:t>
            </a:r>
            <a:r>
              <a:rPr lang="en-US" sz="5400" b="1" dirty="0" err="1"/>
              <a:t>quiere</a:t>
            </a:r>
            <a:r>
              <a:rPr lang="en-US" sz="5400" b="1" dirty="0"/>
              <a:t> </a:t>
            </a:r>
            <a:r>
              <a:rPr lang="en-US" sz="5400" b="1" dirty="0" err="1"/>
              <a:t>faltar</a:t>
            </a:r>
            <a:r>
              <a:rPr lang="en-US" sz="5400" b="1" dirty="0"/>
              <a:t> al </a:t>
            </a:r>
            <a:r>
              <a:rPr lang="en-US" sz="5400" b="1" dirty="0" err="1"/>
              <a:t>respeto</a:t>
            </a:r>
            <a:r>
              <a:rPr lang="en-US" sz="5400" b="1" dirty="0"/>
              <a:t> </a:t>
            </a:r>
            <a:r>
              <a:rPr lang="en-US" sz="5400" b="1" dirty="0" err="1"/>
              <a:t>puede</a:t>
            </a:r>
            <a:r>
              <a:rPr lang="en-US" sz="5400" b="1" dirty="0"/>
              <a:t> </a:t>
            </a:r>
            <a:r>
              <a:rPr lang="en-US" sz="5400" b="1" dirty="0" err="1"/>
              <a:t>tratar</a:t>
            </a:r>
            <a:r>
              <a:rPr lang="en-US" sz="5400" b="1" dirty="0"/>
              <a:t> de </a:t>
            </a:r>
            <a:r>
              <a:rPr lang="en-US" sz="5400" b="1" dirty="0" err="1"/>
              <a:t>hacerte</a:t>
            </a:r>
            <a:r>
              <a:rPr lang="en-US" sz="5400" b="1" dirty="0"/>
              <a:t> </a:t>
            </a:r>
            <a:r>
              <a:rPr lang="en-US" sz="5400" b="1" dirty="0" err="1"/>
              <a:t>sentir</a:t>
            </a:r>
            <a:r>
              <a:rPr lang="en-US" sz="5400" b="1" dirty="0"/>
              <a:t> mal o </a:t>
            </a:r>
            <a:r>
              <a:rPr lang="en-US" sz="5400" b="1" dirty="0" err="1" smtClean="0"/>
              <a:t>tonta</a:t>
            </a:r>
            <a:r>
              <a:rPr lang="en-US" sz="5400" b="1" dirty="0" smtClean="0"/>
              <a:t> </a:t>
            </a:r>
            <a:r>
              <a:rPr lang="en-US" sz="5400" b="1" dirty="0" err="1"/>
              <a:t>por</a:t>
            </a:r>
            <a:r>
              <a:rPr lang="en-US" sz="5400" b="1" dirty="0"/>
              <a:t> </a:t>
            </a:r>
            <a:r>
              <a:rPr lang="en-US" sz="5400" b="1" dirty="0" err="1"/>
              <a:t>tener</a:t>
            </a:r>
            <a:r>
              <a:rPr lang="en-US" sz="5400" b="1" dirty="0"/>
              <a:t> </a:t>
            </a:r>
            <a:r>
              <a:rPr lang="en-US" sz="5400" b="1" dirty="0" err="1"/>
              <a:t>límites</a:t>
            </a:r>
            <a:r>
              <a:rPr lang="en-US" sz="5400" b="1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2405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2D97C25A-9005-4CAA-9932-2BD96B96D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DF7E332-9142-4BC6-B6FA-0A167650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D9F9FC-2229-4F2B-9DF4-2484E2993E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2" y="304800"/>
            <a:ext cx="3962400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546DE52-4EC7-407B-AE53-18A9641AE95D}"/>
              </a:ext>
            </a:extLst>
          </p:cNvPr>
          <p:cNvSpPr txBox="1"/>
          <p:nvPr/>
        </p:nvSpPr>
        <p:spPr>
          <a:xfrm>
            <a:off x="5848396" y="485999"/>
            <a:ext cx="5181600" cy="532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err="1"/>
              <a:t>Esa</a:t>
            </a:r>
            <a:r>
              <a:rPr lang="en-US" sz="5400" b="1" dirty="0"/>
              <a:t> persona </a:t>
            </a:r>
            <a:r>
              <a:rPr lang="en-US" sz="5400" b="1" dirty="0" err="1"/>
              <a:t>puede</a:t>
            </a:r>
            <a:r>
              <a:rPr lang="en-US" sz="5400" b="1" dirty="0"/>
              <a:t> </a:t>
            </a:r>
            <a:r>
              <a:rPr lang="en-US" sz="5400" b="1" dirty="0" err="1"/>
              <a:t>tratar</a:t>
            </a:r>
            <a:r>
              <a:rPr lang="en-US" sz="5400" b="1" dirty="0"/>
              <a:t> de </a:t>
            </a:r>
            <a:r>
              <a:rPr lang="en-US" sz="5400" b="1" dirty="0" err="1"/>
              <a:t>hacerte</a:t>
            </a:r>
            <a:r>
              <a:rPr lang="en-US" sz="5400" b="1" dirty="0"/>
              <a:t> </a:t>
            </a:r>
            <a:r>
              <a:rPr lang="en-US" sz="5400" b="1" dirty="0" err="1"/>
              <a:t>sentir</a:t>
            </a:r>
            <a:r>
              <a:rPr lang="en-US" sz="5400" b="1" dirty="0"/>
              <a:t> </a:t>
            </a:r>
            <a:r>
              <a:rPr lang="en-US" sz="5400" b="1" dirty="0" err="1" smtClean="0"/>
              <a:t>avergonzada</a:t>
            </a:r>
            <a:r>
              <a:rPr lang="en-US" sz="5400" b="1" dirty="0" smtClean="0"/>
              <a:t> </a:t>
            </a:r>
            <a:r>
              <a:rPr lang="en-US" sz="5400" b="1" dirty="0" err="1"/>
              <a:t>por</a:t>
            </a:r>
            <a:r>
              <a:rPr lang="en-US" sz="5400" b="1" dirty="0"/>
              <a:t> </a:t>
            </a:r>
            <a:r>
              <a:rPr lang="en-US" sz="5400" b="1" dirty="0" err="1"/>
              <a:t>tener</a:t>
            </a:r>
            <a:r>
              <a:rPr lang="en-US" sz="5400" b="1" dirty="0"/>
              <a:t> los </a:t>
            </a:r>
            <a:r>
              <a:rPr lang="en-US" sz="5400" b="1" dirty="0" err="1"/>
              <a:t>sentimientos</a:t>
            </a:r>
            <a:r>
              <a:rPr lang="en-US" sz="5400" b="1" dirty="0"/>
              <a:t> </a:t>
            </a:r>
            <a:r>
              <a:rPr lang="en-US" sz="5400" b="1" dirty="0" err="1"/>
              <a:t>que</a:t>
            </a:r>
            <a:r>
              <a:rPr lang="en-US" sz="5400" b="1" dirty="0"/>
              <a:t> </a:t>
            </a:r>
            <a:r>
              <a:rPr lang="en-US" sz="5400" b="1" dirty="0" err="1"/>
              <a:t>tienes</a:t>
            </a:r>
            <a:r>
              <a:rPr lang="en-US" sz="5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10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531812" y="770957"/>
            <a:ext cx="4267200" cy="457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/>
              <a:t>No le </a:t>
            </a:r>
            <a:r>
              <a:rPr lang="en-US" sz="3600" b="1" dirty="0" err="1"/>
              <a:t>hagas</a:t>
            </a:r>
            <a:r>
              <a:rPr lang="en-US" sz="3600" b="1" dirty="0"/>
              <a:t> </a:t>
            </a:r>
            <a:r>
              <a:rPr lang="en-US" sz="3600" b="1" dirty="0" err="1"/>
              <a:t>caso</a:t>
            </a:r>
            <a:r>
              <a:rPr lang="en-US" sz="3600" b="1" dirty="0"/>
              <a:t>. </a:t>
            </a:r>
          </a:p>
          <a:p>
            <a:pPr>
              <a:lnSpc>
                <a:spcPct val="90000"/>
              </a:lnSpc>
            </a:pPr>
            <a:r>
              <a:rPr lang="en-US" sz="3600" b="1" dirty="0"/>
              <a:t>A </a:t>
            </a:r>
            <a:r>
              <a:rPr lang="en-US" sz="3600" b="1" dirty="0" err="1"/>
              <a:t>las</a:t>
            </a:r>
            <a:r>
              <a:rPr lang="en-US" sz="3600" b="1" dirty="0"/>
              <a:t> personas </a:t>
            </a:r>
            <a:r>
              <a:rPr lang="en-US" sz="3600" b="1" dirty="0" err="1"/>
              <a:t>que</a:t>
            </a:r>
            <a:r>
              <a:rPr lang="en-US" sz="3600" b="1" dirty="0"/>
              <a:t> </a:t>
            </a:r>
            <a:r>
              <a:rPr lang="en-US" sz="3600" b="1" dirty="0" err="1"/>
              <a:t>te</a:t>
            </a:r>
            <a:r>
              <a:rPr lang="en-US" sz="3600" b="1" dirty="0"/>
              <a:t> </a:t>
            </a:r>
            <a:r>
              <a:rPr lang="en-US" sz="3600" b="1" dirty="0" err="1"/>
              <a:t>aman</a:t>
            </a:r>
            <a:r>
              <a:rPr lang="en-US" sz="3600" b="1" dirty="0"/>
              <a:t> les </a:t>
            </a:r>
            <a:r>
              <a:rPr lang="en-US" sz="3600" b="1" dirty="0" err="1"/>
              <a:t>importan</a:t>
            </a:r>
            <a:r>
              <a:rPr lang="en-US" sz="3600" b="1" dirty="0"/>
              <a:t> </a:t>
            </a:r>
            <a:r>
              <a:rPr lang="en-US" sz="3600" b="1" dirty="0" err="1"/>
              <a:t>tus</a:t>
            </a:r>
            <a:r>
              <a:rPr lang="en-US" sz="3600" b="1" dirty="0"/>
              <a:t> </a:t>
            </a:r>
            <a:r>
              <a:rPr lang="en-US" sz="3600" b="1" dirty="0" err="1"/>
              <a:t>sentimientos</a:t>
            </a:r>
            <a:r>
              <a:rPr lang="en-US" sz="3600" b="1" dirty="0"/>
              <a:t>.  </a:t>
            </a:r>
          </a:p>
          <a:p>
            <a:pPr>
              <a:lnSpc>
                <a:spcPct val="90000"/>
              </a:lnSpc>
            </a:pPr>
            <a:r>
              <a:rPr lang="en-US" sz="3600" b="1" dirty="0"/>
              <a:t>Las personas </a:t>
            </a:r>
            <a:r>
              <a:rPr lang="en-US" sz="3600" b="1" dirty="0" err="1"/>
              <a:t>que</a:t>
            </a:r>
            <a:r>
              <a:rPr lang="en-US" sz="3600" b="1" dirty="0"/>
              <a:t> </a:t>
            </a:r>
            <a:r>
              <a:rPr lang="en-US" sz="3600" b="1" dirty="0" err="1"/>
              <a:t>te</a:t>
            </a:r>
            <a:r>
              <a:rPr lang="en-US" sz="3600" b="1" dirty="0"/>
              <a:t> </a:t>
            </a:r>
            <a:r>
              <a:rPr lang="en-US" sz="3600" b="1" dirty="0" err="1"/>
              <a:t>aman</a:t>
            </a:r>
            <a:r>
              <a:rPr lang="en-US" sz="3600" b="1" dirty="0"/>
              <a:t> no van a </a:t>
            </a:r>
            <a:r>
              <a:rPr lang="en-US" sz="3600" b="1" dirty="0" err="1"/>
              <a:t>tratar</a:t>
            </a:r>
            <a:r>
              <a:rPr lang="en-US" sz="3600" b="1" dirty="0"/>
              <a:t> de </a:t>
            </a:r>
            <a:r>
              <a:rPr lang="en-US" sz="3600" b="1" dirty="0" err="1"/>
              <a:t>hacerte</a:t>
            </a:r>
            <a:r>
              <a:rPr lang="en-US" sz="3600" b="1" dirty="0"/>
              <a:t> </a:t>
            </a:r>
            <a:r>
              <a:rPr lang="en-US" sz="3600" b="1" dirty="0" err="1"/>
              <a:t>sentir</a:t>
            </a:r>
            <a:r>
              <a:rPr lang="en-US" sz="3600" b="1" dirty="0"/>
              <a:t> </a:t>
            </a:r>
            <a:r>
              <a:rPr lang="en-US" sz="3600" b="1" dirty="0" err="1" smtClean="0"/>
              <a:t>avergonzada</a:t>
            </a:r>
            <a:r>
              <a:rPr lang="en-US" sz="3600" b="1" dirty="0" smtClean="0"/>
              <a:t> </a:t>
            </a:r>
            <a:r>
              <a:rPr lang="en-US" sz="3600" b="1" dirty="0"/>
              <a:t>de </a:t>
            </a:r>
            <a:r>
              <a:rPr lang="en-US" sz="3600" b="1" dirty="0" err="1"/>
              <a:t>tus</a:t>
            </a:r>
            <a:r>
              <a:rPr lang="en-US" sz="3600" b="1" dirty="0"/>
              <a:t> </a:t>
            </a:r>
            <a:r>
              <a:rPr lang="en-US" sz="3600" b="1" dirty="0" err="1"/>
              <a:t>sentimientos</a:t>
            </a:r>
            <a:r>
              <a:rPr lang="en-US" sz="3600" b="1" dirty="0"/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212" y="291662"/>
            <a:ext cx="6650730" cy="4432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96182F4-D6DA-4BED-A5DA-C03A96E34649}"/>
              </a:ext>
            </a:extLst>
          </p:cNvPr>
          <p:cNvSpPr txBox="1"/>
          <p:nvPr/>
        </p:nvSpPr>
        <p:spPr>
          <a:xfrm>
            <a:off x="4650376" y="5097618"/>
            <a:ext cx="624463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u="sng" dirty="0" smtClean="0">
                <a:solidFill>
                  <a:prstClr val="white"/>
                </a:solidFill>
              </a:rPr>
              <a:t>No les  </a:t>
            </a:r>
            <a:r>
              <a:rPr lang="en-US" sz="5400" b="1" u="sng" dirty="0" err="1" smtClean="0">
                <a:solidFill>
                  <a:prstClr val="white"/>
                </a:solidFill>
              </a:rPr>
              <a:t>hagas</a:t>
            </a:r>
            <a:r>
              <a:rPr lang="en-US" sz="5400" b="1" u="sng" dirty="0" smtClean="0">
                <a:solidFill>
                  <a:prstClr val="white"/>
                </a:solidFill>
              </a:rPr>
              <a:t> </a:t>
            </a:r>
            <a:r>
              <a:rPr lang="en-US" sz="5400" b="1" u="sng" dirty="0" err="1" smtClean="0">
                <a:solidFill>
                  <a:prstClr val="white"/>
                </a:solidFill>
              </a:rPr>
              <a:t>caso</a:t>
            </a:r>
            <a:r>
              <a:rPr lang="en-US" sz="5400" b="1" u="sng" dirty="0" smtClean="0">
                <a:solidFill>
                  <a:prstClr val="white"/>
                </a:solidFill>
              </a:rPr>
              <a:t>.</a:t>
            </a:r>
            <a:endParaRPr lang="en-US" sz="4400" u="sng" dirty="0"/>
          </a:p>
        </p:txBody>
      </p:sp>
    </p:spTree>
    <p:extLst>
      <p:ext uri="{BB962C8B-B14F-4D97-AF65-F5344CB8AC3E}">
        <p14:creationId xmlns:p14="http://schemas.microsoft.com/office/powerpoint/2010/main" val="8639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531812" y="1181535"/>
            <a:ext cx="4267200" cy="30839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smtClean="0"/>
              <a:t>No </a:t>
            </a:r>
            <a:r>
              <a:rPr lang="en-US" sz="3600" b="1" dirty="0" err="1" smtClean="0"/>
              <a:t>importa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si</a:t>
            </a:r>
            <a:r>
              <a:rPr lang="en-US" sz="3600" b="1" dirty="0" smtClean="0"/>
              <a:t> la persona </a:t>
            </a:r>
            <a:r>
              <a:rPr lang="en-US" sz="3600" b="1" dirty="0" err="1" smtClean="0"/>
              <a:t>que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está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faltando</a:t>
            </a:r>
            <a:r>
              <a:rPr lang="en-US" sz="3600" b="1" dirty="0" smtClean="0"/>
              <a:t> al </a:t>
            </a:r>
            <a:r>
              <a:rPr lang="en-US" sz="3600" b="1" dirty="0" err="1" smtClean="0"/>
              <a:t>respeto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es</a:t>
            </a:r>
            <a:r>
              <a:rPr lang="en-US" sz="3600" b="1" dirty="0" smtClean="0"/>
              <a:t> del </a:t>
            </a:r>
            <a:r>
              <a:rPr lang="en-US" sz="3600" b="1" dirty="0" err="1" smtClean="0"/>
              <a:t>mismo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sexo</a:t>
            </a:r>
            <a:r>
              <a:rPr lang="en-US" sz="3600" b="1" dirty="0" smtClean="0"/>
              <a:t> o del </a:t>
            </a:r>
            <a:r>
              <a:rPr lang="en-US" sz="3600" b="1" dirty="0" err="1" smtClean="0"/>
              <a:t>opuesto</a:t>
            </a:r>
            <a:r>
              <a:rPr lang="en-US" sz="3600" b="1" dirty="0" smtClean="0"/>
              <a:t>, o de la </a:t>
            </a:r>
            <a:r>
              <a:rPr lang="en-US" sz="3600" b="1" dirty="0" err="1" smtClean="0"/>
              <a:t>misma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edad</a:t>
            </a:r>
            <a:r>
              <a:rPr lang="en-US" sz="3600" b="1" dirty="0" smtClean="0"/>
              <a:t> o no.</a:t>
            </a:r>
            <a:endParaRPr lang="en-US" sz="3600" b="1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12" y="291662"/>
            <a:ext cx="6650730" cy="4432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34C315A-78B5-481B-9176-CE48D01F08E4}"/>
              </a:ext>
            </a:extLst>
          </p:cNvPr>
          <p:cNvSpPr txBox="1"/>
          <p:nvPr/>
        </p:nvSpPr>
        <p:spPr>
          <a:xfrm>
            <a:off x="4110447" y="5371957"/>
            <a:ext cx="7010400" cy="8402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smtClean="0">
                <a:cs typeface="Calibri"/>
              </a:rPr>
              <a:t>No les </a:t>
            </a:r>
            <a:r>
              <a:rPr lang="en-US" sz="5400" b="1" dirty="0" err="1" smtClean="0">
                <a:cs typeface="Calibri"/>
              </a:rPr>
              <a:t>hagas</a:t>
            </a:r>
            <a:r>
              <a:rPr lang="en-US" sz="5400" b="1" dirty="0" smtClean="0">
                <a:cs typeface="Calibri"/>
              </a:rPr>
              <a:t> </a:t>
            </a:r>
            <a:r>
              <a:rPr lang="en-US" sz="5400" b="1" dirty="0" err="1" smtClean="0">
                <a:cs typeface="Calibri"/>
              </a:rPr>
              <a:t>caso</a:t>
            </a:r>
            <a:r>
              <a:rPr lang="en-US" sz="5400" b="1" dirty="0" smtClean="0">
                <a:cs typeface="Calibri"/>
              </a:rPr>
              <a:t>. 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5003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531812" y="770957"/>
            <a:ext cx="426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/>
              <a:t>No </a:t>
            </a:r>
            <a:r>
              <a:rPr lang="en-US" sz="4000" b="1" dirty="0" err="1"/>
              <a:t>importa</a:t>
            </a:r>
            <a:r>
              <a:rPr lang="en-US" sz="4000" b="1" dirty="0"/>
              <a:t> </a:t>
            </a:r>
            <a:r>
              <a:rPr lang="en-US" sz="4000" b="1" dirty="0" err="1"/>
              <a:t>si</a:t>
            </a:r>
            <a:r>
              <a:rPr lang="en-US" sz="4000" b="1" dirty="0"/>
              <a:t> la persona </a:t>
            </a:r>
            <a:r>
              <a:rPr lang="en-US" sz="4000" b="1" dirty="0" err="1"/>
              <a:t>que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/>
              <a:t>está</a:t>
            </a:r>
            <a:r>
              <a:rPr lang="en-US" sz="4000" b="1" dirty="0"/>
              <a:t> </a:t>
            </a:r>
            <a:r>
              <a:rPr lang="en-US" sz="4000" b="1" dirty="0" err="1"/>
              <a:t>faltando</a:t>
            </a:r>
            <a:r>
              <a:rPr lang="en-US" sz="4000" b="1" dirty="0"/>
              <a:t> al </a:t>
            </a:r>
            <a:r>
              <a:rPr lang="en-US" sz="4000" b="1" dirty="0" err="1"/>
              <a:t>respeto</a:t>
            </a:r>
            <a:r>
              <a:rPr lang="en-US" sz="4000" b="1" dirty="0"/>
              <a:t>  </a:t>
            </a:r>
            <a:r>
              <a:rPr lang="en-US" sz="4000" b="1" dirty="0" err="1"/>
              <a:t>te</a:t>
            </a:r>
            <a:r>
              <a:rPr lang="en-US" sz="4000" b="1" dirty="0"/>
              <a:t> dice </a:t>
            </a:r>
            <a:r>
              <a:rPr lang="en-US" sz="4000" b="1" dirty="0" err="1"/>
              <a:t>que</a:t>
            </a:r>
            <a:r>
              <a:rPr lang="en-US" sz="4000" b="1" dirty="0"/>
              <a:t> no le </a:t>
            </a:r>
            <a:r>
              <a:rPr lang="en-US" sz="4000" b="1" dirty="0" err="1"/>
              <a:t>digas</a:t>
            </a:r>
            <a:r>
              <a:rPr lang="en-US" sz="4000" b="1" dirty="0"/>
              <a:t> a </a:t>
            </a:r>
            <a:r>
              <a:rPr lang="en-US" sz="4000" b="1" dirty="0" err="1"/>
              <a:t>nadie</a:t>
            </a:r>
            <a:r>
              <a:rPr lang="en-US" sz="4000" b="1" dirty="0"/>
              <a:t>.  </a:t>
            </a:r>
            <a:r>
              <a:rPr lang="en-US" sz="4000" b="1" dirty="0" smtClean="0"/>
              <a:t> </a:t>
            </a:r>
            <a:endParaRPr lang="en-US" sz="4000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212" y="291662"/>
            <a:ext cx="6650730" cy="4432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F139B29-DEEF-44B4-A328-84EF8173372E}"/>
              </a:ext>
            </a:extLst>
          </p:cNvPr>
          <p:cNvSpPr txBox="1"/>
          <p:nvPr/>
        </p:nvSpPr>
        <p:spPr>
          <a:xfrm>
            <a:off x="3457891" y="5167287"/>
            <a:ext cx="6844348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5400" b="1" dirty="0" smtClean="0">
                <a:solidFill>
                  <a:prstClr val="white"/>
                </a:solidFill>
              </a:rPr>
              <a:t>No les </a:t>
            </a:r>
            <a:r>
              <a:rPr lang="en-US" sz="5400" b="1" dirty="0" err="1" smtClean="0">
                <a:solidFill>
                  <a:prstClr val="white"/>
                </a:solidFill>
              </a:rPr>
              <a:t>hagas</a:t>
            </a:r>
            <a:r>
              <a:rPr lang="en-US" sz="5400" b="1" dirty="0" smtClean="0">
                <a:solidFill>
                  <a:prstClr val="white"/>
                </a:solidFill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</a:rPr>
              <a:t>caso</a:t>
            </a:r>
            <a:r>
              <a:rPr lang="en-US" sz="5400" b="1" dirty="0" smtClean="0">
                <a:solidFill>
                  <a:prstClr val="white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53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8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071" name="Google Shape;2071;p8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2" name="Google Shape;2072;p86"/>
          <p:cNvSpPr txBox="1"/>
          <p:nvPr/>
        </p:nvSpPr>
        <p:spPr>
          <a:xfrm>
            <a:off x="531812" y="548632"/>
            <a:ext cx="4267200" cy="3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3" name="Google Shape;2073;p8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6212" y="291662"/>
            <a:ext cx="6650728" cy="4432738"/>
          </a:xfrm>
          <a:prstGeom prst="rect">
            <a:avLst/>
          </a:prstGeom>
          <a:noFill/>
          <a:ln>
            <a:noFill/>
          </a:ln>
        </p:spPr>
      </p:pic>
      <p:sp>
        <p:nvSpPr>
          <p:cNvPr id="2074" name="Google Shape;2074;p86"/>
          <p:cNvSpPr txBox="1"/>
          <p:nvPr/>
        </p:nvSpPr>
        <p:spPr>
          <a:xfrm>
            <a:off x="161300" y="752500"/>
            <a:ext cx="4866312" cy="54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Esas</a:t>
            </a:r>
            <a:r>
              <a:rPr lang="en-US" sz="48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cosas</a:t>
            </a:r>
            <a:r>
              <a:rPr lang="en-US" sz="48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lang="en-US" sz="48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importan</a:t>
            </a:r>
            <a:r>
              <a:rPr lang="en-US" sz="48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.</a:t>
            </a:r>
            <a:endParaRPr sz="4800" b="1" u="sng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1" u="sng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 CUALQUIER PERSONA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hace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dice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esas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cosas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dile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 un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adulto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confianza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US" sz="4000" b="1" u="sng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707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p87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080" name="Google Shape;2080;p87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1" name="Google Shape;2081;p87"/>
          <p:cNvSpPr txBox="1"/>
          <p:nvPr/>
        </p:nvSpPr>
        <p:spPr>
          <a:xfrm>
            <a:off x="531812" y="548632"/>
            <a:ext cx="4267200" cy="3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82" name="Google Shape;208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6212" y="291662"/>
            <a:ext cx="6650728" cy="4432738"/>
          </a:xfrm>
          <a:prstGeom prst="rect">
            <a:avLst/>
          </a:prstGeom>
          <a:noFill/>
          <a:ln>
            <a:noFill/>
          </a:ln>
        </p:spPr>
      </p:pic>
      <p:sp>
        <p:nvSpPr>
          <p:cNvPr id="2083" name="Google Shape;2083;p87"/>
          <p:cNvSpPr txBox="1"/>
          <p:nvPr/>
        </p:nvSpPr>
        <p:spPr>
          <a:xfrm>
            <a:off x="165629" y="291662"/>
            <a:ext cx="9435573" cy="594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 CUALQUIER PERSONA </a:t>
            </a:r>
          </a:p>
          <a:p>
            <a:pPr>
              <a:lnSpc>
                <a:spcPct val="90000"/>
              </a:lnSpc>
            </a:pPr>
            <a:r>
              <a:rPr lang="en-US" sz="3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rata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asustarte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</a:p>
          <a:p>
            <a:pPr>
              <a:lnSpc>
                <a:spcPct val="90000"/>
              </a:lnSpc>
            </a:pP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digas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trata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darte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regalos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para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digas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lang="en-US" sz="3600" b="1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dice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vas a </a:t>
            </a:r>
          </a:p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meter en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problemas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dices,  </a:t>
            </a: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</a:br>
            <a:r>
              <a:rPr lang="en-US" sz="4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 les </a:t>
            </a:r>
            <a:r>
              <a:rPr lang="en-US" sz="42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creas</a:t>
            </a:r>
            <a:r>
              <a:rPr lang="en-US" sz="4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u="sng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4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                </a:t>
            </a:r>
            <a:r>
              <a:rPr lang="en-US" sz="42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Dile</a:t>
            </a:r>
            <a:r>
              <a:rPr lang="en-US" sz="42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2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un </a:t>
            </a:r>
            <a:r>
              <a:rPr lang="en-US" sz="42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Adulto</a:t>
            </a:r>
            <a:r>
              <a:rPr lang="en-US" sz="42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2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Confianza</a:t>
            </a:r>
            <a:r>
              <a:rPr lang="en-US" sz="4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4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4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880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20"/>
          <p:cNvSpPr txBox="1"/>
          <p:nvPr/>
        </p:nvSpPr>
        <p:spPr>
          <a:xfrm>
            <a:off x="531812" y="1676400"/>
            <a:ext cx="49530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s-E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¿Qué Cosas Especiales Harías Por Éste Pequeñín Si Fuera Tuyo?</a:t>
            </a:r>
            <a:endParaRPr lang="es-ES" sz="2000" b="1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/>
          </a:p>
        </p:txBody>
      </p:sp>
      <p:sp>
        <p:nvSpPr>
          <p:cNvPr id="1444" name="Google Shape;1444;p20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445" name="Google Shape;1445;p20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6" name="Google Shape;14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612" y="457200"/>
            <a:ext cx="5547675" cy="5547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03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80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296091" y="291662"/>
            <a:ext cx="4731521" cy="5909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err="1" smtClean="0"/>
              <a:t>Tú</a:t>
            </a:r>
            <a:r>
              <a:rPr lang="en-US" sz="3200" b="1" dirty="0" smtClean="0"/>
              <a:t> </a:t>
            </a:r>
            <a:r>
              <a:rPr lang="en-US" sz="3200" b="1" dirty="0" err="1"/>
              <a:t>eres</a:t>
            </a:r>
            <a:r>
              <a:rPr lang="en-US" sz="3200" b="1" dirty="0"/>
              <a:t> especial para Dios, </a:t>
            </a:r>
            <a:r>
              <a:rPr lang="en-US" sz="3200" b="1" dirty="0" smtClean="0"/>
              <a:t> </a:t>
            </a:r>
            <a:r>
              <a:rPr lang="en-US" sz="3200" b="1" dirty="0"/>
              <a:t>especial para </a:t>
            </a:r>
            <a:r>
              <a:rPr lang="en-US" sz="3200" b="1" dirty="0" err="1"/>
              <a:t>tí</a:t>
            </a:r>
            <a:r>
              <a:rPr lang="en-US" sz="3200" b="1" dirty="0"/>
              <a:t> </a:t>
            </a:r>
            <a:r>
              <a:rPr lang="en-US" sz="3200" b="1" dirty="0" err="1" smtClean="0"/>
              <a:t>misma</a:t>
            </a:r>
            <a:r>
              <a:rPr lang="en-US" sz="3200" b="1" dirty="0" smtClean="0"/>
              <a:t> </a:t>
            </a:r>
            <a:r>
              <a:rPr lang="en-US" sz="3200" b="1" dirty="0" smtClean="0"/>
              <a:t>y </a:t>
            </a:r>
            <a:r>
              <a:rPr lang="en-US" sz="3200" b="1" dirty="0"/>
              <a:t>especial para los </a:t>
            </a:r>
            <a:r>
              <a:rPr lang="en-US" sz="3200" b="1" dirty="0" err="1"/>
              <a:t>demás</a:t>
            </a:r>
            <a:r>
              <a:rPr lang="en-US" sz="3200" b="1" dirty="0"/>
              <a:t> . </a:t>
            </a:r>
          </a:p>
          <a:p>
            <a:pPr>
              <a:lnSpc>
                <a:spcPct val="90000"/>
              </a:lnSpc>
            </a:pPr>
            <a:endParaRPr lang="en-US" sz="3200" b="1" dirty="0"/>
          </a:p>
          <a:p>
            <a:pPr>
              <a:lnSpc>
                <a:spcPct val="90000"/>
              </a:lnSpc>
            </a:pPr>
            <a:r>
              <a:rPr lang="en-US" sz="3200" b="1" dirty="0" err="1"/>
              <a:t>Tu</a:t>
            </a:r>
            <a:r>
              <a:rPr lang="en-US" sz="3200" b="1" dirty="0"/>
              <a:t> </a:t>
            </a:r>
            <a:r>
              <a:rPr lang="en-US" sz="3200" b="1" dirty="0" err="1"/>
              <a:t>eres</a:t>
            </a:r>
            <a:r>
              <a:rPr lang="en-US" sz="3200" b="1" dirty="0"/>
              <a:t> especial. </a:t>
            </a:r>
          </a:p>
          <a:p>
            <a:pPr>
              <a:lnSpc>
                <a:spcPct val="90000"/>
              </a:lnSpc>
            </a:pPr>
            <a:endParaRPr lang="en-US" sz="3200" b="1" dirty="0"/>
          </a:p>
          <a:p>
            <a:pPr>
              <a:lnSpc>
                <a:spcPct val="90000"/>
              </a:lnSpc>
            </a:pPr>
            <a:r>
              <a:rPr lang="en-US" sz="3200" b="1" dirty="0" err="1"/>
              <a:t>Tu</a:t>
            </a:r>
            <a:r>
              <a:rPr lang="en-US" sz="3200" b="1" dirty="0"/>
              <a:t> </a:t>
            </a:r>
            <a:r>
              <a:rPr lang="en-US" sz="3200" b="1" dirty="0" err="1"/>
              <a:t>mereces</a:t>
            </a:r>
            <a:r>
              <a:rPr lang="en-US" sz="3200" b="1" dirty="0"/>
              <a:t> </a:t>
            </a:r>
            <a:r>
              <a:rPr lang="en-US" sz="3200" b="1" dirty="0" err="1"/>
              <a:t>ser</a:t>
            </a:r>
            <a:r>
              <a:rPr lang="en-US" sz="3200" b="1" dirty="0"/>
              <a:t> </a:t>
            </a:r>
            <a:r>
              <a:rPr lang="en-US" sz="3200" b="1" dirty="0" err="1"/>
              <a:t>respetado</a:t>
            </a:r>
            <a:r>
              <a:rPr lang="en-US" sz="3200" b="1" dirty="0"/>
              <a:t>(a)  y </a:t>
            </a:r>
            <a:r>
              <a:rPr lang="en-US" sz="3200" b="1" dirty="0" err="1"/>
              <a:t>estar</a:t>
            </a:r>
            <a:r>
              <a:rPr lang="en-US" sz="3200" b="1" dirty="0"/>
              <a:t> </a:t>
            </a:r>
            <a:r>
              <a:rPr lang="en-US" sz="3200" b="1" dirty="0" err="1"/>
              <a:t>seguro</a:t>
            </a:r>
            <a:r>
              <a:rPr lang="en-US" sz="3200" b="1" dirty="0"/>
              <a:t>. </a:t>
            </a:r>
            <a:r>
              <a:rPr lang="en-US" sz="3200" b="1" dirty="0" smtClean="0"/>
              <a:t>Si </a:t>
            </a:r>
            <a:r>
              <a:rPr lang="en-US" sz="3200" b="1" dirty="0" err="1"/>
              <a:t>te</a:t>
            </a:r>
            <a:r>
              <a:rPr lang="en-US" sz="3200" b="1" dirty="0"/>
              <a:t> </a:t>
            </a:r>
            <a:r>
              <a:rPr lang="en-US" sz="3200" b="1" dirty="0" err="1"/>
              <a:t>llegas</a:t>
            </a:r>
            <a:r>
              <a:rPr lang="en-US" sz="3200" b="1" dirty="0"/>
              <a:t> a </a:t>
            </a:r>
            <a:r>
              <a:rPr lang="en-US" sz="3200" b="1" dirty="0" err="1"/>
              <a:t>sentir</a:t>
            </a:r>
            <a:r>
              <a:rPr lang="en-US" sz="3200" b="1" dirty="0"/>
              <a:t> no </a:t>
            </a:r>
            <a:r>
              <a:rPr lang="en-US" sz="3200" b="1" dirty="0" err="1" smtClean="0"/>
              <a:t>respetada</a:t>
            </a:r>
            <a:r>
              <a:rPr lang="en-US" sz="3200" b="1" dirty="0" smtClean="0"/>
              <a:t>, </a:t>
            </a:r>
            <a:r>
              <a:rPr lang="en-US" sz="3200" b="1" dirty="0" err="1"/>
              <a:t>dile</a:t>
            </a:r>
            <a:r>
              <a:rPr lang="en-US" sz="3200" b="1" dirty="0"/>
              <a:t> a un </a:t>
            </a:r>
            <a:r>
              <a:rPr lang="en-US" sz="3200" b="1" dirty="0" err="1"/>
              <a:t>adulto</a:t>
            </a:r>
            <a:r>
              <a:rPr lang="en-US" sz="3200" b="1" dirty="0"/>
              <a:t> al </a:t>
            </a:r>
            <a:r>
              <a:rPr lang="en-US" sz="3200" b="1" dirty="0" err="1"/>
              <a:t>que</a:t>
            </a:r>
            <a:r>
              <a:rPr lang="en-US" sz="3200" b="1" dirty="0"/>
              <a:t> le </a:t>
            </a:r>
            <a:r>
              <a:rPr lang="en-US" sz="3200" b="1" dirty="0" err="1"/>
              <a:t>tengas</a:t>
            </a:r>
            <a:r>
              <a:rPr lang="en-US" sz="3200" b="1" dirty="0"/>
              <a:t> </a:t>
            </a:r>
            <a:r>
              <a:rPr lang="en-US" sz="3200" b="1" dirty="0" err="1"/>
              <a:t>confianza</a:t>
            </a:r>
            <a:r>
              <a:rPr lang="en-US" sz="3200" b="1" dirty="0"/>
              <a:t>. </a:t>
            </a:r>
            <a:endParaRPr lang="en-US" sz="3200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212" y="291662"/>
            <a:ext cx="6650730" cy="4432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F139B29-DEEF-44B4-A328-84EF8173372E}"/>
              </a:ext>
            </a:extLst>
          </p:cNvPr>
          <p:cNvSpPr txBox="1"/>
          <p:nvPr/>
        </p:nvSpPr>
        <p:spPr>
          <a:xfrm>
            <a:off x="6623737" y="5069302"/>
            <a:ext cx="5715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u="sng" dirty="0" err="1">
                <a:solidFill>
                  <a:prstClr val="white"/>
                </a:solidFill>
              </a:rPr>
              <a:t>Tu</a:t>
            </a:r>
            <a:r>
              <a:rPr lang="en-US" sz="5400" b="1" u="sng" dirty="0">
                <a:solidFill>
                  <a:prstClr val="white"/>
                </a:solidFill>
              </a:rPr>
              <a:t> </a:t>
            </a:r>
            <a:r>
              <a:rPr lang="en-US" sz="5400" b="1" u="sng" dirty="0" err="1">
                <a:solidFill>
                  <a:prstClr val="white"/>
                </a:solidFill>
              </a:rPr>
              <a:t>importas</a:t>
            </a:r>
            <a:r>
              <a:rPr lang="en-US" sz="5400" b="1" u="sng" dirty="0">
                <a:solidFill>
                  <a:prstClr val="white"/>
                </a:solidFill>
              </a:rPr>
              <a:t>. </a:t>
            </a:r>
            <a:endParaRPr lang="en-US" sz="4400" u="sng" dirty="0"/>
          </a:p>
        </p:txBody>
      </p:sp>
    </p:spTree>
    <p:extLst>
      <p:ext uri="{BB962C8B-B14F-4D97-AF65-F5344CB8AC3E}">
        <p14:creationId xmlns:p14="http://schemas.microsoft.com/office/powerpoint/2010/main" val="17478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6F75E6-5CE0-418A-B26F-09A8075495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7"/>
          <a:stretch/>
        </p:blipFill>
        <p:spPr>
          <a:xfrm>
            <a:off x="1" y="-1"/>
            <a:ext cx="12188824" cy="624840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CCFC840-CEFF-4184-8C27-FE0FD8A9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E202ECA-BA96-4B34-939F-4CC902729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81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348AD80-3B12-43CE-8232-803F3674F25B}"/>
              </a:ext>
            </a:extLst>
          </p:cNvPr>
          <p:cNvGrpSpPr/>
          <p:nvPr/>
        </p:nvGrpSpPr>
        <p:grpSpPr>
          <a:xfrm>
            <a:off x="0" y="4800600"/>
            <a:ext cx="12188825" cy="1574328"/>
            <a:chOff x="0" y="4800600"/>
            <a:chExt cx="12188825" cy="15743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A430CC05-C5FE-4859-BF1E-CD3AE18A230D}"/>
                </a:ext>
              </a:extLst>
            </p:cNvPr>
            <p:cNvSpPr/>
            <p:nvPr/>
          </p:nvSpPr>
          <p:spPr>
            <a:xfrm>
              <a:off x="0" y="4800600"/>
              <a:ext cx="12188825" cy="144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0451858-C0EB-4638-ABA5-403D3589E912}"/>
                </a:ext>
              </a:extLst>
            </p:cNvPr>
            <p:cNvSpPr txBox="1"/>
            <p:nvPr/>
          </p:nvSpPr>
          <p:spPr>
            <a:xfrm>
              <a:off x="455612" y="4953000"/>
              <a:ext cx="9829800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b="1" dirty="0" err="1"/>
                <a:t>Quizás</a:t>
              </a:r>
              <a:r>
                <a:rPr lang="en-US" sz="3200" b="1" dirty="0"/>
                <a:t> </a:t>
              </a:r>
              <a:r>
                <a:rPr lang="en-US" sz="3200" b="1" dirty="0" err="1"/>
                <a:t>tienes</a:t>
              </a:r>
              <a:r>
                <a:rPr lang="en-US" sz="3200" b="1" dirty="0"/>
                <a:t> un amigo(a) </a:t>
              </a:r>
              <a:r>
                <a:rPr lang="en-US" sz="3200" b="1" dirty="0" err="1"/>
                <a:t>que</a:t>
              </a:r>
              <a:r>
                <a:rPr lang="en-US" sz="3200" b="1" dirty="0"/>
                <a:t> ha </a:t>
              </a:r>
              <a:r>
                <a:rPr lang="en-US" sz="3200" b="1" dirty="0" err="1"/>
                <a:t>sido</a:t>
              </a:r>
              <a:r>
                <a:rPr lang="en-US" sz="3200" b="1" dirty="0"/>
                <a:t> </a:t>
              </a:r>
              <a:r>
                <a:rPr lang="en-US" sz="3200" b="1" dirty="0" err="1"/>
                <a:t>herido</a:t>
              </a:r>
              <a:r>
                <a:rPr lang="en-US" sz="3200" b="1" dirty="0"/>
                <a:t> o le </a:t>
              </a:r>
              <a:r>
                <a:rPr lang="en-US" sz="3200" b="1" dirty="0" err="1"/>
                <a:t>han</a:t>
              </a:r>
              <a:r>
                <a:rPr lang="en-US" sz="3200" b="1" dirty="0"/>
                <a:t> </a:t>
              </a:r>
              <a:r>
                <a:rPr lang="en-US" sz="3200" b="1" dirty="0" err="1"/>
                <a:t>faltado</a:t>
              </a:r>
              <a:r>
                <a:rPr lang="en-US" sz="3200" b="1" dirty="0"/>
                <a:t> al </a:t>
              </a:r>
              <a:r>
                <a:rPr lang="en-US" sz="3200" b="1" dirty="0" err="1"/>
                <a:t>respeto</a:t>
              </a:r>
              <a:r>
                <a:rPr lang="en-US" sz="3200" b="1" dirty="0"/>
                <a:t> en </a:t>
              </a:r>
              <a:r>
                <a:rPr lang="en-US" sz="3200" b="1" dirty="0" err="1"/>
                <a:t>este</a:t>
              </a:r>
              <a:r>
                <a:rPr lang="en-US" sz="3200" b="1" dirty="0"/>
                <a:t> </a:t>
              </a:r>
              <a:r>
                <a:rPr lang="en-US" sz="3200" b="1" dirty="0" err="1"/>
                <a:t>modo</a:t>
              </a:r>
              <a:r>
                <a:rPr lang="en-US" sz="3200" b="1" dirty="0"/>
                <a:t>.   </a:t>
              </a:r>
              <a:r>
                <a:rPr lang="en-US" sz="3200" b="1" dirty="0" err="1"/>
                <a:t>Quizás</a:t>
              </a:r>
              <a:r>
                <a:rPr lang="en-US" sz="3200" b="1" dirty="0"/>
                <a:t> </a:t>
              </a:r>
              <a:r>
                <a:rPr lang="en-US" sz="3200" b="1" dirty="0" err="1"/>
                <a:t>te</a:t>
              </a:r>
              <a:r>
                <a:rPr lang="en-US" sz="3200" b="1" dirty="0"/>
                <a:t> lo </a:t>
              </a:r>
              <a:r>
                <a:rPr lang="en-US" sz="3200" b="1" dirty="0" err="1"/>
                <a:t>platicó</a:t>
              </a:r>
              <a:r>
                <a:rPr lang="en-US" sz="3200" b="1" dirty="0"/>
                <a:t> y </a:t>
              </a:r>
              <a:r>
                <a:rPr lang="en-US" sz="3200" b="1" dirty="0" err="1"/>
                <a:t>te</a:t>
              </a:r>
              <a:r>
                <a:rPr lang="en-US" sz="3200" b="1" dirty="0"/>
                <a:t> </a:t>
              </a:r>
              <a:r>
                <a:rPr lang="en-US" sz="3200" b="1" dirty="0" err="1"/>
                <a:t>pidió</a:t>
              </a:r>
              <a:r>
                <a:rPr lang="en-US" sz="3200" b="1" dirty="0"/>
                <a:t> </a:t>
              </a:r>
              <a:r>
                <a:rPr lang="en-US" sz="3200" b="1" dirty="0" err="1"/>
                <a:t>que</a:t>
              </a:r>
              <a:r>
                <a:rPr lang="en-US" sz="3200" b="1" dirty="0"/>
                <a:t> le </a:t>
              </a:r>
              <a:r>
                <a:rPr lang="en-US" sz="3200" b="1" dirty="0" err="1"/>
                <a:t>prometieras</a:t>
              </a:r>
              <a:r>
                <a:rPr lang="en-US" sz="3200" b="1" dirty="0"/>
                <a:t> no </a:t>
              </a:r>
              <a:r>
                <a:rPr lang="en-US" sz="3200" b="1" dirty="0" err="1"/>
                <a:t>decirle</a:t>
              </a:r>
              <a:r>
                <a:rPr lang="en-US" sz="3200" b="1" dirty="0"/>
                <a:t> a </a:t>
              </a:r>
              <a:r>
                <a:rPr lang="en-US" sz="3200" b="1" dirty="0" err="1"/>
                <a:t>nadie</a:t>
              </a:r>
              <a:r>
                <a:rPr lang="en-US" sz="3200" b="1" dirty="0"/>
                <a:t>. </a:t>
              </a:r>
              <a:r>
                <a:rPr lang="en-US" sz="3200" b="1" dirty="0" smtClean="0"/>
                <a:t> 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6874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6F75E6-5CE0-418A-B26F-09A8075495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t="15791" r="1"/>
          <a:stretch/>
        </p:blipFill>
        <p:spPr>
          <a:xfrm>
            <a:off x="-77789" y="0"/>
            <a:ext cx="12266613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CCFC840-CEFF-4184-8C27-FE0FD8A9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E202ECA-BA96-4B34-939F-4CC902729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82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348AD80-3B12-43CE-8232-803F3674F25B}"/>
              </a:ext>
            </a:extLst>
          </p:cNvPr>
          <p:cNvGrpSpPr/>
          <p:nvPr/>
        </p:nvGrpSpPr>
        <p:grpSpPr>
          <a:xfrm>
            <a:off x="0" y="4800600"/>
            <a:ext cx="12188825" cy="1574328"/>
            <a:chOff x="0" y="4800600"/>
            <a:chExt cx="12188825" cy="15743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A430CC05-C5FE-4859-BF1E-CD3AE18A230D}"/>
                </a:ext>
              </a:extLst>
            </p:cNvPr>
            <p:cNvSpPr/>
            <p:nvPr/>
          </p:nvSpPr>
          <p:spPr>
            <a:xfrm>
              <a:off x="0" y="4800600"/>
              <a:ext cx="12188825" cy="144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0451858-C0EB-4638-ABA5-403D3589E912}"/>
                </a:ext>
              </a:extLst>
            </p:cNvPr>
            <p:cNvSpPr txBox="1"/>
            <p:nvPr/>
          </p:nvSpPr>
          <p:spPr>
            <a:xfrm>
              <a:off x="455611" y="4953000"/>
              <a:ext cx="11509965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b="1" dirty="0" err="1"/>
                <a:t>Aún</a:t>
              </a:r>
              <a:r>
                <a:rPr lang="en-US" sz="3200" b="1" dirty="0"/>
                <a:t> </a:t>
              </a:r>
              <a:r>
                <a:rPr lang="en-US" sz="3200" b="1" dirty="0" err="1"/>
                <a:t>si</a:t>
              </a:r>
              <a:r>
                <a:rPr lang="en-US" sz="3200" b="1" dirty="0"/>
                <a:t> </a:t>
              </a:r>
              <a:r>
                <a:rPr lang="en-US" sz="3200" b="1" dirty="0" err="1"/>
                <a:t>prometiste</a:t>
              </a:r>
              <a:r>
                <a:rPr lang="en-US" sz="3200" b="1" dirty="0"/>
                <a:t> no </a:t>
              </a:r>
              <a:r>
                <a:rPr lang="en-US" sz="3200" b="1" dirty="0" err="1"/>
                <a:t>decir</a:t>
              </a:r>
              <a:r>
                <a:rPr lang="en-US" sz="3200" b="1" dirty="0"/>
                <a:t>, </a:t>
              </a:r>
              <a:r>
                <a:rPr lang="en-US" sz="3200" b="1" dirty="0" err="1"/>
                <a:t>dile</a:t>
              </a:r>
              <a:r>
                <a:rPr lang="en-US" sz="3200" b="1" dirty="0"/>
                <a:t> a un </a:t>
              </a:r>
              <a:r>
                <a:rPr lang="en-US" sz="3200" b="1" dirty="0" err="1"/>
                <a:t>adulto</a:t>
              </a:r>
              <a:r>
                <a:rPr lang="en-US" sz="3200" b="1" dirty="0"/>
                <a:t> de </a:t>
              </a:r>
              <a:r>
                <a:rPr lang="en-US" sz="3200" b="1" dirty="0" err="1"/>
                <a:t>confianza</a:t>
              </a:r>
              <a:r>
                <a:rPr lang="en-US" sz="3200" b="1" dirty="0"/>
                <a:t>. Un </a:t>
              </a:r>
              <a:r>
                <a:rPr lang="en-US" sz="3200" b="1" dirty="0" err="1"/>
                <a:t>buen</a:t>
              </a:r>
              <a:r>
                <a:rPr lang="en-US" sz="3200" b="1" dirty="0"/>
                <a:t> amigo no </a:t>
              </a:r>
              <a:r>
                <a:rPr lang="en-US" sz="3200" b="1" dirty="0" err="1"/>
                <a:t>va</a:t>
              </a:r>
              <a:r>
                <a:rPr lang="en-US" sz="3200" b="1" dirty="0"/>
                <a:t> a </a:t>
              </a:r>
              <a:r>
                <a:rPr lang="en-US" sz="3200" b="1" dirty="0" err="1"/>
                <a:t>permitir</a:t>
              </a:r>
              <a:r>
                <a:rPr lang="en-US" sz="3200" b="1" dirty="0"/>
                <a:t> </a:t>
              </a:r>
              <a:r>
                <a:rPr lang="en-US" sz="3200" b="1" dirty="0" err="1"/>
                <a:t>mantener</a:t>
              </a:r>
              <a:r>
                <a:rPr lang="en-US" sz="3200" b="1" dirty="0"/>
                <a:t> un </a:t>
              </a:r>
              <a:r>
                <a:rPr lang="en-US" sz="3200" b="1" dirty="0" err="1"/>
                <a:t>secreto</a:t>
              </a:r>
              <a:r>
                <a:rPr lang="en-US" sz="3200" b="1" dirty="0"/>
                <a:t> </a:t>
              </a:r>
              <a:r>
                <a:rPr lang="en-US" sz="3200" b="1" dirty="0" err="1"/>
                <a:t>dañino</a:t>
              </a:r>
              <a:r>
                <a:rPr lang="en-US" sz="3200" b="1" dirty="0"/>
                <a:t> o </a:t>
              </a:r>
              <a:r>
                <a:rPr lang="en-US" sz="3200" b="1" dirty="0" err="1"/>
                <a:t>peligroso</a:t>
              </a:r>
              <a:r>
                <a:rPr lang="en-US" sz="3200" b="1" dirty="0"/>
                <a:t>.  Un </a:t>
              </a:r>
              <a:r>
                <a:rPr lang="en-US" sz="3200" b="1" dirty="0" err="1"/>
                <a:t>buen</a:t>
              </a:r>
              <a:r>
                <a:rPr lang="en-US" sz="3200" b="1" dirty="0"/>
                <a:t> amigo </a:t>
              </a:r>
              <a:r>
                <a:rPr lang="en-US" sz="3200" b="1" dirty="0" err="1"/>
                <a:t>va</a:t>
              </a:r>
              <a:r>
                <a:rPr lang="en-US" sz="3200" b="1" dirty="0"/>
                <a:t> a </a:t>
              </a:r>
              <a:r>
                <a:rPr lang="en-US" sz="3200" b="1" dirty="0" err="1"/>
                <a:t>conseguir</a:t>
              </a:r>
              <a:r>
                <a:rPr lang="en-US" sz="3200" b="1" dirty="0"/>
                <a:t> </a:t>
              </a:r>
              <a:r>
                <a:rPr lang="en-US" sz="3200" b="1" dirty="0" err="1"/>
                <a:t>ayuda</a:t>
              </a:r>
              <a:r>
                <a:rPr lang="en-US" sz="3200" b="1" dirty="0"/>
                <a:t>. </a:t>
              </a:r>
              <a:r>
                <a:rPr lang="en-US" sz="3200" b="1" dirty="0" smtClean="0"/>
                <a:t> 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6394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83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961" y="304800"/>
            <a:ext cx="6735802" cy="449580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5FC0284F-B481-43B6-B788-B0278488D0C3}"/>
              </a:ext>
            </a:extLst>
          </p:cNvPr>
          <p:cNvSpPr txBox="1"/>
          <p:nvPr/>
        </p:nvSpPr>
        <p:spPr>
          <a:xfrm>
            <a:off x="646113" y="512865"/>
            <a:ext cx="4038599" cy="557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400" b="1" dirty="0"/>
              <a:t>Si </a:t>
            </a:r>
            <a:r>
              <a:rPr lang="en-US" sz="4400" b="1" dirty="0" err="1"/>
              <a:t>te</a:t>
            </a:r>
            <a:r>
              <a:rPr lang="en-US" sz="4400" b="1" dirty="0"/>
              <a:t> </a:t>
            </a:r>
            <a:r>
              <a:rPr lang="en-US" sz="4400" b="1" dirty="0" err="1"/>
              <a:t>sientes</a:t>
            </a:r>
            <a:r>
              <a:rPr lang="en-US" sz="4400" b="1" dirty="0"/>
              <a:t> </a:t>
            </a:r>
            <a:r>
              <a:rPr lang="en-US" sz="4400" b="1" dirty="0" err="1" smtClean="0"/>
              <a:t>preocupada</a:t>
            </a:r>
            <a:r>
              <a:rPr lang="en-US" sz="4400" b="1" dirty="0" smtClean="0"/>
              <a:t>, </a:t>
            </a:r>
            <a:r>
              <a:rPr lang="en-US" sz="4400" b="1" dirty="0"/>
              <a:t>o no </a:t>
            </a:r>
            <a:r>
              <a:rPr lang="en-US" sz="4400" b="1" dirty="0" err="1" smtClean="0"/>
              <a:t>respetada</a:t>
            </a:r>
            <a:r>
              <a:rPr lang="en-US" sz="4400" b="1" dirty="0" smtClean="0"/>
              <a:t>, </a:t>
            </a:r>
            <a:r>
              <a:rPr lang="en-US" sz="4400" b="1" dirty="0" err="1"/>
              <a:t>las</a:t>
            </a:r>
            <a:r>
              <a:rPr lang="en-US" sz="4400" b="1" dirty="0"/>
              <a:t> personas </a:t>
            </a:r>
            <a:r>
              <a:rPr lang="en-US" sz="4400" b="1" dirty="0" err="1"/>
              <a:t>que</a:t>
            </a:r>
            <a:r>
              <a:rPr lang="en-US" sz="4400" b="1" dirty="0"/>
              <a:t> </a:t>
            </a:r>
            <a:r>
              <a:rPr lang="en-US" sz="4400" b="1" dirty="0" err="1"/>
              <a:t>te</a:t>
            </a:r>
            <a:r>
              <a:rPr lang="en-US" sz="4400" b="1" dirty="0"/>
              <a:t> </a:t>
            </a:r>
            <a:r>
              <a:rPr lang="en-US" sz="4400" b="1" dirty="0" err="1"/>
              <a:t>aman</a:t>
            </a:r>
            <a:r>
              <a:rPr lang="en-US" sz="4400" b="1" dirty="0"/>
              <a:t>  y </a:t>
            </a:r>
            <a:r>
              <a:rPr lang="en-US" sz="4400" b="1" dirty="0" err="1"/>
              <a:t>te</a:t>
            </a:r>
            <a:r>
              <a:rPr lang="en-US" sz="4400" b="1" dirty="0"/>
              <a:t> </a:t>
            </a:r>
            <a:r>
              <a:rPr lang="en-US" sz="4400" b="1" dirty="0" err="1"/>
              <a:t>respetan</a:t>
            </a:r>
            <a:r>
              <a:rPr lang="en-US" sz="4400" b="1" dirty="0"/>
              <a:t> </a:t>
            </a:r>
            <a:r>
              <a:rPr lang="en-US" sz="4400" b="1" dirty="0" err="1"/>
              <a:t>quieren</a:t>
            </a:r>
            <a:r>
              <a:rPr lang="en-US" sz="4400" b="1" dirty="0"/>
              <a:t> saber de </a:t>
            </a:r>
            <a:r>
              <a:rPr lang="en-US" sz="4400" b="1" dirty="0" err="1"/>
              <a:t>tus</a:t>
            </a:r>
            <a:r>
              <a:rPr lang="en-US" sz="4400" b="1" dirty="0"/>
              <a:t> </a:t>
            </a:r>
            <a:r>
              <a:rPr lang="en-US" sz="4400" b="1" dirty="0" err="1"/>
              <a:t>sentimientos</a:t>
            </a:r>
            <a:r>
              <a:rPr lang="en-US" sz="4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5438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84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961" y="304800"/>
            <a:ext cx="6735802" cy="449580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323EC0B5-ED96-4B7F-BE49-BF4F2D5F2719}"/>
              </a:ext>
            </a:extLst>
          </p:cNvPr>
          <p:cNvSpPr txBox="1"/>
          <p:nvPr/>
        </p:nvSpPr>
        <p:spPr>
          <a:xfrm>
            <a:off x="450273" y="477766"/>
            <a:ext cx="4644241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400" b="1" dirty="0"/>
              <a:t>Si </a:t>
            </a:r>
            <a:r>
              <a:rPr lang="en-US" sz="4400" b="1" dirty="0" err="1"/>
              <a:t>te</a:t>
            </a:r>
            <a:r>
              <a:rPr lang="en-US" sz="4400" b="1" dirty="0"/>
              <a:t> </a:t>
            </a:r>
            <a:r>
              <a:rPr lang="en-US" sz="4400" b="1" dirty="0" err="1"/>
              <a:t>sientes</a:t>
            </a:r>
            <a:r>
              <a:rPr lang="en-US" sz="4400" b="1" dirty="0"/>
              <a:t> </a:t>
            </a:r>
            <a:r>
              <a:rPr lang="en-US" sz="4400" b="1" dirty="0" err="1" smtClean="0"/>
              <a:t>preocupada</a:t>
            </a:r>
            <a:r>
              <a:rPr lang="en-US" sz="4400" b="1" dirty="0" smtClean="0"/>
              <a:t>, </a:t>
            </a:r>
            <a:r>
              <a:rPr lang="en-US" sz="4400" b="1" dirty="0"/>
              <a:t>o no </a:t>
            </a:r>
            <a:r>
              <a:rPr lang="en-US" sz="4400" b="1" dirty="0" err="1" smtClean="0"/>
              <a:t>respetada</a:t>
            </a:r>
            <a:r>
              <a:rPr lang="en-US" sz="4400" b="1" dirty="0" smtClean="0"/>
              <a:t>, </a:t>
            </a:r>
            <a:r>
              <a:rPr lang="en-US" sz="4400" b="1" dirty="0" err="1"/>
              <a:t>las</a:t>
            </a:r>
            <a:r>
              <a:rPr lang="en-US" sz="4400" b="1" dirty="0"/>
              <a:t> personas </a:t>
            </a:r>
            <a:r>
              <a:rPr lang="en-US" sz="4400" b="1" dirty="0" err="1"/>
              <a:t>que</a:t>
            </a:r>
            <a:r>
              <a:rPr lang="en-US" sz="4400" b="1" dirty="0"/>
              <a:t> </a:t>
            </a:r>
            <a:r>
              <a:rPr lang="en-US" sz="4400" b="1" dirty="0" err="1"/>
              <a:t>te</a:t>
            </a:r>
            <a:r>
              <a:rPr lang="en-US" sz="4400" b="1" dirty="0"/>
              <a:t> </a:t>
            </a:r>
            <a:r>
              <a:rPr lang="en-US" sz="4400" b="1" dirty="0" err="1"/>
              <a:t>aman</a:t>
            </a:r>
            <a:r>
              <a:rPr lang="en-US" sz="4400" b="1" dirty="0"/>
              <a:t> y </a:t>
            </a:r>
            <a:r>
              <a:rPr lang="en-US" sz="4400" b="1" dirty="0" err="1"/>
              <a:t>te</a:t>
            </a:r>
            <a:r>
              <a:rPr lang="en-US" sz="4400" b="1" dirty="0"/>
              <a:t> </a:t>
            </a:r>
            <a:r>
              <a:rPr lang="en-US" sz="4400" b="1" dirty="0" err="1"/>
              <a:t>respetan</a:t>
            </a:r>
            <a:r>
              <a:rPr lang="en-US" sz="4400" b="1" dirty="0"/>
              <a:t>  </a:t>
            </a:r>
            <a:r>
              <a:rPr lang="en-US" sz="4400" b="1" dirty="0">
                <a:cs typeface="Calibri"/>
              </a:rPr>
              <a:t/>
            </a:r>
            <a:br>
              <a:rPr lang="en-US" sz="4400" b="1" dirty="0">
                <a:cs typeface="Calibri"/>
              </a:rPr>
            </a:br>
            <a:r>
              <a:rPr lang="en-US" sz="4800" b="1" i="1" dirty="0"/>
              <a:t>van a </a:t>
            </a:r>
            <a:r>
              <a:rPr lang="en-US" sz="4800" b="1" i="1" dirty="0" err="1"/>
              <a:t>escucharte</a:t>
            </a:r>
            <a:r>
              <a:rPr lang="en-US" sz="4800" b="1" i="1" dirty="0"/>
              <a:t> </a:t>
            </a:r>
            <a:r>
              <a:rPr lang="en-US" sz="4800" b="1" i="1" dirty="0">
                <a:cs typeface="Calibri"/>
              </a:rPr>
              <a:t/>
            </a:r>
            <a:br>
              <a:rPr lang="en-US" sz="4800" b="1" i="1" dirty="0">
                <a:cs typeface="Calibri"/>
              </a:rPr>
            </a:br>
            <a:r>
              <a:rPr lang="en-US" sz="4400" b="1" dirty="0" err="1">
                <a:cs typeface="Calibri"/>
              </a:rPr>
              <a:t>cuando</a:t>
            </a:r>
            <a:r>
              <a:rPr lang="en-US" sz="4400" b="1" dirty="0">
                <a:cs typeface="Calibri"/>
              </a:rPr>
              <a:t> </a:t>
            </a:r>
            <a:r>
              <a:rPr lang="en-US" sz="4400" b="1" dirty="0" err="1">
                <a:cs typeface="Calibri"/>
              </a:rPr>
              <a:t>hablas</a:t>
            </a:r>
            <a:r>
              <a:rPr lang="en-US" sz="4400" b="1" dirty="0">
                <a:cs typeface="Calibri"/>
              </a:rPr>
              <a:t> de </a:t>
            </a:r>
            <a:r>
              <a:rPr lang="en-US" sz="4400" b="1" dirty="0" err="1">
                <a:cs typeface="Calibri"/>
              </a:rPr>
              <a:t>tus</a:t>
            </a:r>
            <a:r>
              <a:rPr lang="en-US" sz="4400" b="1" dirty="0">
                <a:cs typeface="Calibri"/>
              </a:rPr>
              <a:t> </a:t>
            </a:r>
            <a:r>
              <a:rPr lang="en-US" sz="4400" b="1" dirty="0" err="1">
                <a:cs typeface="Calibri"/>
              </a:rPr>
              <a:t>sentimientos</a:t>
            </a:r>
            <a:r>
              <a:rPr lang="en-US" sz="4400" b="1" dirty="0">
                <a:cs typeface="Calibri"/>
              </a:rPr>
              <a:t>.</a:t>
            </a:r>
            <a:r>
              <a:rPr lang="en-US" sz="4400" b="1" dirty="0"/>
              <a:t> </a:t>
            </a:r>
            <a:r>
              <a:rPr lang="en-US" sz="4400" b="1" dirty="0"/>
              <a:t> </a:t>
            </a:r>
            <a:endParaRPr lang="en-US" sz="44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454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85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961" y="304800"/>
            <a:ext cx="6735802" cy="449580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BB18EC28-F6D3-4ACE-B1D9-560FC5037D8A}"/>
              </a:ext>
            </a:extLst>
          </p:cNvPr>
          <p:cNvSpPr txBox="1"/>
          <p:nvPr/>
        </p:nvSpPr>
        <p:spPr>
          <a:xfrm>
            <a:off x="534011" y="799285"/>
            <a:ext cx="4495800" cy="50783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000" b="1" dirty="0"/>
              <a:t>Las personas </a:t>
            </a:r>
            <a:r>
              <a:rPr lang="en-US" sz="4000" b="1" dirty="0" err="1"/>
              <a:t>que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/>
              <a:t>aman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/>
              <a:t>escucharán</a:t>
            </a:r>
            <a:r>
              <a:rPr lang="en-US" sz="4000" b="1" dirty="0"/>
              <a:t> y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/>
              <a:t>ayudarán</a:t>
            </a:r>
            <a:r>
              <a:rPr lang="en-US" sz="4000" b="1" dirty="0"/>
              <a:t> a </a:t>
            </a:r>
            <a:r>
              <a:rPr lang="en-US" sz="4000" b="1" dirty="0" err="1"/>
              <a:t>mejorar</a:t>
            </a:r>
            <a:r>
              <a:rPr lang="en-US" sz="4000" b="1" dirty="0"/>
              <a:t> </a:t>
            </a:r>
            <a:r>
              <a:rPr lang="en-US" sz="4000" b="1" dirty="0" err="1"/>
              <a:t>las</a:t>
            </a:r>
            <a:r>
              <a:rPr lang="en-US" sz="4000" b="1" dirty="0"/>
              <a:t> </a:t>
            </a:r>
            <a:r>
              <a:rPr lang="en-US" sz="4000" b="1" dirty="0" err="1"/>
              <a:t>cosas</a:t>
            </a:r>
            <a:r>
              <a:rPr lang="en-US" sz="4000" b="1" dirty="0"/>
              <a:t>. Las personas </a:t>
            </a:r>
            <a:r>
              <a:rPr lang="en-US" sz="4000" b="1" dirty="0" err="1"/>
              <a:t>que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/>
              <a:t>aman</a:t>
            </a:r>
            <a:r>
              <a:rPr lang="en-US" sz="4000" b="1" dirty="0"/>
              <a:t> van a  </a:t>
            </a:r>
            <a:r>
              <a:rPr lang="en-US" sz="4000" b="1" dirty="0" err="1"/>
              <a:t>trabajar</a:t>
            </a:r>
            <a:r>
              <a:rPr lang="en-US" sz="4000" b="1" dirty="0"/>
              <a:t> </a:t>
            </a:r>
            <a:r>
              <a:rPr lang="en-US" sz="4000" b="1" dirty="0" err="1"/>
              <a:t>arduo</a:t>
            </a:r>
            <a:r>
              <a:rPr lang="en-US" sz="4000" b="1" dirty="0"/>
              <a:t> para </a:t>
            </a:r>
            <a:r>
              <a:rPr lang="en-US" sz="4000" b="1" dirty="0" err="1"/>
              <a:t>asegurar</a:t>
            </a:r>
            <a:r>
              <a:rPr lang="en-US" sz="4000" b="1" dirty="0"/>
              <a:t> </a:t>
            </a:r>
            <a:r>
              <a:rPr lang="en-US" sz="4000" b="1" dirty="0" err="1"/>
              <a:t>que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/>
              <a:t>sientas</a:t>
            </a:r>
            <a:r>
              <a:rPr lang="en-US" sz="4000" b="1" dirty="0"/>
              <a:t> </a:t>
            </a:r>
            <a:r>
              <a:rPr lang="en-US" sz="4000" b="1" dirty="0" err="1" smtClean="0"/>
              <a:t>segura</a:t>
            </a:r>
            <a:r>
              <a:rPr lang="en-US" sz="4000" b="1" dirty="0" smtClean="0"/>
              <a:t>. </a:t>
            </a:r>
            <a:endParaRPr lang="en-US" sz="4000" b="1" u="sng" dirty="0"/>
          </a:p>
        </p:txBody>
      </p:sp>
    </p:spTree>
    <p:extLst>
      <p:ext uri="{BB962C8B-B14F-4D97-AF65-F5344CB8AC3E}">
        <p14:creationId xmlns:p14="http://schemas.microsoft.com/office/powerpoint/2010/main" val="20810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" name="Google Shape;2142;p94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43" name="Google Shape;2143;p94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86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45;p94">
            <a:extLst>
              <a:ext uri="{FF2B5EF4-FFF2-40B4-BE49-F238E27FC236}">
                <a16:creationId xmlns:a16="http://schemas.microsoft.com/office/drawing/2014/main" xmlns="" id="{0C833D9E-13D4-47A5-8EC6-28589F7B9E1B}"/>
              </a:ext>
            </a:extLst>
          </p:cNvPr>
          <p:cNvSpPr txBox="1"/>
          <p:nvPr/>
        </p:nvSpPr>
        <p:spPr>
          <a:xfrm>
            <a:off x="1072843" y="426720"/>
            <a:ext cx="3671344" cy="4650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Jesús te ama. Él te creó </a:t>
            </a:r>
            <a:r>
              <a:rPr lang="es-ES" sz="32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maravillosa </a:t>
            </a:r>
            <a:r>
              <a:rPr lang="es-E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y especial. Él hizo tu cuerpo especial. Él te ha dado sentimientos importantes.   Él te ha dado personas que te aman y a las que les importas.</a:t>
            </a:r>
            <a:endParaRPr lang="es-ES" sz="3200" dirty="0">
              <a:solidFill>
                <a:schemeClr val="lt1"/>
              </a:solidFill>
              <a:cs typeface="Calibri"/>
            </a:endParaRPr>
          </a:p>
        </p:txBody>
      </p:sp>
      <p:pic>
        <p:nvPicPr>
          <p:cNvPr id="2" name="Content Placeholder 6" descr="A picture containing person, outdoor, clothing, building&#10;&#10;Description generated with high confidence">
            <a:extLst>
              <a:ext uri="{FF2B5EF4-FFF2-40B4-BE49-F238E27FC236}">
                <a16:creationId xmlns:a16="http://schemas.microsoft.com/office/drawing/2014/main" xmlns="" id="{923AAC41-7788-497C-ABDF-6ED166A02F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5" b="18175"/>
          <a:stretch/>
        </p:blipFill>
        <p:spPr>
          <a:xfrm>
            <a:off x="5254747" y="262371"/>
            <a:ext cx="6560964" cy="617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p95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52" name="Google Shape;2152;p95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87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3" name="Google Shape;2153;p95"/>
          <p:cNvSpPr/>
          <p:nvPr/>
        </p:nvSpPr>
        <p:spPr>
          <a:xfrm>
            <a:off x="0" y="4800600"/>
            <a:ext cx="12188700" cy="1447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54;p95">
            <a:extLst>
              <a:ext uri="{FF2B5EF4-FFF2-40B4-BE49-F238E27FC236}">
                <a16:creationId xmlns:a16="http://schemas.microsoft.com/office/drawing/2014/main" xmlns="" id="{D425F5F0-1118-4B1B-84A8-90EF60D03835}"/>
              </a:ext>
            </a:extLst>
          </p:cNvPr>
          <p:cNvSpPr txBox="1"/>
          <p:nvPr/>
        </p:nvSpPr>
        <p:spPr>
          <a:xfrm>
            <a:off x="740230" y="719198"/>
            <a:ext cx="4746172" cy="454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Jesús te ama</a:t>
            </a:r>
            <a:r>
              <a:rPr lang="es-E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s-ES" sz="3600" b="1" dirty="0">
                <a:solidFill>
                  <a:schemeClr val="lt1"/>
                </a:solidFill>
                <a:ea typeface="Calibri"/>
                <a:cs typeface="Calibri"/>
              </a:rPr>
              <a:t/>
            </a:r>
            <a:br>
              <a:rPr lang="es-ES" sz="3600" b="1" dirty="0">
                <a:solidFill>
                  <a:schemeClr val="lt1"/>
                </a:solidFill>
                <a:ea typeface="Calibri"/>
                <a:cs typeface="Calibri"/>
              </a:rPr>
            </a:br>
            <a:r>
              <a:rPr lang="es-E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Él quiere que </a:t>
            </a:r>
            <a:r>
              <a:rPr lang="es-E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sepas</a:t>
            </a:r>
            <a:r>
              <a:rPr lang="es-ES" sz="36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</a:p>
          <a:p>
            <a:pPr>
              <a:lnSpc>
                <a:spcPct val="90000"/>
              </a:lnSpc>
            </a:pPr>
            <a:endParaRPr lang="es-ES" sz="4400" b="1" dirty="0">
              <a:solidFill>
                <a:schemeClr val="lt1"/>
              </a:solidFill>
              <a:latin typeface="Nunito"/>
              <a:ea typeface="Nunito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s-ES" sz="7200" b="1" dirty="0" err="1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s-ES" sz="7200" b="1" dirty="0" err="1" smtClean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s-ES" sz="7200" b="1" dirty="0" err="1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s-ES" sz="5400" b="1" dirty="0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</a:p>
          <a:p>
            <a:pPr>
              <a:lnSpc>
                <a:spcPct val="90000"/>
              </a:lnSpc>
            </a:pPr>
            <a:endParaRPr lang="es-ES" sz="4400" b="1" dirty="0" smtClean="0">
              <a:solidFill>
                <a:schemeClr val="lt1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>
              <a:lnSpc>
                <a:spcPct val="90000"/>
              </a:lnSpc>
            </a:pPr>
            <a:r>
              <a:rPr lang="es-ES" sz="3600" b="1" dirty="0" smtClean="0">
                <a:solidFill>
                  <a:schemeClr val="lt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que </a:t>
            </a:r>
            <a:r>
              <a:rPr lang="es-ES" sz="3600" b="1" dirty="0">
                <a:solidFill>
                  <a:schemeClr val="lt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importas</a:t>
            </a:r>
            <a:endParaRPr lang="es-E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6" descr="A picture containing person, outdoor, clothing, building&#10;&#10;Description generated with high confidence">
            <a:extLst>
              <a:ext uri="{FF2B5EF4-FFF2-40B4-BE49-F238E27FC236}">
                <a16:creationId xmlns:a16="http://schemas.microsoft.com/office/drawing/2014/main" xmlns="" id="{B87C7DA3-9712-4F4A-BB61-30C1DBA856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5" b="18175"/>
          <a:stretch/>
        </p:blipFill>
        <p:spPr>
          <a:xfrm>
            <a:off x="5254747" y="262371"/>
            <a:ext cx="6560964" cy="617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6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9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61" name="Google Shape;2161;p9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2" name="Google Shape;2162;p96"/>
          <p:cNvSpPr/>
          <p:nvPr/>
        </p:nvSpPr>
        <p:spPr>
          <a:xfrm>
            <a:off x="0" y="4114800"/>
            <a:ext cx="12188700" cy="21336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63;p96">
            <a:extLst>
              <a:ext uri="{FF2B5EF4-FFF2-40B4-BE49-F238E27FC236}">
                <a16:creationId xmlns:a16="http://schemas.microsoft.com/office/drawing/2014/main" xmlns="" id="{7A189FC6-A7D1-4129-90D1-3FA3DAF8B835}"/>
              </a:ext>
            </a:extLst>
          </p:cNvPr>
          <p:cNvSpPr txBox="1"/>
          <p:nvPr/>
        </p:nvSpPr>
        <p:spPr>
          <a:xfrm>
            <a:off x="304801" y="799897"/>
            <a:ext cx="5003024" cy="4756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Jesús te ama. </a:t>
            </a:r>
            <a:endParaRPr lang="es-ES" sz="3600" b="1" dirty="0" smtClean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es-ES" sz="3600" b="1" dirty="0">
              <a:solidFill>
                <a:schemeClr val="lt1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s-E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Él quiere que tu sepas </a:t>
            </a:r>
            <a:endParaRPr lang="es-ES" sz="3600" b="1" dirty="0" smtClean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es-ES" sz="3600" b="1" dirty="0">
              <a:solidFill>
                <a:schemeClr val="lt1"/>
              </a:solidFill>
              <a:latin typeface="Nunito"/>
              <a:ea typeface="Nunito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s-ES" sz="5400" b="1" dirty="0" err="1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s-ES" sz="5400" b="1" dirty="0" err="1" smtClean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s-ES" sz="5400" b="1" dirty="0" err="1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s-ES" sz="5400" b="1" dirty="0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</a:p>
          <a:p>
            <a:pPr>
              <a:lnSpc>
                <a:spcPct val="90000"/>
              </a:lnSpc>
            </a:pPr>
            <a:endParaRPr lang="es-ES" sz="5400" b="1" dirty="0">
              <a:solidFill>
                <a:schemeClr val="lt1"/>
              </a:solidFill>
              <a:latin typeface="Nunito"/>
              <a:ea typeface="Nunito"/>
              <a:cs typeface="Calibri"/>
              <a:sym typeface="Nunito"/>
            </a:endParaRPr>
          </a:p>
          <a:p>
            <a:pPr>
              <a:lnSpc>
                <a:spcPct val="90000"/>
              </a:lnSpc>
            </a:pPr>
            <a:r>
              <a:rPr lang="es-ES" sz="36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que </a:t>
            </a:r>
            <a:r>
              <a:rPr lang="es-ES" sz="3600" b="1" dirty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tú mereces estar </a:t>
            </a:r>
            <a:r>
              <a:rPr lang="es-ES" sz="36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segura </a:t>
            </a:r>
            <a:r>
              <a:rPr lang="es-ES" sz="3600" b="1" dirty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y ser </a:t>
            </a:r>
            <a:r>
              <a:rPr lang="es-ES" sz="36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respetada</a:t>
            </a:r>
            <a:r>
              <a:rPr lang="es-E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r>
              <a:rPr lang="es-E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 </a:t>
            </a:r>
            <a:endParaRPr lang="es-ES" sz="3600" b="1" dirty="0">
              <a:solidFill>
                <a:schemeClr val="lt1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sz="3200" b="1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Content Placeholder 6" descr="A picture containing person, outdoor, clothing, building&#10;&#10;Description generated with high confidence">
            <a:extLst>
              <a:ext uri="{FF2B5EF4-FFF2-40B4-BE49-F238E27FC236}">
                <a16:creationId xmlns:a16="http://schemas.microsoft.com/office/drawing/2014/main" xmlns="" id="{E1D2ED1E-642A-434E-9F92-6DFBCED772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5" b="18175"/>
          <a:stretch/>
        </p:blipFill>
        <p:spPr>
          <a:xfrm>
            <a:off x="5254747" y="262371"/>
            <a:ext cx="6560964" cy="617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3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9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61" name="Google Shape;2161;p9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2" name="Google Shape;2162;p96"/>
          <p:cNvSpPr/>
          <p:nvPr/>
        </p:nvSpPr>
        <p:spPr>
          <a:xfrm>
            <a:off x="0" y="4648200"/>
            <a:ext cx="12188700" cy="16002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63;p96">
            <a:extLst>
              <a:ext uri="{FF2B5EF4-FFF2-40B4-BE49-F238E27FC236}">
                <a16:creationId xmlns:a16="http://schemas.microsoft.com/office/drawing/2014/main" xmlns="" id="{FB2E2E5F-4EB9-4E76-8A81-7D50E982B71F}"/>
              </a:ext>
            </a:extLst>
          </p:cNvPr>
          <p:cNvSpPr txBox="1"/>
          <p:nvPr/>
        </p:nvSpPr>
        <p:spPr>
          <a:xfrm>
            <a:off x="352182" y="574766"/>
            <a:ext cx="4746170" cy="4650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Jesús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te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ama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 </a:t>
            </a:r>
            <a:endParaRPr lang="en-US" sz="3200" b="1" dirty="0" smtClean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en-US" sz="3200" b="1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32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Él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quiere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que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sepas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endParaRPr lang="en-US" sz="3200" b="1" dirty="0" smtClean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en-US" b="1" dirty="0" smtClean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6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0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 </a:t>
            </a:r>
            <a:endParaRPr lang="en-US" sz="6000" b="1" dirty="0" smtClean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>
              <a:lnSpc>
                <a:spcPct val="90000"/>
              </a:lnSpc>
            </a:pPr>
            <a:endParaRPr lang="en-US" sz="3200" b="1" dirty="0" smtClean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>
              <a:lnSpc>
                <a:spcPct val="90000"/>
              </a:lnSpc>
            </a:pPr>
            <a:r>
              <a:rPr lang="en-US" sz="32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que</a:t>
            </a:r>
            <a:r>
              <a:rPr lang="en-US" sz="32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tienes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el </a:t>
            </a:r>
            <a:r>
              <a:rPr lang="en-US" sz="32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derecho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de </a:t>
            </a:r>
            <a:r>
              <a:rPr lang="en-US" sz="32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decir</a:t>
            </a:r>
            <a:endParaRPr lang="en-US" sz="3200" b="1" dirty="0" smtClean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 </a:t>
            </a:r>
            <a:r>
              <a:rPr lang="en-US" b="1" dirty="0">
                <a:solidFill>
                  <a:schemeClr val="lt1"/>
                </a:solidFill>
                <a:ea typeface="Calibri"/>
                <a:cs typeface="Calibri"/>
              </a:rPr>
              <a:t/>
            </a:r>
            <a:br>
              <a:rPr lang="en-US" b="1" dirty="0">
                <a:solidFill>
                  <a:schemeClr val="lt1"/>
                </a:solidFill>
                <a:ea typeface="Calibri"/>
                <a:cs typeface="Calibri"/>
              </a:rPr>
            </a:br>
            <a:r>
              <a:rPr lang="en-US" sz="6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“</a:t>
            </a:r>
            <a:r>
              <a:rPr lang="en-US" sz="60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!”  </a:t>
            </a:r>
            <a:endParaRPr lang="en-US" sz="6000" b="1" dirty="0">
              <a:solidFill>
                <a:schemeClr val="lt1"/>
              </a:solidFill>
              <a:ea typeface="Calibri"/>
              <a:cs typeface="Calibri"/>
            </a:endParaRPr>
          </a:p>
        </p:txBody>
      </p:sp>
      <p:pic>
        <p:nvPicPr>
          <p:cNvPr id="2" name="Content Placeholder 6" descr="A picture containing person, outdoor, clothing, building&#10;&#10;Description generated with high confidence">
            <a:extLst>
              <a:ext uri="{FF2B5EF4-FFF2-40B4-BE49-F238E27FC236}">
                <a16:creationId xmlns:a16="http://schemas.microsoft.com/office/drawing/2014/main" xmlns="" id="{52336B62-9220-4FB5-B1B2-DE389C47F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5" b="18175"/>
          <a:stretch/>
        </p:blipFill>
        <p:spPr>
          <a:xfrm>
            <a:off x="5450533" y="141347"/>
            <a:ext cx="6560964" cy="617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4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21"/>
          <p:cNvSpPr txBox="1"/>
          <p:nvPr/>
        </p:nvSpPr>
        <p:spPr>
          <a:xfrm>
            <a:off x="757647" y="1277094"/>
            <a:ext cx="4850674" cy="4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s-ES" sz="54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¿Qué Cosas Especiales Harías Por Éste Pequeñín Si Fuera Tuyo?</a:t>
            </a:r>
            <a:endParaRPr lang="es-ES" sz="5400" dirty="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1452" name="Google Shape;1452;p2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453" name="Google Shape;1453;p2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4" name="Google Shape;14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0999" y="813221"/>
            <a:ext cx="5234351" cy="5234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38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p98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78" name="Google Shape;2178;p98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0" name="Google Shape;2180;p98"/>
          <p:cNvSpPr txBox="1"/>
          <p:nvPr/>
        </p:nvSpPr>
        <p:spPr>
          <a:xfrm>
            <a:off x="379412" y="1600200"/>
            <a:ext cx="11277600" cy="3384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40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Dí</a:t>
            </a:r>
            <a:r>
              <a:rPr lang="en-US" sz="4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:  </a:t>
            </a: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US" sz="54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Yo</a:t>
            </a:r>
            <a:r>
              <a:rPr lang="en-US" sz="54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sé</a:t>
            </a:r>
            <a:r>
              <a:rPr lang="en-US" sz="4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72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72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que</a:t>
            </a:r>
            <a:r>
              <a:rPr lang="en-US" sz="48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mi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cuerpo</a:t>
            </a:r>
            <a:r>
              <a:rPr lang="en-US" sz="48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es</a:t>
            </a:r>
            <a:r>
              <a:rPr lang="en-US" sz="48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sagrado</a:t>
            </a:r>
            <a:r>
              <a:rPr lang="en-US" sz="48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y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privado</a:t>
            </a:r>
            <a:r>
              <a:rPr lang="en-US" sz="4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r>
              <a:rPr lang="en-U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US" sz="72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>
                <a:solidFill>
                  <a:srgbClr val="7030A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tocarlo</a:t>
            </a:r>
            <a:r>
              <a:rPr lang="en-U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o </a:t>
            </a:r>
            <a:r>
              <a:rPr lang="en-US" sz="48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verlo</a:t>
            </a:r>
            <a:r>
              <a:rPr lang="en-US" sz="4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8841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p10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kNOw</a:t>
            </a: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Program - (C) Monica Pope 2018 All Rights Reserved</a:t>
            </a:r>
            <a:endParaRPr dirty="0"/>
          </a:p>
        </p:txBody>
      </p:sp>
      <p:sp>
        <p:nvSpPr>
          <p:cNvPr id="2202" name="Google Shape;2202;p10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3" name="Google Shape;2203;p101"/>
          <p:cNvSpPr/>
          <p:nvPr/>
        </p:nvSpPr>
        <p:spPr>
          <a:xfrm>
            <a:off x="0" y="4800600"/>
            <a:ext cx="12188700" cy="1447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4" name="Google Shape;2204;p101"/>
          <p:cNvSpPr txBox="1"/>
          <p:nvPr/>
        </p:nvSpPr>
        <p:spPr>
          <a:xfrm>
            <a:off x="531812" y="457200"/>
            <a:ext cx="105156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Dí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72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72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puedo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decir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4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“</a:t>
            </a:r>
            <a:r>
              <a:rPr lang="en-US" sz="72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>
                <a:solidFill>
                  <a:srgbClr val="7030A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tocarme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.”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72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mirarme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.” </a:t>
            </a:r>
            <a:endParaRPr lang="en-US" sz="4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Inclusive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puedo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decirlo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u="sng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VOZ ALTA.</a:t>
            </a:r>
            <a:endParaRPr sz="3200" u="sng" dirty="0"/>
          </a:p>
        </p:txBody>
      </p:sp>
    </p:spTree>
    <p:extLst>
      <p:ext uri="{BB962C8B-B14F-4D97-AF65-F5344CB8AC3E}">
        <p14:creationId xmlns:p14="http://schemas.microsoft.com/office/powerpoint/2010/main" val="821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102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10" name="Google Shape;2210;p102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1" name="Google Shape;2211;p102"/>
          <p:cNvSpPr/>
          <p:nvPr/>
        </p:nvSpPr>
        <p:spPr>
          <a:xfrm>
            <a:off x="0" y="4800600"/>
            <a:ext cx="12188700" cy="1447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2" name="Google Shape;2212;p102"/>
          <p:cNvSpPr txBox="1"/>
          <p:nvPr/>
        </p:nvSpPr>
        <p:spPr>
          <a:xfrm>
            <a:off x="531812" y="914400"/>
            <a:ext cx="10932337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Dí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6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66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pedir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un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adulto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confianza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ayude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600" b="1" dirty="0" err="1" smtClean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600" b="1" dirty="0" err="1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6600" b="1" dirty="0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un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adulto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confianza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me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va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a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ayudar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.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800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p103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19" name="Google Shape;2219;p103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0" name="Google Shape;2220;p103"/>
          <p:cNvSpPr/>
          <p:nvPr/>
        </p:nvSpPr>
        <p:spPr>
          <a:xfrm>
            <a:off x="0" y="4200023"/>
            <a:ext cx="12188825" cy="2048377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21;p103">
            <a:extLst>
              <a:ext uri="{FF2B5EF4-FFF2-40B4-BE49-F238E27FC236}">
                <a16:creationId xmlns:a16="http://schemas.microsoft.com/office/drawing/2014/main" xmlns="" id="{AC76190B-D01E-42B5-B840-FB0582711E6B}"/>
              </a:ext>
            </a:extLst>
          </p:cNvPr>
          <p:cNvSpPr txBox="1"/>
          <p:nvPr/>
        </p:nvSpPr>
        <p:spPr>
          <a:xfrm>
            <a:off x="1207672" y="544052"/>
            <a:ext cx="3577273" cy="558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Oramos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ea typeface="Calibri"/>
                <a:cs typeface="Calibri"/>
              </a:rPr>
            </a:b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Gracias,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Jesús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por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mis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sentimientos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 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ea typeface="Calibri"/>
                <a:cs typeface="Calibri"/>
              </a:rPr>
            </a:b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Te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agradezco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puedo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escuchar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mis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sentimientos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 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ea typeface="Calibri"/>
                <a:cs typeface="Calibri"/>
              </a:rPr>
            </a:b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Te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agradezco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porque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sé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cuando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estoy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feliz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000" dirty="0">
              <a:solidFill>
                <a:schemeClr val="lt1"/>
              </a:solidFill>
              <a:cs typeface="Calibri"/>
            </a:endParaRPr>
          </a:p>
        </p:txBody>
      </p:sp>
      <p:pic>
        <p:nvPicPr>
          <p:cNvPr id="2" name="Content Placeholder 6" descr="A picture containing person, outdoor, clothing, building&#10;&#10;Description generated with high confidence">
            <a:extLst>
              <a:ext uri="{FF2B5EF4-FFF2-40B4-BE49-F238E27FC236}">
                <a16:creationId xmlns:a16="http://schemas.microsoft.com/office/drawing/2014/main" xmlns="" id="{18322D1D-793C-42AE-B748-642DCDB4DF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5" b="18175"/>
          <a:stretch/>
        </p:blipFill>
        <p:spPr>
          <a:xfrm>
            <a:off x="5254747" y="262371"/>
            <a:ext cx="6560964" cy="617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2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p104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28" name="Google Shape;2228;p104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30;p104">
            <a:extLst>
              <a:ext uri="{FF2B5EF4-FFF2-40B4-BE49-F238E27FC236}">
                <a16:creationId xmlns:a16="http://schemas.microsoft.com/office/drawing/2014/main" xmlns="" id="{615E0B25-03CB-44FB-A0D9-5A2B2A4B1ACD}"/>
              </a:ext>
            </a:extLst>
          </p:cNvPr>
          <p:cNvSpPr txBox="1"/>
          <p:nvPr/>
        </p:nvSpPr>
        <p:spPr>
          <a:xfrm>
            <a:off x="978218" y="1399030"/>
            <a:ext cx="3631028" cy="3898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Te agradezco por que sé cuando me siento </a:t>
            </a:r>
            <a:r>
              <a:rPr lang="es-E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segura. </a:t>
            </a:r>
            <a:r>
              <a:rPr lang="es-ES" sz="3600" b="1" dirty="0">
                <a:solidFill>
                  <a:schemeClr val="lt1"/>
                </a:solidFill>
                <a:ea typeface="Calibri"/>
                <a:cs typeface="Calibri"/>
              </a:rPr>
              <a:t/>
            </a:r>
            <a:br>
              <a:rPr lang="es-ES" sz="3600" b="1" dirty="0">
                <a:solidFill>
                  <a:schemeClr val="lt1"/>
                </a:solidFill>
                <a:ea typeface="Calibri"/>
                <a:cs typeface="Calibri"/>
              </a:rPr>
            </a:br>
            <a:r>
              <a:rPr lang="es-E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Gracias Jesús, porque puedo hablar de mis sentimientos. </a:t>
            </a:r>
            <a:endParaRPr lang="es-ES" sz="2000" dirty="0">
              <a:solidFill>
                <a:schemeClr val="lt1"/>
              </a:solidFill>
            </a:endParaRPr>
          </a:p>
        </p:txBody>
      </p:sp>
      <p:pic>
        <p:nvPicPr>
          <p:cNvPr id="2" name="Content Placeholder 6" descr="A picture containing person, outdoor, clothing, building&#10;&#10;Description generated with high confidence">
            <a:extLst>
              <a:ext uri="{FF2B5EF4-FFF2-40B4-BE49-F238E27FC236}">
                <a16:creationId xmlns:a16="http://schemas.microsoft.com/office/drawing/2014/main" xmlns="" id="{4477B187-B8E6-49C1-AE95-8147E4939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5" b="18175"/>
          <a:stretch/>
        </p:blipFill>
        <p:spPr>
          <a:xfrm>
            <a:off x="5254747" y="262371"/>
            <a:ext cx="6560964" cy="617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8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Google Shape;2236;p105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37" name="Google Shape;2237;p105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39;p105">
            <a:extLst>
              <a:ext uri="{FF2B5EF4-FFF2-40B4-BE49-F238E27FC236}">
                <a16:creationId xmlns:a16="http://schemas.microsoft.com/office/drawing/2014/main" xmlns="" id="{83C13059-8C65-46C4-B235-017FA8946117}"/>
              </a:ext>
            </a:extLst>
          </p:cNvPr>
          <p:cNvSpPr txBox="1"/>
          <p:nvPr/>
        </p:nvSpPr>
        <p:spPr>
          <a:xfrm>
            <a:off x="377947" y="740589"/>
            <a:ext cx="4728754" cy="4421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Te agradezco Jesús, por darme personas que me aman.  </a:t>
            </a:r>
            <a:r>
              <a:rPr lang="es-ES" sz="3200" b="1" dirty="0">
                <a:solidFill>
                  <a:schemeClr val="lt1"/>
                </a:solidFill>
                <a:ea typeface="Calibri"/>
                <a:cs typeface="Calibri"/>
              </a:rPr>
              <a:t/>
            </a:r>
            <a:br>
              <a:rPr lang="es-ES" sz="3200" b="1" dirty="0">
                <a:solidFill>
                  <a:schemeClr val="lt1"/>
                </a:solidFill>
                <a:ea typeface="Calibri"/>
                <a:cs typeface="Calibri"/>
              </a:rPr>
            </a:br>
            <a:r>
              <a:rPr lang="es-E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A las personas que me aman  les importan mis sentimientos. </a:t>
            </a:r>
            <a:r>
              <a:rPr lang="es-ES" sz="3200" b="1" dirty="0">
                <a:solidFill>
                  <a:schemeClr val="lt1"/>
                </a:solidFill>
                <a:ea typeface="Calibri"/>
                <a:cs typeface="Calibri"/>
              </a:rPr>
              <a:t/>
            </a:r>
            <a:br>
              <a:rPr lang="es-ES" sz="3200" b="1" dirty="0">
                <a:solidFill>
                  <a:schemeClr val="lt1"/>
                </a:solidFill>
                <a:ea typeface="Calibri"/>
                <a:cs typeface="Calibri"/>
              </a:rPr>
            </a:br>
            <a:r>
              <a:rPr lang="es-E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Yo les intereso.  Ellos trabajan arduo para mantenerme a mí y mi cuerpo </a:t>
            </a:r>
            <a:r>
              <a:rPr lang="es-ES" sz="32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segura.</a:t>
            </a:r>
            <a:r>
              <a:rPr lang="es-E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 </a:t>
            </a:r>
            <a:endParaRPr lang="es-ES" sz="1100" b="1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 algn="r">
              <a:lnSpc>
                <a:spcPct val="90000"/>
              </a:lnSpc>
            </a:pPr>
            <a:endParaRPr dirty="0"/>
          </a:p>
        </p:txBody>
      </p:sp>
      <p:pic>
        <p:nvPicPr>
          <p:cNvPr id="2" name="Content Placeholder 6" descr="A picture containing person, outdoor, clothing, building&#10;&#10;Description generated with high confidence">
            <a:extLst>
              <a:ext uri="{FF2B5EF4-FFF2-40B4-BE49-F238E27FC236}">
                <a16:creationId xmlns:a16="http://schemas.microsoft.com/office/drawing/2014/main" xmlns="" id="{F7E102B3-45DB-4F7B-B9A1-BA26E46584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5" b="18175"/>
          <a:stretch/>
        </p:blipFill>
        <p:spPr>
          <a:xfrm>
            <a:off x="5254747" y="262371"/>
            <a:ext cx="6560964" cy="617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8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p10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46" name="Google Shape;2246;p10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96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8" name="Google Shape;2248;p106"/>
          <p:cNvSpPr txBox="1"/>
          <p:nvPr/>
        </p:nvSpPr>
        <p:spPr>
          <a:xfrm>
            <a:off x="737510" y="2132274"/>
            <a:ext cx="3421095" cy="271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Jesús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Yo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sé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también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tengo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el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derecho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de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manterme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segura</a:t>
            </a:r>
            <a:r>
              <a:rPr lang="en-U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 </a:t>
            </a:r>
            <a:endParaRPr lang="en-US" sz="3600" dirty="0">
              <a:solidFill>
                <a:schemeClr val="lt1"/>
              </a:solidFill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sz="3600" dirty="0">
              <a:solidFill>
                <a:schemeClr val="lt1"/>
              </a:solidFill>
              <a:cs typeface="Calibri"/>
            </a:endParaRPr>
          </a:p>
        </p:txBody>
      </p:sp>
      <p:pic>
        <p:nvPicPr>
          <p:cNvPr id="2" name="Content Placeholder 6" descr="A picture containing person, outdoor, clothing, building&#10;&#10;Description generated with high confidence">
            <a:extLst>
              <a:ext uri="{FF2B5EF4-FFF2-40B4-BE49-F238E27FC236}">
                <a16:creationId xmlns:a16="http://schemas.microsoft.com/office/drawing/2014/main" xmlns="" id="{72E5A89F-D6FF-4BDD-918D-D0603355C1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5" b="18175"/>
          <a:stretch/>
        </p:blipFill>
        <p:spPr>
          <a:xfrm>
            <a:off x="5254747" y="262371"/>
            <a:ext cx="6560964" cy="617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6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p107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55" name="Google Shape;2255;p107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97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Content Placeholder 6" descr="A picture containing person, outdoor, clothing, building&#10;&#10;Description generated with high confidence">
            <a:extLst>
              <a:ext uri="{FF2B5EF4-FFF2-40B4-BE49-F238E27FC236}">
                <a16:creationId xmlns:a16="http://schemas.microsoft.com/office/drawing/2014/main" xmlns="" id="{11A62D9F-8081-45AA-A1B2-E555D4DD1D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5" b="18175"/>
          <a:stretch/>
        </p:blipFill>
        <p:spPr>
          <a:xfrm>
            <a:off x="5369900" y="235477"/>
            <a:ext cx="6601280" cy="6225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8189BD6-DF5D-46AE-AFCD-8A41C800CD24}"/>
              </a:ext>
            </a:extLst>
          </p:cNvPr>
          <p:cNvSpPr txBox="1"/>
          <p:nvPr/>
        </p:nvSpPr>
        <p:spPr>
          <a:xfrm>
            <a:off x="1222509" y="2262308"/>
            <a:ext cx="274320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smtClean="0"/>
              <a:t>Gracias </a:t>
            </a:r>
            <a:r>
              <a:rPr lang="en-US" sz="3600" b="1" dirty="0" err="1" smtClean="0"/>
              <a:t>Jesús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por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amarme</a:t>
            </a:r>
            <a:r>
              <a:rPr lang="en-US" sz="3600" b="1" dirty="0" smtClean="0"/>
              <a:t> y </a:t>
            </a:r>
            <a:r>
              <a:rPr lang="en-US" sz="3600" b="1" dirty="0" err="1" smtClean="0"/>
              <a:t>por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que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interesas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por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mí</a:t>
            </a:r>
            <a:r>
              <a:rPr lang="en-US" sz="3600" b="1" dirty="0" smtClean="0"/>
              <a:t>. </a:t>
            </a:r>
            <a:r>
              <a:rPr lang="en-US" sz="3600" b="1" dirty="0" err="1" smtClean="0"/>
              <a:t>Amén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6661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p107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55" name="Google Shape;2255;p107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D336F06-8017-4ADB-A00C-17760D2EBCD5}"/>
              </a:ext>
            </a:extLst>
          </p:cNvPr>
          <p:cNvSpPr txBox="1"/>
          <p:nvPr/>
        </p:nvSpPr>
        <p:spPr>
          <a:xfrm>
            <a:off x="2727536" y="484787"/>
            <a:ext cx="6164453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err="1" smtClean="0"/>
              <a:t>Una</a:t>
            </a:r>
            <a:r>
              <a:rPr lang="en-US" sz="2800" dirty="0" smtClean="0"/>
              <a:t> </a:t>
            </a:r>
            <a:r>
              <a:rPr lang="en-US" sz="2800" dirty="0" err="1" smtClean="0"/>
              <a:t>Oración</a:t>
            </a:r>
            <a:r>
              <a:rPr lang="en-US" sz="2800" dirty="0" smtClean="0"/>
              <a:t> Para Padres y </a:t>
            </a:r>
            <a:r>
              <a:rPr lang="en-US" sz="2800" dirty="0" err="1" smtClean="0"/>
              <a:t>Educadores</a:t>
            </a:r>
            <a:r>
              <a:rPr lang="en-US" sz="2800" dirty="0" smtClean="0"/>
              <a:t>:</a:t>
            </a:r>
            <a:endParaRPr lang="en-US" sz="2800" dirty="0">
              <a:cs typeface="Calibri"/>
            </a:endParaRPr>
          </a:p>
          <a:p>
            <a:r>
              <a:rPr lang="en-US" sz="2800" dirty="0">
                <a:cs typeface="Calibri"/>
              </a:rPr>
              <a:t/>
            </a:r>
            <a:br>
              <a:rPr lang="en-US" sz="2800" dirty="0">
                <a:cs typeface="Calibri"/>
              </a:rPr>
            </a:br>
            <a:r>
              <a:rPr lang="en-US" sz="2800" dirty="0" smtClean="0"/>
              <a:t>Padre Celestial</a:t>
            </a:r>
            <a:r>
              <a:rPr lang="en-US" sz="2800" dirty="0" smtClean="0"/>
              <a:t>, </a:t>
            </a:r>
            <a:r>
              <a:rPr lang="en-US" sz="2800" dirty="0" err="1" smtClean="0"/>
              <a:t>envía</a:t>
            </a:r>
            <a:r>
              <a:rPr lang="en-US" sz="2800" dirty="0" smtClean="0"/>
              <a:t> </a:t>
            </a:r>
            <a:r>
              <a:rPr lang="en-US" sz="2800" dirty="0" err="1" smtClean="0"/>
              <a:t>tu</a:t>
            </a:r>
            <a:r>
              <a:rPr lang="en-US" sz="2800" dirty="0" smtClean="0"/>
              <a:t> </a:t>
            </a:r>
            <a:r>
              <a:rPr lang="en-US" sz="2800" dirty="0" err="1"/>
              <a:t>E</a:t>
            </a:r>
            <a:r>
              <a:rPr lang="en-US" sz="2800" smtClean="0"/>
              <a:t>spíritu</a:t>
            </a:r>
            <a:r>
              <a:rPr lang="en-US" sz="2800" dirty="0" smtClean="0"/>
              <a:t> Santo.</a:t>
            </a:r>
            <a:r>
              <a:rPr lang="en-US" sz="2800" dirty="0"/>
              <a:t>  </a:t>
            </a:r>
            <a:r>
              <a:rPr lang="en-US" sz="2800" dirty="0" smtClean="0"/>
              <a:t>En  el </a:t>
            </a:r>
            <a:r>
              <a:rPr lang="en-US" sz="2800" dirty="0" err="1" smtClean="0"/>
              <a:t>nombre</a:t>
            </a:r>
            <a:r>
              <a:rPr lang="en-US" sz="2800" dirty="0" smtClean="0"/>
              <a:t> de </a:t>
            </a:r>
            <a:r>
              <a:rPr lang="en-US" sz="2800" dirty="0" err="1" smtClean="0"/>
              <a:t>Jesús</a:t>
            </a:r>
            <a:r>
              <a:rPr lang="en-US" sz="2800" dirty="0" smtClean="0"/>
              <a:t>, </a:t>
            </a:r>
            <a:r>
              <a:rPr lang="en-US" sz="2800" dirty="0" err="1" smtClean="0"/>
              <a:t>por</a:t>
            </a:r>
            <a:r>
              <a:rPr lang="en-US" sz="2800" dirty="0" smtClean="0"/>
              <a:t> favor </a:t>
            </a:r>
            <a:r>
              <a:rPr lang="en-US" sz="2800" dirty="0" err="1" smtClean="0"/>
              <a:t>envía</a:t>
            </a:r>
            <a:r>
              <a:rPr lang="en-US" sz="2800" dirty="0" smtClean="0"/>
              <a:t> </a:t>
            </a:r>
            <a:r>
              <a:rPr lang="en-US" sz="2800" dirty="0" err="1" smtClean="0"/>
              <a:t>tú</a:t>
            </a:r>
            <a:r>
              <a:rPr lang="en-US" sz="2800" dirty="0" smtClean="0"/>
              <a:t> </a:t>
            </a:r>
            <a:r>
              <a:rPr lang="en-US" sz="2800" dirty="0" err="1" smtClean="0"/>
              <a:t>Espíritu</a:t>
            </a:r>
            <a:r>
              <a:rPr lang="en-US" sz="2800" dirty="0" smtClean="0"/>
              <a:t> Santo.</a:t>
            </a:r>
            <a:r>
              <a:rPr lang="en-US" sz="2800" dirty="0"/>
              <a:t>  </a:t>
            </a:r>
            <a:r>
              <a:rPr lang="en-US" sz="2800" dirty="0" err="1" smtClean="0"/>
              <a:t>Haz</a:t>
            </a:r>
            <a:r>
              <a:rPr lang="en-US" sz="2800" dirty="0" smtClean="0"/>
              <a:t>  a  </a:t>
            </a:r>
            <a:r>
              <a:rPr lang="en-US" sz="2800" dirty="0" err="1" smtClean="0"/>
              <a:t>nuestros</a:t>
            </a:r>
            <a:r>
              <a:rPr lang="en-US" sz="2800" dirty="0" smtClean="0"/>
              <a:t> </a:t>
            </a:r>
            <a:r>
              <a:rPr lang="en-US" sz="2800" dirty="0" err="1" smtClean="0"/>
              <a:t>niños</a:t>
            </a:r>
            <a:r>
              <a:rPr lang="en-US" sz="2800" dirty="0" smtClean="0"/>
              <a:t> invisibles para los </a:t>
            </a:r>
            <a:r>
              <a:rPr lang="en-US" sz="2800" dirty="0" err="1" smtClean="0"/>
              <a:t>malechores</a:t>
            </a:r>
            <a:r>
              <a:rPr lang="en-US" sz="2800" dirty="0" smtClean="0"/>
              <a:t>. Y </a:t>
            </a:r>
            <a:r>
              <a:rPr lang="en-US" sz="2800" dirty="0" err="1" smtClean="0"/>
              <a:t>haz</a:t>
            </a:r>
            <a:r>
              <a:rPr lang="en-US" sz="2800" dirty="0" smtClean="0"/>
              <a:t> a los </a:t>
            </a:r>
            <a:r>
              <a:rPr lang="en-US" sz="2800" dirty="0" err="1" smtClean="0"/>
              <a:t>malechores</a:t>
            </a:r>
            <a:r>
              <a:rPr lang="en-US" sz="2800" dirty="0" smtClean="0"/>
              <a:t> </a:t>
            </a:r>
            <a:r>
              <a:rPr lang="en-US" sz="2800" dirty="0" err="1" smtClean="0"/>
              <a:t>visibles</a:t>
            </a:r>
            <a:r>
              <a:rPr lang="en-US" sz="2800" dirty="0" smtClean="0"/>
              <a:t> para </a:t>
            </a:r>
            <a:r>
              <a:rPr lang="en-US" sz="2800" dirty="0" err="1" smtClean="0"/>
              <a:t>nosotros</a:t>
            </a:r>
            <a:r>
              <a:rPr lang="en-US" sz="2800" dirty="0" smtClean="0"/>
              <a:t>, </a:t>
            </a:r>
            <a:r>
              <a:rPr lang="en-US" sz="2800" dirty="0" err="1" smtClean="0"/>
              <a:t>que</a:t>
            </a:r>
            <a:r>
              <a:rPr lang="en-US" sz="2800" dirty="0" smtClean="0"/>
              <a:t> a </a:t>
            </a:r>
            <a:r>
              <a:rPr lang="en-US" sz="2800" dirty="0" err="1" smtClean="0"/>
              <a:t>través</a:t>
            </a:r>
            <a:r>
              <a:rPr lang="en-US" sz="2800" dirty="0" smtClean="0"/>
              <a:t> del </a:t>
            </a:r>
            <a:r>
              <a:rPr lang="en-US" sz="2800" dirty="0" err="1" smtClean="0"/>
              <a:t>poder</a:t>
            </a:r>
            <a:r>
              <a:rPr lang="en-US" sz="2800" dirty="0" smtClean="0"/>
              <a:t> de </a:t>
            </a:r>
            <a:r>
              <a:rPr lang="en-US" sz="2800" dirty="0" err="1" smtClean="0"/>
              <a:t>tu</a:t>
            </a:r>
            <a:r>
              <a:rPr lang="en-US" sz="2800" dirty="0" smtClean="0"/>
              <a:t>  </a:t>
            </a:r>
            <a:r>
              <a:rPr lang="en-US" sz="2800" dirty="0" err="1" smtClean="0"/>
              <a:t>Espíritu</a:t>
            </a:r>
            <a:r>
              <a:rPr lang="en-US" sz="2800" dirty="0" smtClean="0"/>
              <a:t> Santo, los </a:t>
            </a:r>
            <a:r>
              <a:rPr lang="en-US" sz="2800" dirty="0" err="1" smtClean="0"/>
              <a:t>expulsemos</a:t>
            </a:r>
            <a:r>
              <a:rPr lang="en-US" sz="2800" dirty="0" smtClean="0"/>
              <a:t> de </a:t>
            </a:r>
            <a:r>
              <a:rPr lang="en-US" sz="2800" dirty="0" err="1" smtClean="0"/>
              <a:t>nuestras</a:t>
            </a:r>
            <a:r>
              <a:rPr lang="en-US" sz="2800" dirty="0" smtClean="0"/>
              <a:t> </a:t>
            </a:r>
            <a:r>
              <a:rPr lang="en-US" sz="2800" dirty="0" err="1" smtClean="0"/>
              <a:t>comunidades</a:t>
            </a:r>
            <a:r>
              <a:rPr lang="en-US" sz="2800" dirty="0" smtClean="0"/>
              <a:t> y </a:t>
            </a:r>
            <a:r>
              <a:rPr lang="en-US" sz="2800" dirty="0" err="1" smtClean="0"/>
              <a:t>termine</a:t>
            </a:r>
            <a:r>
              <a:rPr lang="en-US" sz="2800" dirty="0" smtClean="0"/>
              <a:t> el </a:t>
            </a:r>
            <a:r>
              <a:rPr lang="en-US" sz="2800" dirty="0" err="1" smtClean="0"/>
              <a:t>abuso</a:t>
            </a:r>
            <a:r>
              <a:rPr lang="en-US" sz="2800" dirty="0" smtClean="0"/>
              <a:t> a los </a:t>
            </a:r>
            <a:r>
              <a:rPr lang="en-US" sz="2800" dirty="0" err="1" smtClean="0"/>
              <a:t>niños</a:t>
            </a:r>
            <a:r>
              <a:rPr lang="en-US" sz="2800" dirty="0" smtClean="0"/>
              <a:t>.</a:t>
            </a:r>
            <a:r>
              <a:rPr lang="en-US" sz="2800" dirty="0"/>
              <a:t>  </a:t>
            </a:r>
            <a:r>
              <a:rPr lang="en-US" sz="2800" dirty="0" err="1" smtClean="0"/>
              <a:t>Te</a:t>
            </a:r>
            <a:r>
              <a:rPr lang="en-US" sz="2800" dirty="0" smtClean="0"/>
              <a:t> lo </a:t>
            </a:r>
            <a:r>
              <a:rPr lang="en-US" sz="2800" dirty="0" err="1" smtClean="0"/>
              <a:t>pedimos</a:t>
            </a:r>
            <a:r>
              <a:rPr lang="en-US" sz="2800" dirty="0" smtClean="0"/>
              <a:t> en el Santo </a:t>
            </a:r>
            <a:r>
              <a:rPr lang="en-US" sz="2800" dirty="0" err="1" smtClean="0"/>
              <a:t>Nombre</a:t>
            </a:r>
            <a:r>
              <a:rPr lang="en-US" sz="2800" dirty="0" smtClean="0"/>
              <a:t> de </a:t>
            </a:r>
            <a:r>
              <a:rPr lang="en-US" sz="2800" dirty="0" err="1" smtClean="0"/>
              <a:t>Jesús</a:t>
            </a:r>
            <a:r>
              <a:rPr lang="en-US" sz="2800" dirty="0" smtClean="0"/>
              <a:t>. </a:t>
            </a:r>
            <a:r>
              <a:rPr lang="en-US" sz="2800" dirty="0" err="1" smtClean="0"/>
              <a:t>Amén</a:t>
            </a:r>
            <a:r>
              <a:rPr lang="en-US" sz="2800" dirty="0" smtClean="0"/>
              <a:t>. </a:t>
            </a:r>
            <a:r>
              <a:rPr lang="en-US" sz="2800" dirty="0"/>
              <a:t> </a:t>
            </a:r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67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658</TotalTime>
  <Words>3227</Words>
  <Application>Microsoft Office PowerPoint</Application>
  <PresentationFormat>Custom</PresentationFormat>
  <Paragraphs>424</Paragraphs>
  <Slides>98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7" baseType="lpstr">
      <vt:lpstr>Arial</vt:lpstr>
      <vt:lpstr>Arial Rounded MT Bold</vt:lpstr>
      <vt:lpstr>Calibri</vt:lpstr>
      <vt:lpstr>Consolas</vt:lpstr>
      <vt:lpstr>Corbel</vt:lpstr>
      <vt:lpstr>Nunito</vt:lpstr>
      <vt:lpstr>Segoe UI</vt:lpstr>
      <vt:lpstr>Your Family </vt:lpstr>
      <vt:lpstr>Chalkboard 16x9</vt:lpstr>
      <vt:lpstr>El Programa   kNOw </vt:lpstr>
      <vt:lpstr>Las Personas Cuidan Muy Bien las Cosas que son Especiales.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 Jesús, TÚ Eres Muy Especial.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 Puedes Hacer Muchas Cosas Maravillosas Con Tu Cuerpo.</vt:lpstr>
      <vt:lpstr>Tu Puedes Hacer Muchas Cosas Maravillosas Con Tu Cuerpo. </vt:lpstr>
      <vt:lpstr>Tu Puedes Hacer Muchas Cosas Maravillosas Con Tu Cuerpo. </vt:lpstr>
      <vt:lpstr>Tu Puedes Hacer Muchas Cosas Maravillosas Con Tu Cuerpo. </vt:lpstr>
      <vt:lpstr>Tu Puedes Hacer Muchas Cosas Maravillosas Con Tu Cuerpo. </vt:lpstr>
      <vt:lpstr>Tu Puedes Hacer Muchas Cosas Maravillosas Con Tu Cuerpo. </vt:lpstr>
      <vt:lpstr>PowerPoint Presentation</vt:lpstr>
      <vt:lpstr>PowerPoint Presentation</vt:lpstr>
      <vt:lpstr>PowerPoint Presentation</vt:lpstr>
      <vt:lpstr>PowerPoint Presentation</vt:lpstr>
      <vt:lpstr>Hablemos de Tu Cuerpo Especial y Sagrado.</vt:lpstr>
      <vt:lpstr>Hablemos de Tu Cuerpo Especial y Sagrado.</vt:lpstr>
      <vt:lpstr>Hablemos de Tu Cuerpo Especial y Sagrado.</vt:lpstr>
      <vt:lpstr>Hablemos de Tu Cuerpo Especial y Sagrado.</vt:lpstr>
      <vt:lpstr>Hablemos de Tu Cuerpo Especial y Sagrado.</vt:lpstr>
      <vt:lpstr>Hablemos de Tu Cuerpo Especial y Sagrado.</vt:lpstr>
      <vt:lpstr>Hablemos de Tu Cuerpo Especial y Sagrado.</vt:lpstr>
      <vt:lpstr>Hablemos de Tu Cuerpo Especial y Sagrado.</vt:lpstr>
      <vt:lpstr>Tú Puedes Decir: </vt:lpstr>
      <vt:lpstr>Tú Puedes Decir: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Quizás Alguien Quieres Textearte Fotos De Una Naturaleza Sexual…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Chris Fiebelkorn</dc:creator>
  <cp:lastModifiedBy>Susana Chapa</cp:lastModifiedBy>
  <cp:revision>219</cp:revision>
  <dcterms:created xsi:type="dcterms:W3CDTF">2018-10-09T13:00:51Z</dcterms:created>
  <dcterms:modified xsi:type="dcterms:W3CDTF">2019-03-27T17:57:18Z</dcterms:modified>
</cp:coreProperties>
</file>