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2"/>
  </p:notesMasterIdLst>
  <p:handoutMasterIdLst>
    <p:handoutMasterId r:id="rId103"/>
  </p:handoutMasterIdLst>
  <p:sldIdLst>
    <p:sldId id="256" r:id="rId2"/>
    <p:sldId id="270" r:id="rId3"/>
    <p:sldId id="260" r:id="rId4"/>
    <p:sldId id="258" r:id="rId5"/>
    <p:sldId id="340" r:id="rId6"/>
    <p:sldId id="262" r:id="rId7"/>
    <p:sldId id="273" r:id="rId8"/>
    <p:sldId id="263" r:id="rId9"/>
    <p:sldId id="401" r:id="rId10"/>
    <p:sldId id="274" r:id="rId11"/>
    <p:sldId id="275" r:id="rId12"/>
    <p:sldId id="341" r:id="rId13"/>
    <p:sldId id="276" r:id="rId14"/>
    <p:sldId id="277" r:id="rId15"/>
    <p:sldId id="278" r:id="rId16"/>
    <p:sldId id="385" r:id="rId17"/>
    <p:sldId id="279" r:id="rId18"/>
    <p:sldId id="280" r:id="rId19"/>
    <p:sldId id="386" r:id="rId20"/>
    <p:sldId id="281" r:id="rId21"/>
    <p:sldId id="343" r:id="rId22"/>
    <p:sldId id="342" r:id="rId23"/>
    <p:sldId id="282" r:id="rId24"/>
    <p:sldId id="344" r:id="rId25"/>
    <p:sldId id="285" r:id="rId26"/>
    <p:sldId id="286" r:id="rId27"/>
    <p:sldId id="387" r:id="rId28"/>
    <p:sldId id="288" r:id="rId29"/>
    <p:sldId id="388" r:id="rId30"/>
    <p:sldId id="289" r:id="rId31"/>
    <p:sldId id="345" r:id="rId32"/>
    <p:sldId id="402" r:id="rId33"/>
    <p:sldId id="389" r:id="rId34"/>
    <p:sldId id="390" r:id="rId35"/>
    <p:sldId id="292" r:id="rId36"/>
    <p:sldId id="294" r:id="rId37"/>
    <p:sldId id="295" r:id="rId38"/>
    <p:sldId id="293" r:id="rId39"/>
    <p:sldId id="291" r:id="rId40"/>
    <p:sldId id="297" r:id="rId41"/>
    <p:sldId id="298" r:id="rId42"/>
    <p:sldId id="349" r:id="rId43"/>
    <p:sldId id="350" r:id="rId44"/>
    <p:sldId id="351" r:id="rId45"/>
    <p:sldId id="300" r:id="rId46"/>
    <p:sldId id="301" r:id="rId47"/>
    <p:sldId id="302" r:id="rId48"/>
    <p:sldId id="352" r:id="rId49"/>
    <p:sldId id="391" r:id="rId50"/>
    <p:sldId id="392" r:id="rId51"/>
    <p:sldId id="395" r:id="rId52"/>
    <p:sldId id="396" r:id="rId53"/>
    <p:sldId id="398" r:id="rId54"/>
    <p:sldId id="403" r:id="rId55"/>
    <p:sldId id="404" r:id="rId56"/>
    <p:sldId id="310" r:id="rId57"/>
    <p:sldId id="399" r:id="rId58"/>
    <p:sldId id="400" r:id="rId59"/>
    <p:sldId id="311" r:id="rId60"/>
    <p:sldId id="405" r:id="rId61"/>
    <p:sldId id="313" r:id="rId62"/>
    <p:sldId id="314" r:id="rId63"/>
    <p:sldId id="363" r:id="rId64"/>
    <p:sldId id="315" r:id="rId65"/>
    <p:sldId id="364" r:id="rId66"/>
    <p:sldId id="316" r:id="rId67"/>
    <p:sldId id="365" r:id="rId68"/>
    <p:sldId id="317" r:id="rId69"/>
    <p:sldId id="366" r:id="rId70"/>
    <p:sldId id="367" r:id="rId71"/>
    <p:sldId id="318" r:id="rId72"/>
    <p:sldId id="319" r:id="rId73"/>
    <p:sldId id="368" r:id="rId74"/>
    <p:sldId id="320" r:id="rId75"/>
    <p:sldId id="330" r:id="rId76"/>
    <p:sldId id="321" r:id="rId77"/>
    <p:sldId id="406" r:id="rId78"/>
    <p:sldId id="333" r:id="rId79"/>
    <p:sldId id="369" r:id="rId80"/>
    <p:sldId id="329" r:id="rId81"/>
    <p:sldId id="407" r:id="rId82"/>
    <p:sldId id="334" r:id="rId83"/>
    <p:sldId id="323" r:id="rId84"/>
    <p:sldId id="324" r:id="rId85"/>
    <p:sldId id="322" r:id="rId86"/>
    <p:sldId id="338" r:id="rId87"/>
    <p:sldId id="339" r:id="rId88"/>
    <p:sldId id="337" r:id="rId89"/>
    <p:sldId id="379" r:id="rId90"/>
    <p:sldId id="380" r:id="rId91"/>
    <p:sldId id="382" r:id="rId92"/>
    <p:sldId id="409" r:id="rId93"/>
    <p:sldId id="410" r:id="rId94"/>
    <p:sldId id="411" r:id="rId95"/>
    <p:sldId id="412" r:id="rId96"/>
    <p:sldId id="376" r:id="rId97"/>
    <p:sldId id="347" r:id="rId98"/>
    <p:sldId id="348" r:id="rId99"/>
    <p:sldId id="377" r:id="rId100"/>
    <p:sldId id="378" r:id="rId101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E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0183CD-F412-426B-AD60-17AC1CE03921}" v="7" dt="2018-11-17T20:02:03.993"/>
    <p1510:client id="{6FDA0ABD-AE61-41A4-8D16-E2B3E8C5B5F6}" v="713" dt="2018-11-17T20:01:44.494"/>
  </p1510:revLst>
</p1510:revInfo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474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110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6/11/relationships/changesInfo" Target="changesInfos/changesInfo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providerId="Windows Live" clId="Web-{CD351C6A-A956-4112-AB4B-1F33B1ED7376}"/>
    <pc:docChg chg="sldOrd">
      <pc:chgData name="Guest User" userId="" providerId="Windows Live" clId="Web-{CD351C6A-A956-4112-AB4B-1F33B1ED7376}" dt="2018-12-02T19:38:49.354" v="0"/>
      <pc:docMkLst>
        <pc:docMk/>
      </pc:docMkLst>
      <pc:sldChg chg="ord">
        <pc:chgData name="Guest User" userId="" providerId="Windows Live" clId="Web-{CD351C6A-A956-4112-AB4B-1F33B1ED7376}" dt="2018-12-02T19:38:49.354" v="0"/>
        <pc:sldMkLst>
          <pc:docMk/>
          <pc:sldMk cId="1877153618" sldId="293"/>
        </pc:sldMkLst>
      </pc:sldChg>
    </pc:docChg>
  </pc:docChgLst>
  <pc:docChgLst>
    <pc:chgData name="Chris Fiebelkorn" userId="8264ad7cae1ebfb8" providerId="Windows Live" clId="Web-{2760DD55-EFEC-4D23-9BBE-3C09DE19AD0D}"/>
    <pc:docChg chg="modSld">
      <pc:chgData name="Chris Fiebelkorn" userId="8264ad7cae1ebfb8" providerId="Windows Live" clId="Web-{2760DD55-EFEC-4D23-9BBE-3C09DE19AD0D}" dt="2019-01-15T12:52:25.243" v="13"/>
      <pc:docMkLst>
        <pc:docMk/>
      </pc:docMkLst>
      <pc:sldChg chg="modSp">
        <pc:chgData name="Chris Fiebelkorn" userId="8264ad7cae1ebfb8" providerId="Windows Live" clId="Web-{2760DD55-EFEC-4D23-9BBE-3C09DE19AD0D}" dt="2019-01-15T12:47:12.736" v="0"/>
        <pc:sldMkLst>
          <pc:docMk/>
          <pc:sldMk cId="1994281808" sldId="291"/>
        </pc:sldMkLst>
        <pc:picChg chg="mod">
          <ac:chgData name="Chris Fiebelkorn" userId="8264ad7cae1ebfb8" providerId="Windows Live" clId="Web-{2760DD55-EFEC-4D23-9BBE-3C09DE19AD0D}" dt="2019-01-15T12:47:12.736" v="0"/>
          <ac:picMkLst>
            <pc:docMk/>
            <pc:sldMk cId="1994281808" sldId="291"/>
            <ac:picMk id="1727" creationId="{00000000-0000-0000-0000-000000000000}"/>
          </ac:picMkLst>
        </pc:picChg>
      </pc:sldChg>
      <pc:sldChg chg="addAnim modAnim">
        <pc:chgData name="Chris Fiebelkorn" userId="8264ad7cae1ebfb8" providerId="Windows Live" clId="Web-{2760DD55-EFEC-4D23-9BBE-3C09DE19AD0D}" dt="2019-01-15T12:51:28.039" v="2"/>
        <pc:sldMkLst>
          <pc:docMk/>
          <pc:sldMk cId="1715627983" sldId="352"/>
        </pc:sldMkLst>
      </pc:sldChg>
      <pc:sldChg chg="delAnim modAnim">
        <pc:chgData name="Chris Fiebelkorn" userId="8264ad7cae1ebfb8" providerId="Windows Live" clId="Web-{2760DD55-EFEC-4D23-9BBE-3C09DE19AD0D}" dt="2019-01-15T12:51:59.867" v="5"/>
        <pc:sldMkLst>
          <pc:docMk/>
          <pc:sldMk cId="548138764" sldId="391"/>
        </pc:sldMkLst>
      </pc:sldChg>
      <pc:sldChg chg="delAnim modAnim">
        <pc:chgData name="Chris Fiebelkorn" userId="8264ad7cae1ebfb8" providerId="Windows Live" clId="Web-{2760DD55-EFEC-4D23-9BBE-3C09DE19AD0D}" dt="2019-01-15T12:52:05.555" v="7"/>
        <pc:sldMkLst>
          <pc:docMk/>
          <pc:sldMk cId="2739662501" sldId="392"/>
        </pc:sldMkLst>
      </pc:sldChg>
      <pc:sldChg chg="delAnim modAnim">
        <pc:chgData name="Chris Fiebelkorn" userId="8264ad7cae1ebfb8" providerId="Windows Live" clId="Web-{2760DD55-EFEC-4D23-9BBE-3C09DE19AD0D}" dt="2019-01-15T12:52:09.836" v="9"/>
        <pc:sldMkLst>
          <pc:docMk/>
          <pc:sldMk cId="3234383294" sldId="395"/>
        </pc:sldMkLst>
      </pc:sldChg>
      <pc:sldChg chg="delAnim modAnim">
        <pc:chgData name="Chris Fiebelkorn" userId="8264ad7cae1ebfb8" providerId="Windows Live" clId="Web-{2760DD55-EFEC-4D23-9BBE-3C09DE19AD0D}" dt="2019-01-15T12:52:20.618" v="11"/>
        <pc:sldMkLst>
          <pc:docMk/>
          <pc:sldMk cId="71042142" sldId="396"/>
        </pc:sldMkLst>
      </pc:sldChg>
      <pc:sldChg chg="delAnim modAnim">
        <pc:chgData name="Chris Fiebelkorn" userId="8264ad7cae1ebfb8" providerId="Windows Live" clId="Web-{2760DD55-EFEC-4D23-9BBE-3C09DE19AD0D}" dt="2019-01-15T12:52:25.243" v="13"/>
        <pc:sldMkLst>
          <pc:docMk/>
          <pc:sldMk cId="3437383030" sldId="398"/>
        </pc:sldMkLst>
      </pc:sldChg>
    </pc:docChg>
  </pc:docChgLst>
  <pc:docChgLst>
    <pc:chgData name="Chris Fiebelkorn" userId="8264ad7cae1ebfb8" providerId="LiveId" clId="{B7C9CD1F-D61E-4553-9A1C-51D0150606A9}"/>
    <pc:docChg chg="undo custSel delSld modSld">
      <pc:chgData name="Chris Fiebelkorn" userId="8264ad7cae1ebfb8" providerId="LiveId" clId="{B7C9CD1F-D61E-4553-9A1C-51D0150606A9}" dt="2018-11-13T12:04:05.022" v="260" actId="20577"/>
      <pc:docMkLst>
        <pc:docMk/>
      </pc:docMkLst>
      <pc:sldChg chg="modSp">
        <pc:chgData name="Chris Fiebelkorn" userId="8264ad7cae1ebfb8" providerId="LiveId" clId="{B7C9CD1F-D61E-4553-9A1C-51D0150606A9}" dt="2018-11-13T11:08:32.431" v="6" actId="20577"/>
        <pc:sldMkLst>
          <pc:docMk/>
          <pc:sldMk cId="473290828" sldId="260"/>
        </pc:sldMkLst>
        <pc:spChg chg="mod">
          <ac:chgData name="Chris Fiebelkorn" userId="8264ad7cae1ebfb8" providerId="LiveId" clId="{B7C9CD1F-D61E-4553-9A1C-51D0150606A9}" dt="2018-11-13T11:08:32.431" v="6" actId="20577"/>
          <ac:spMkLst>
            <pc:docMk/>
            <pc:sldMk cId="473290828" sldId="260"/>
            <ac:spMk id="1420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08:41.781" v="7" actId="20577"/>
        <pc:sldMkLst>
          <pc:docMk/>
          <pc:sldMk cId="465021443" sldId="262"/>
        </pc:sldMkLst>
        <pc:spChg chg="mod">
          <ac:chgData name="Chris Fiebelkorn" userId="8264ad7cae1ebfb8" providerId="LiveId" clId="{B7C9CD1F-D61E-4553-9A1C-51D0150606A9}" dt="2018-11-13T11:08:41.781" v="7" actId="20577"/>
          <ac:spMkLst>
            <pc:docMk/>
            <pc:sldMk cId="465021443" sldId="262"/>
            <ac:spMk id="5" creationId="{91B981B9-3425-41F2-9E84-443854D15AD4}"/>
          </ac:spMkLst>
        </pc:spChg>
      </pc:sldChg>
      <pc:sldChg chg="modSp">
        <pc:chgData name="Chris Fiebelkorn" userId="8264ad7cae1ebfb8" providerId="LiveId" clId="{B7C9CD1F-D61E-4553-9A1C-51D0150606A9}" dt="2018-11-13T11:08:57.678" v="9" actId="20577"/>
        <pc:sldMkLst>
          <pc:docMk/>
          <pc:sldMk cId="3244291076" sldId="264"/>
        </pc:sldMkLst>
        <pc:spChg chg="mod">
          <ac:chgData name="Chris Fiebelkorn" userId="8264ad7cae1ebfb8" providerId="LiveId" clId="{B7C9CD1F-D61E-4553-9A1C-51D0150606A9}" dt="2018-11-13T11:08:57.678" v="9" actId="20577"/>
          <ac:spMkLst>
            <pc:docMk/>
            <pc:sldMk cId="3244291076" sldId="264"/>
            <ac:spMk id="1452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08:22.591" v="5" actId="20577"/>
        <pc:sldMkLst>
          <pc:docMk/>
          <pc:sldMk cId="3143244152" sldId="270"/>
        </pc:sldMkLst>
        <pc:spChg chg="mod">
          <ac:chgData name="Chris Fiebelkorn" userId="8264ad7cae1ebfb8" providerId="LiveId" clId="{B7C9CD1F-D61E-4553-9A1C-51D0150606A9}" dt="2018-11-13T11:08:22.591" v="5" actId="20577"/>
          <ac:spMkLst>
            <pc:docMk/>
            <pc:sldMk cId="3143244152" sldId="270"/>
            <ac:spMk id="8" creationId="{11A1AA61-B66C-4A63-A039-7E644858F431}"/>
          </ac:spMkLst>
        </pc:spChg>
      </pc:sldChg>
      <pc:sldChg chg="modSp">
        <pc:chgData name="Chris Fiebelkorn" userId="8264ad7cae1ebfb8" providerId="LiveId" clId="{B7C9CD1F-D61E-4553-9A1C-51D0150606A9}" dt="2018-11-13T11:08:46.449" v="8" actId="20577"/>
        <pc:sldMkLst>
          <pc:docMk/>
          <pc:sldMk cId="3297870441" sldId="273"/>
        </pc:sldMkLst>
        <pc:spChg chg="mod">
          <ac:chgData name="Chris Fiebelkorn" userId="8264ad7cae1ebfb8" providerId="LiveId" clId="{B7C9CD1F-D61E-4553-9A1C-51D0150606A9}" dt="2018-11-13T11:08:46.449" v="8" actId="20577"/>
          <ac:spMkLst>
            <pc:docMk/>
            <pc:sldMk cId="3297870441" sldId="273"/>
            <ac:spMk id="2" creationId="{9CBE480E-3C09-4A5A-8A24-74522633D329}"/>
          </ac:spMkLst>
        </pc:spChg>
      </pc:sldChg>
      <pc:sldChg chg="modSp">
        <pc:chgData name="Chris Fiebelkorn" userId="8264ad7cae1ebfb8" providerId="LiveId" clId="{B7C9CD1F-D61E-4553-9A1C-51D0150606A9}" dt="2018-11-13T11:09:05.344" v="10" actId="20577"/>
        <pc:sldMkLst>
          <pc:docMk/>
          <pc:sldMk cId="3325750996" sldId="274"/>
        </pc:sldMkLst>
        <pc:spChg chg="mod">
          <ac:chgData name="Chris Fiebelkorn" userId="8264ad7cae1ebfb8" providerId="LiveId" clId="{B7C9CD1F-D61E-4553-9A1C-51D0150606A9}" dt="2018-11-13T11:09:05.344" v="10" actId="20577"/>
          <ac:spMkLst>
            <pc:docMk/>
            <pc:sldMk cId="3325750996" sldId="274"/>
            <ac:spMk id="4" creationId="{CE6DD2AA-D6FE-4848-B7DC-A280298E72A3}"/>
          </ac:spMkLst>
        </pc:spChg>
      </pc:sldChg>
      <pc:sldChg chg="modSp">
        <pc:chgData name="Chris Fiebelkorn" userId="8264ad7cae1ebfb8" providerId="LiveId" clId="{B7C9CD1F-D61E-4553-9A1C-51D0150606A9}" dt="2018-11-13T11:09:11.553" v="11" actId="20577"/>
        <pc:sldMkLst>
          <pc:docMk/>
          <pc:sldMk cId="2999795396" sldId="275"/>
        </pc:sldMkLst>
        <pc:spChg chg="mod">
          <ac:chgData name="Chris Fiebelkorn" userId="8264ad7cae1ebfb8" providerId="LiveId" clId="{B7C9CD1F-D61E-4553-9A1C-51D0150606A9}" dt="2018-11-13T11:09:11.553" v="11" actId="20577"/>
          <ac:spMkLst>
            <pc:docMk/>
            <pc:sldMk cId="2999795396" sldId="275"/>
            <ac:spMk id="2" creationId="{7499E93D-BFA6-4A3C-B0A4-E855EA5FDD0B}"/>
          </ac:spMkLst>
        </pc:spChg>
      </pc:sldChg>
      <pc:sldChg chg="modSp">
        <pc:chgData name="Chris Fiebelkorn" userId="8264ad7cae1ebfb8" providerId="LiveId" clId="{B7C9CD1F-D61E-4553-9A1C-51D0150606A9}" dt="2018-11-13T11:09:21.321" v="13" actId="20577"/>
        <pc:sldMkLst>
          <pc:docMk/>
          <pc:sldMk cId="1097033473" sldId="276"/>
        </pc:sldMkLst>
        <pc:spChg chg="mod">
          <ac:chgData name="Chris Fiebelkorn" userId="8264ad7cae1ebfb8" providerId="LiveId" clId="{B7C9CD1F-D61E-4553-9A1C-51D0150606A9}" dt="2018-11-13T11:09:21.321" v="13" actId="20577"/>
          <ac:spMkLst>
            <pc:docMk/>
            <pc:sldMk cId="1097033473" sldId="276"/>
            <ac:spMk id="2" creationId="{C704856E-7525-4B35-9728-92D12A0B3FD6}"/>
          </ac:spMkLst>
        </pc:spChg>
      </pc:sldChg>
      <pc:sldChg chg="modSp">
        <pc:chgData name="Chris Fiebelkorn" userId="8264ad7cae1ebfb8" providerId="LiveId" clId="{B7C9CD1F-D61E-4553-9A1C-51D0150606A9}" dt="2018-11-13T11:09:25.556" v="14" actId="20577"/>
        <pc:sldMkLst>
          <pc:docMk/>
          <pc:sldMk cId="1736597463" sldId="277"/>
        </pc:sldMkLst>
        <pc:spChg chg="mod">
          <ac:chgData name="Chris Fiebelkorn" userId="8264ad7cae1ebfb8" providerId="LiveId" clId="{B7C9CD1F-D61E-4553-9A1C-51D0150606A9}" dt="2018-11-13T11:09:25.556" v="14" actId="20577"/>
          <ac:spMkLst>
            <pc:docMk/>
            <pc:sldMk cId="1736597463" sldId="277"/>
            <ac:spMk id="2" creationId="{C704856E-7525-4B35-9728-92D12A0B3FD6}"/>
          </ac:spMkLst>
        </pc:spChg>
      </pc:sldChg>
      <pc:sldChg chg="modSp">
        <pc:chgData name="Chris Fiebelkorn" userId="8264ad7cae1ebfb8" providerId="LiveId" clId="{B7C9CD1F-D61E-4553-9A1C-51D0150606A9}" dt="2018-11-13T11:09:29.255" v="15" actId="20577"/>
        <pc:sldMkLst>
          <pc:docMk/>
          <pc:sldMk cId="538243500" sldId="278"/>
        </pc:sldMkLst>
        <pc:spChg chg="mod">
          <ac:chgData name="Chris Fiebelkorn" userId="8264ad7cae1ebfb8" providerId="LiveId" clId="{B7C9CD1F-D61E-4553-9A1C-51D0150606A9}" dt="2018-11-13T11:09:29.255" v="15" actId="20577"/>
          <ac:spMkLst>
            <pc:docMk/>
            <pc:sldMk cId="538243500" sldId="278"/>
            <ac:spMk id="2" creationId="{00205685-532C-462C-89FB-9FD4B2B6B743}"/>
          </ac:spMkLst>
        </pc:spChg>
      </pc:sldChg>
      <pc:sldChg chg="modSp">
        <pc:chgData name="Chris Fiebelkorn" userId="8264ad7cae1ebfb8" providerId="LiveId" clId="{B7C9CD1F-D61E-4553-9A1C-51D0150606A9}" dt="2018-11-13T11:09:33.490" v="16" actId="20577"/>
        <pc:sldMkLst>
          <pc:docMk/>
          <pc:sldMk cId="1314897509" sldId="279"/>
        </pc:sldMkLst>
        <pc:spChg chg="mod">
          <ac:chgData name="Chris Fiebelkorn" userId="8264ad7cae1ebfb8" providerId="LiveId" clId="{B7C9CD1F-D61E-4553-9A1C-51D0150606A9}" dt="2018-11-13T11:09:33.490" v="16" actId="20577"/>
          <ac:spMkLst>
            <pc:docMk/>
            <pc:sldMk cId="1314897509" sldId="279"/>
            <ac:spMk id="2" creationId="{00205685-532C-462C-89FB-9FD4B2B6B743}"/>
          </ac:spMkLst>
        </pc:spChg>
      </pc:sldChg>
      <pc:sldChg chg="modSp">
        <pc:chgData name="Chris Fiebelkorn" userId="8264ad7cae1ebfb8" providerId="LiveId" clId="{B7C9CD1F-D61E-4553-9A1C-51D0150606A9}" dt="2018-11-13T11:09:36.469" v="17" actId="20577"/>
        <pc:sldMkLst>
          <pc:docMk/>
          <pc:sldMk cId="740984188" sldId="280"/>
        </pc:sldMkLst>
        <pc:spChg chg="mod">
          <ac:chgData name="Chris Fiebelkorn" userId="8264ad7cae1ebfb8" providerId="LiveId" clId="{B7C9CD1F-D61E-4553-9A1C-51D0150606A9}" dt="2018-11-13T11:09:36.469" v="17" actId="20577"/>
          <ac:spMkLst>
            <pc:docMk/>
            <pc:sldMk cId="740984188" sldId="280"/>
            <ac:spMk id="2" creationId="{C704856E-7525-4B35-9728-92D12A0B3FD6}"/>
          </ac:spMkLst>
        </pc:spChg>
      </pc:sldChg>
      <pc:sldChg chg="modSp">
        <pc:chgData name="Chris Fiebelkorn" userId="8264ad7cae1ebfb8" providerId="LiveId" clId="{B7C9CD1F-D61E-4553-9A1C-51D0150606A9}" dt="2018-11-13T11:09:41.283" v="18" actId="20577"/>
        <pc:sldMkLst>
          <pc:docMk/>
          <pc:sldMk cId="734760250" sldId="281"/>
        </pc:sldMkLst>
        <pc:spChg chg="mod">
          <ac:chgData name="Chris Fiebelkorn" userId="8264ad7cae1ebfb8" providerId="LiveId" clId="{B7C9CD1F-D61E-4553-9A1C-51D0150606A9}" dt="2018-11-13T11:09:41.283" v="18" actId="20577"/>
          <ac:spMkLst>
            <pc:docMk/>
            <pc:sldMk cId="734760250" sldId="281"/>
            <ac:spMk id="2" creationId="{00205685-532C-462C-89FB-9FD4B2B6B743}"/>
          </ac:spMkLst>
        </pc:spChg>
      </pc:sldChg>
      <pc:sldChg chg="modSp">
        <pc:chgData name="Chris Fiebelkorn" userId="8264ad7cae1ebfb8" providerId="LiveId" clId="{B7C9CD1F-D61E-4553-9A1C-51D0150606A9}" dt="2018-11-13T11:09:53.168" v="21" actId="20577"/>
        <pc:sldMkLst>
          <pc:docMk/>
          <pc:sldMk cId="3615439040" sldId="282"/>
        </pc:sldMkLst>
        <pc:spChg chg="mod">
          <ac:chgData name="Chris Fiebelkorn" userId="8264ad7cae1ebfb8" providerId="LiveId" clId="{B7C9CD1F-D61E-4553-9A1C-51D0150606A9}" dt="2018-11-13T11:09:53.168" v="21" actId="20577"/>
          <ac:spMkLst>
            <pc:docMk/>
            <pc:sldMk cId="3615439040" sldId="282"/>
            <ac:spMk id="2" creationId="{C704856E-7525-4B35-9728-92D12A0B3FD6}"/>
          </ac:spMkLst>
        </pc:spChg>
      </pc:sldChg>
      <pc:sldChg chg="del">
        <pc:chgData name="Chris Fiebelkorn" userId="8264ad7cae1ebfb8" providerId="LiveId" clId="{B7C9CD1F-D61E-4553-9A1C-51D0150606A9}" dt="2018-11-13T11:24:44.633" v="152" actId="2696"/>
        <pc:sldMkLst>
          <pc:docMk/>
          <pc:sldMk cId="2188862464" sldId="283"/>
        </pc:sldMkLst>
      </pc:sldChg>
      <pc:sldChg chg="modAnim">
        <pc:chgData name="Chris Fiebelkorn" userId="8264ad7cae1ebfb8" providerId="LiveId" clId="{B7C9CD1F-D61E-4553-9A1C-51D0150606A9}" dt="2018-11-13T11:31:19.481" v="174"/>
        <pc:sldMkLst>
          <pc:docMk/>
          <pc:sldMk cId="1994281808" sldId="291"/>
        </pc:sldMkLst>
      </pc:sldChg>
      <pc:sldChg chg="modAnim">
        <pc:chgData name="Chris Fiebelkorn" userId="8264ad7cae1ebfb8" providerId="LiveId" clId="{B7C9CD1F-D61E-4553-9A1C-51D0150606A9}" dt="2018-11-13T11:28:58.068" v="156"/>
        <pc:sldMkLst>
          <pc:docMk/>
          <pc:sldMk cId="3924927325" sldId="292"/>
        </pc:sldMkLst>
      </pc:sldChg>
      <pc:sldChg chg="modAnim">
        <pc:chgData name="Chris Fiebelkorn" userId="8264ad7cae1ebfb8" providerId="LiveId" clId="{B7C9CD1F-D61E-4553-9A1C-51D0150606A9}" dt="2018-11-13T11:31:08.497" v="171"/>
        <pc:sldMkLst>
          <pc:docMk/>
          <pc:sldMk cId="1877153618" sldId="293"/>
        </pc:sldMkLst>
      </pc:sldChg>
      <pc:sldChg chg="modAnim">
        <pc:chgData name="Chris Fiebelkorn" userId="8264ad7cae1ebfb8" providerId="LiveId" clId="{B7C9CD1F-D61E-4553-9A1C-51D0150606A9}" dt="2018-11-13T11:31:11.800" v="172"/>
        <pc:sldMkLst>
          <pc:docMk/>
          <pc:sldMk cId="362077408" sldId="294"/>
        </pc:sldMkLst>
      </pc:sldChg>
      <pc:sldChg chg="modAnim">
        <pc:chgData name="Chris Fiebelkorn" userId="8264ad7cae1ebfb8" providerId="LiveId" clId="{B7C9CD1F-D61E-4553-9A1C-51D0150606A9}" dt="2018-11-13T11:31:16.230" v="173"/>
        <pc:sldMkLst>
          <pc:docMk/>
          <pc:sldMk cId="256563632" sldId="295"/>
        </pc:sldMkLst>
      </pc:sldChg>
      <pc:sldChg chg="modAnim">
        <pc:chgData name="Chris Fiebelkorn" userId="8264ad7cae1ebfb8" providerId="LiveId" clId="{B7C9CD1F-D61E-4553-9A1C-51D0150606A9}" dt="2018-11-13T11:31:44.430" v="176"/>
        <pc:sldMkLst>
          <pc:docMk/>
          <pc:sldMk cId="3859995723" sldId="297"/>
        </pc:sldMkLst>
      </pc:sldChg>
      <pc:sldChg chg="modAnim">
        <pc:chgData name="Chris Fiebelkorn" userId="8264ad7cae1ebfb8" providerId="LiveId" clId="{B7C9CD1F-D61E-4553-9A1C-51D0150606A9}" dt="2018-11-13T11:32:12.995" v="179"/>
        <pc:sldMkLst>
          <pc:docMk/>
          <pc:sldMk cId="3070633473" sldId="300"/>
        </pc:sldMkLst>
      </pc:sldChg>
      <pc:sldChg chg="modAnim">
        <pc:chgData name="Chris Fiebelkorn" userId="8264ad7cae1ebfb8" providerId="LiveId" clId="{B7C9CD1F-D61E-4553-9A1C-51D0150606A9}" dt="2018-11-13T11:32:22.504" v="180"/>
        <pc:sldMkLst>
          <pc:docMk/>
          <pc:sldMk cId="3195107340" sldId="301"/>
        </pc:sldMkLst>
      </pc:sldChg>
      <pc:sldChg chg="modAnim">
        <pc:chgData name="Chris Fiebelkorn" userId="8264ad7cae1ebfb8" providerId="LiveId" clId="{B7C9CD1F-D61E-4553-9A1C-51D0150606A9}" dt="2018-11-13T11:32:29.263" v="181"/>
        <pc:sldMkLst>
          <pc:docMk/>
          <pc:sldMk cId="1953217945" sldId="302"/>
        </pc:sldMkLst>
      </pc:sldChg>
      <pc:sldChg chg="modSp modAnim">
        <pc:chgData name="Chris Fiebelkorn" userId="8264ad7cae1ebfb8" providerId="LiveId" clId="{B7C9CD1F-D61E-4553-9A1C-51D0150606A9}" dt="2018-11-13T11:40:49.354" v="205" actId="20577"/>
        <pc:sldMkLst>
          <pc:docMk/>
          <pc:sldMk cId="4000111984" sldId="311"/>
        </pc:sldMkLst>
        <pc:spChg chg="mod">
          <ac:chgData name="Chris Fiebelkorn" userId="8264ad7cae1ebfb8" providerId="LiveId" clId="{B7C9CD1F-D61E-4553-9A1C-51D0150606A9}" dt="2018-11-13T11:40:49.354" v="205" actId="20577"/>
          <ac:spMkLst>
            <pc:docMk/>
            <pc:sldMk cId="4000111984" sldId="311"/>
            <ac:spMk id="4" creationId="{EDE8B5EB-A319-4EA0-817C-EC0DFECBAC94}"/>
          </ac:spMkLst>
        </pc:spChg>
      </pc:sldChg>
      <pc:sldChg chg="addSp delSp modSp delAnim modAnim">
        <pc:chgData name="Chris Fiebelkorn" userId="8264ad7cae1ebfb8" providerId="LiveId" clId="{B7C9CD1F-D61E-4553-9A1C-51D0150606A9}" dt="2018-11-13T11:17:30.227" v="131" actId="1076"/>
        <pc:sldMkLst>
          <pc:docMk/>
          <pc:sldMk cId="3743275937" sldId="313"/>
        </pc:sldMkLst>
        <pc:spChg chg="add del mod">
          <ac:chgData name="Chris Fiebelkorn" userId="8264ad7cae1ebfb8" providerId="LiveId" clId="{B7C9CD1F-D61E-4553-9A1C-51D0150606A9}" dt="2018-11-13T11:17:19.955" v="127"/>
          <ac:spMkLst>
            <pc:docMk/>
            <pc:sldMk cId="3743275937" sldId="313"/>
            <ac:spMk id="6" creationId="{AE05055E-C91A-4CDC-A960-CD7EDF1B9238}"/>
          </ac:spMkLst>
        </pc:spChg>
        <pc:picChg chg="del">
          <ac:chgData name="Chris Fiebelkorn" userId="8264ad7cae1ebfb8" providerId="LiveId" clId="{B7C9CD1F-D61E-4553-9A1C-51D0150606A9}" dt="2018-11-13T11:16:40.522" v="72" actId="478"/>
          <ac:picMkLst>
            <pc:docMk/>
            <pc:sldMk cId="3743275937" sldId="313"/>
            <ac:picMk id="7" creationId="{70DFD150-3F95-40D8-B0D1-E5DD6A2AA73B}"/>
          </ac:picMkLst>
        </pc:picChg>
        <pc:picChg chg="add mod">
          <ac:chgData name="Chris Fiebelkorn" userId="8264ad7cae1ebfb8" providerId="LiveId" clId="{B7C9CD1F-D61E-4553-9A1C-51D0150606A9}" dt="2018-11-13T11:17:30.227" v="131" actId="1076"/>
          <ac:picMkLst>
            <pc:docMk/>
            <pc:sldMk cId="3743275937" sldId="313"/>
            <ac:picMk id="8" creationId="{FB27C702-469E-44B9-A7B9-FA238F99B02E}"/>
          </ac:picMkLst>
        </pc:picChg>
      </pc:sldChg>
      <pc:sldChg chg="delSp modSp delAnim">
        <pc:chgData name="Chris Fiebelkorn" userId="8264ad7cae1ebfb8" providerId="LiveId" clId="{B7C9CD1F-D61E-4553-9A1C-51D0150606A9}" dt="2018-11-13T11:16:53.925" v="123" actId="1037"/>
        <pc:sldMkLst>
          <pc:docMk/>
          <pc:sldMk cId="2164544324" sldId="314"/>
        </pc:sldMkLst>
        <pc:picChg chg="del">
          <ac:chgData name="Chris Fiebelkorn" userId="8264ad7cae1ebfb8" providerId="LiveId" clId="{B7C9CD1F-D61E-4553-9A1C-51D0150606A9}" dt="2018-11-13T11:16:37.133" v="71" actId="478"/>
          <ac:picMkLst>
            <pc:docMk/>
            <pc:sldMk cId="2164544324" sldId="314"/>
            <ac:picMk id="6" creationId="{02BA1DBA-DBC5-47CC-A840-76BE411CC4A3}"/>
          </ac:picMkLst>
        </pc:picChg>
        <pc:picChg chg="mod">
          <ac:chgData name="Chris Fiebelkorn" userId="8264ad7cae1ebfb8" providerId="LiveId" clId="{B7C9CD1F-D61E-4553-9A1C-51D0150606A9}" dt="2018-11-13T11:16:53.925" v="123" actId="1037"/>
          <ac:picMkLst>
            <pc:docMk/>
            <pc:sldMk cId="2164544324" sldId="314"/>
            <ac:picMk id="8" creationId="{2E36A635-5707-4BFF-A5A6-0733A82AAA3C}"/>
          </ac:picMkLst>
        </pc:picChg>
        <pc:picChg chg="del">
          <ac:chgData name="Chris Fiebelkorn" userId="8264ad7cae1ebfb8" providerId="LiveId" clId="{B7C9CD1F-D61E-4553-9A1C-51D0150606A9}" dt="2018-11-13T11:15:12.102" v="29" actId="478"/>
          <ac:picMkLst>
            <pc:docMk/>
            <pc:sldMk cId="2164544324" sldId="314"/>
            <ac:picMk id="10" creationId="{09476EFA-3A78-4CA6-8A6B-83CC22240421}"/>
          </ac:picMkLst>
        </pc:picChg>
      </pc:sldChg>
      <pc:sldChg chg="delSp modSp delAnim">
        <pc:chgData name="Chris Fiebelkorn" userId="8264ad7cae1ebfb8" providerId="LiveId" clId="{B7C9CD1F-D61E-4553-9A1C-51D0150606A9}" dt="2018-11-13T11:16:25.016" v="68" actId="1038"/>
        <pc:sldMkLst>
          <pc:docMk/>
          <pc:sldMk cId="3012526303" sldId="315"/>
        </pc:sldMkLst>
        <pc:picChg chg="mod">
          <ac:chgData name="Chris Fiebelkorn" userId="8264ad7cae1ebfb8" providerId="LiveId" clId="{B7C9CD1F-D61E-4553-9A1C-51D0150606A9}" dt="2018-11-13T11:16:25.016" v="68" actId="1038"/>
          <ac:picMkLst>
            <pc:docMk/>
            <pc:sldMk cId="3012526303" sldId="315"/>
            <ac:picMk id="6" creationId="{02BA1DBA-DBC5-47CC-A840-76BE411CC4A3}"/>
          </ac:picMkLst>
        </pc:picChg>
        <pc:picChg chg="del">
          <ac:chgData name="Chris Fiebelkorn" userId="8264ad7cae1ebfb8" providerId="LiveId" clId="{B7C9CD1F-D61E-4553-9A1C-51D0150606A9}" dt="2018-11-13T11:15:26.733" v="31" actId="478"/>
          <ac:picMkLst>
            <pc:docMk/>
            <pc:sldMk cId="3012526303" sldId="315"/>
            <ac:picMk id="8" creationId="{2E36A635-5707-4BFF-A5A6-0733A82AAA3C}"/>
          </ac:picMkLst>
        </pc:picChg>
      </pc:sldChg>
      <pc:sldChg chg="modSp">
        <pc:chgData name="Chris Fiebelkorn" userId="8264ad7cae1ebfb8" providerId="LiveId" clId="{B7C9CD1F-D61E-4553-9A1C-51D0150606A9}" dt="2018-11-13T11:42:18.701" v="208" actId="20577"/>
        <pc:sldMkLst>
          <pc:docMk/>
          <pc:sldMk cId="2001897464" sldId="319"/>
        </pc:sldMkLst>
        <pc:spChg chg="mod">
          <ac:chgData name="Chris Fiebelkorn" userId="8264ad7cae1ebfb8" providerId="LiveId" clId="{B7C9CD1F-D61E-4553-9A1C-51D0150606A9}" dt="2018-11-13T11:42:18.701" v="208" actId="20577"/>
          <ac:spMkLst>
            <pc:docMk/>
            <pc:sldMk cId="2001897464" sldId="319"/>
            <ac:spMk id="4" creationId="{A2233B4B-A49B-456D-ACD5-1870FC562542}"/>
          </ac:spMkLst>
        </pc:spChg>
      </pc:sldChg>
      <pc:sldChg chg="modSp">
        <pc:chgData name="Chris Fiebelkorn" userId="8264ad7cae1ebfb8" providerId="LiveId" clId="{B7C9CD1F-D61E-4553-9A1C-51D0150606A9}" dt="2018-11-13T11:43:46.390" v="225" actId="20577"/>
        <pc:sldMkLst>
          <pc:docMk/>
          <pc:sldMk cId="2754380824" sldId="322"/>
        </pc:sldMkLst>
        <pc:spChg chg="mod">
          <ac:chgData name="Chris Fiebelkorn" userId="8264ad7cae1ebfb8" providerId="LiveId" clId="{B7C9CD1F-D61E-4553-9A1C-51D0150606A9}" dt="2018-11-13T11:43:46.390" v="225" actId="20577"/>
          <ac:spMkLst>
            <pc:docMk/>
            <pc:sldMk cId="2754380824" sldId="322"/>
            <ac:spMk id="4" creationId="{9AD3AF26-24F5-434C-9614-3648FD26DDB1}"/>
          </ac:spMkLst>
        </pc:spChg>
      </pc:sldChg>
      <pc:sldChg chg="modAnim">
        <pc:chgData name="Chris Fiebelkorn" userId="8264ad7cae1ebfb8" providerId="LiveId" clId="{B7C9CD1F-D61E-4553-9A1C-51D0150606A9}" dt="2018-11-13T11:35:16.529" v="192"/>
        <pc:sldMkLst>
          <pc:docMk/>
          <pc:sldMk cId="4004775819" sldId="329"/>
        </pc:sldMkLst>
      </pc:sldChg>
      <pc:sldChg chg="modAnim">
        <pc:chgData name="Chris Fiebelkorn" userId="8264ad7cae1ebfb8" providerId="LiveId" clId="{B7C9CD1F-D61E-4553-9A1C-51D0150606A9}" dt="2018-11-13T11:35:02.639" v="188"/>
        <pc:sldMkLst>
          <pc:docMk/>
          <pc:sldMk cId="4068129697" sldId="330"/>
        </pc:sldMkLst>
      </pc:sldChg>
      <pc:sldChg chg="modAnim">
        <pc:chgData name="Chris Fiebelkorn" userId="8264ad7cae1ebfb8" providerId="LiveId" clId="{B7C9CD1F-D61E-4553-9A1C-51D0150606A9}" dt="2018-11-13T11:35:10.466" v="190"/>
        <pc:sldMkLst>
          <pc:docMk/>
          <pc:sldMk cId="1172828729" sldId="333"/>
        </pc:sldMkLst>
      </pc:sldChg>
      <pc:sldChg chg="modSp modAnim">
        <pc:chgData name="Chris Fiebelkorn" userId="8264ad7cae1ebfb8" providerId="LiveId" clId="{B7C9CD1F-D61E-4553-9A1C-51D0150606A9}" dt="2018-11-13T11:43:24.511" v="214" actId="14100"/>
        <pc:sldMkLst>
          <pc:docMk/>
          <pc:sldMk cId="2347990391" sldId="334"/>
        </pc:sldMkLst>
        <pc:spChg chg="mod">
          <ac:chgData name="Chris Fiebelkorn" userId="8264ad7cae1ebfb8" providerId="LiveId" clId="{B7C9CD1F-D61E-4553-9A1C-51D0150606A9}" dt="2018-11-13T11:43:08.631" v="213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Chris Fiebelkorn" userId="8264ad7cae1ebfb8" providerId="LiveId" clId="{B7C9CD1F-D61E-4553-9A1C-51D0150606A9}" dt="2018-11-13T11:43:24.511" v="214" actId="14100"/>
          <ac:spMkLst>
            <pc:docMk/>
            <pc:sldMk cId="2347990391" sldId="334"/>
            <ac:spMk id="5" creationId="{5F139B29-DEEF-44B4-A328-84EF8173372E}"/>
          </ac:spMkLst>
        </pc:spChg>
      </pc:sldChg>
      <pc:sldChg chg="modAnim">
        <pc:chgData name="Chris Fiebelkorn" userId="8264ad7cae1ebfb8" providerId="LiveId" clId="{B7C9CD1F-D61E-4553-9A1C-51D0150606A9}" dt="2018-11-13T11:35:06.914" v="189"/>
        <pc:sldMkLst>
          <pc:docMk/>
          <pc:sldMk cId="919840697" sldId="335"/>
        </pc:sldMkLst>
      </pc:sldChg>
      <pc:sldChg chg="modSp">
        <pc:chgData name="Chris Fiebelkorn" userId="8264ad7cae1ebfb8" providerId="LiveId" clId="{B7C9CD1F-D61E-4553-9A1C-51D0150606A9}" dt="2018-11-13T11:44:22.216" v="227" actId="403"/>
        <pc:sldMkLst>
          <pc:docMk/>
          <pc:sldMk cId="455334081" sldId="337"/>
        </pc:sldMkLst>
        <pc:spChg chg="mod">
          <ac:chgData name="Chris Fiebelkorn" userId="8264ad7cae1ebfb8" providerId="LiveId" clId="{B7C9CD1F-D61E-4553-9A1C-51D0150606A9}" dt="2018-11-13T11:44:22.216" v="227" actId="403"/>
          <ac:spMkLst>
            <pc:docMk/>
            <pc:sldMk cId="455334081" sldId="337"/>
            <ac:spMk id="2145" creationId="{00000000-0000-0000-0000-000000000000}"/>
          </ac:spMkLst>
        </pc:spChg>
      </pc:sldChg>
      <pc:sldChg chg="modAnim">
        <pc:chgData name="Chris Fiebelkorn" userId="8264ad7cae1ebfb8" providerId="LiveId" clId="{B7C9CD1F-D61E-4553-9A1C-51D0150606A9}" dt="2018-11-13T11:35:30.370" v="195"/>
        <pc:sldMkLst>
          <pc:docMk/>
          <pc:sldMk cId="1494548771" sldId="338"/>
        </pc:sldMkLst>
      </pc:sldChg>
      <pc:sldChg chg="modAnim">
        <pc:chgData name="Chris Fiebelkorn" userId="8264ad7cae1ebfb8" providerId="LiveId" clId="{B7C9CD1F-D61E-4553-9A1C-51D0150606A9}" dt="2018-11-13T11:35:32.603" v="196"/>
        <pc:sldMkLst>
          <pc:docMk/>
          <pc:sldMk cId="2081096036" sldId="339"/>
        </pc:sldMkLst>
      </pc:sldChg>
      <pc:sldChg chg="modSp">
        <pc:chgData name="Chris Fiebelkorn" userId="8264ad7cae1ebfb8" providerId="LiveId" clId="{B7C9CD1F-D61E-4553-9A1C-51D0150606A9}" dt="2018-11-13T11:09:15.519" v="12" actId="20577"/>
        <pc:sldMkLst>
          <pc:docMk/>
          <pc:sldMk cId="841274590" sldId="341"/>
        </pc:sldMkLst>
        <pc:spChg chg="mod">
          <ac:chgData name="Chris Fiebelkorn" userId="8264ad7cae1ebfb8" providerId="LiveId" clId="{B7C9CD1F-D61E-4553-9A1C-51D0150606A9}" dt="2018-11-13T11:09:15.519" v="12" actId="20577"/>
          <ac:spMkLst>
            <pc:docMk/>
            <pc:sldMk cId="841274590" sldId="341"/>
            <ac:spMk id="2" creationId="{7499E93D-BFA6-4A3C-B0A4-E855EA5FDD0B}"/>
          </ac:spMkLst>
        </pc:spChg>
      </pc:sldChg>
      <pc:sldChg chg="modSp">
        <pc:chgData name="Chris Fiebelkorn" userId="8264ad7cae1ebfb8" providerId="LiveId" clId="{B7C9CD1F-D61E-4553-9A1C-51D0150606A9}" dt="2018-11-13T11:09:49.311" v="20" actId="20577"/>
        <pc:sldMkLst>
          <pc:docMk/>
          <pc:sldMk cId="2866981419" sldId="342"/>
        </pc:sldMkLst>
        <pc:spChg chg="mod">
          <ac:chgData name="Chris Fiebelkorn" userId="8264ad7cae1ebfb8" providerId="LiveId" clId="{B7C9CD1F-D61E-4553-9A1C-51D0150606A9}" dt="2018-11-13T11:09:49.311" v="20" actId="20577"/>
          <ac:spMkLst>
            <pc:docMk/>
            <pc:sldMk cId="2866981419" sldId="342"/>
            <ac:spMk id="2" creationId="{00205685-532C-462C-89FB-9FD4B2B6B743}"/>
          </ac:spMkLst>
        </pc:spChg>
      </pc:sldChg>
      <pc:sldChg chg="modSp">
        <pc:chgData name="Chris Fiebelkorn" userId="8264ad7cae1ebfb8" providerId="LiveId" clId="{B7C9CD1F-D61E-4553-9A1C-51D0150606A9}" dt="2018-11-13T11:09:44.435" v="19" actId="20577"/>
        <pc:sldMkLst>
          <pc:docMk/>
          <pc:sldMk cId="1597605706" sldId="343"/>
        </pc:sldMkLst>
        <pc:spChg chg="mod">
          <ac:chgData name="Chris Fiebelkorn" userId="8264ad7cae1ebfb8" providerId="LiveId" clId="{B7C9CD1F-D61E-4553-9A1C-51D0150606A9}" dt="2018-11-13T11:09:44.435" v="19" actId="20577"/>
          <ac:spMkLst>
            <pc:docMk/>
            <pc:sldMk cId="1597605706" sldId="343"/>
            <ac:spMk id="2" creationId="{00205685-532C-462C-89FB-9FD4B2B6B743}"/>
          </ac:spMkLst>
        </pc:spChg>
      </pc:sldChg>
      <pc:sldChg chg="modSp">
        <pc:chgData name="Chris Fiebelkorn" userId="8264ad7cae1ebfb8" providerId="LiveId" clId="{B7C9CD1F-D61E-4553-9A1C-51D0150606A9}" dt="2018-11-13T11:10:00.491" v="22" actId="20577"/>
        <pc:sldMkLst>
          <pc:docMk/>
          <pc:sldMk cId="1035652762" sldId="344"/>
        </pc:sldMkLst>
        <pc:spChg chg="mod">
          <ac:chgData name="Chris Fiebelkorn" userId="8264ad7cae1ebfb8" providerId="LiveId" clId="{B7C9CD1F-D61E-4553-9A1C-51D0150606A9}" dt="2018-11-13T11:10:00.491" v="22" actId="20577"/>
          <ac:spMkLst>
            <pc:docMk/>
            <pc:sldMk cId="1035652762" sldId="344"/>
            <ac:spMk id="2" creationId="{C704856E-7525-4B35-9728-92D12A0B3FD6}"/>
          </ac:spMkLst>
        </pc:spChg>
      </pc:sldChg>
      <pc:sldChg chg="modSp">
        <pc:chgData name="Chris Fiebelkorn" userId="8264ad7cae1ebfb8" providerId="LiveId" clId="{B7C9CD1F-D61E-4553-9A1C-51D0150606A9}" dt="2018-11-13T12:04:05.022" v="260" actId="20577"/>
        <pc:sldMkLst>
          <pc:docMk/>
          <pc:sldMk cId="2669581739" sldId="347"/>
        </pc:sldMkLst>
        <pc:spChg chg="mod">
          <ac:chgData name="Chris Fiebelkorn" userId="8264ad7cae1ebfb8" providerId="LiveId" clId="{B7C9CD1F-D61E-4553-9A1C-51D0150606A9}" dt="2018-11-13T12:04:05.022" v="260" actId="20577"/>
          <ac:spMkLst>
            <pc:docMk/>
            <pc:sldMk cId="2669581739" sldId="347"/>
            <ac:spMk id="2230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11:18.294" v="23" actId="14826"/>
        <pc:sldMkLst>
          <pc:docMk/>
          <pc:sldMk cId="1715627983" sldId="352"/>
        </pc:sldMkLst>
        <pc:picChg chg="mod">
          <ac:chgData name="Chris Fiebelkorn" userId="8264ad7cae1ebfb8" providerId="LiveId" clId="{B7C9CD1F-D61E-4553-9A1C-51D0150606A9}" dt="2018-11-13T11:11:18.294" v="23" actId="14826"/>
          <ac:picMkLst>
            <pc:docMk/>
            <pc:sldMk cId="1715627983" sldId="352"/>
            <ac:picMk id="1804" creationId="{00000000-0000-0000-0000-000000000000}"/>
          </ac:picMkLst>
        </pc:picChg>
      </pc:sldChg>
      <pc:sldChg chg="modSp">
        <pc:chgData name="Chris Fiebelkorn" userId="8264ad7cae1ebfb8" providerId="LiveId" clId="{B7C9CD1F-D61E-4553-9A1C-51D0150606A9}" dt="2018-11-13T11:11:27.575" v="24" actId="14826"/>
        <pc:sldMkLst>
          <pc:docMk/>
          <pc:sldMk cId="4157885588" sldId="358"/>
        </pc:sldMkLst>
        <pc:picChg chg="mod">
          <ac:chgData name="Chris Fiebelkorn" userId="8264ad7cae1ebfb8" providerId="LiveId" clId="{B7C9CD1F-D61E-4553-9A1C-51D0150606A9}" dt="2018-11-13T11:11:27.575" v="24" actId="14826"/>
          <ac:picMkLst>
            <pc:docMk/>
            <pc:sldMk cId="4157885588" sldId="358"/>
            <ac:picMk id="1804" creationId="{00000000-0000-0000-0000-000000000000}"/>
          </ac:picMkLst>
        </pc:picChg>
      </pc:sldChg>
      <pc:sldChg chg="modSp">
        <pc:chgData name="Chris Fiebelkorn" userId="8264ad7cae1ebfb8" providerId="LiveId" clId="{B7C9CD1F-D61E-4553-9A1C-51D0150606A9}" dt="2018-11-13T11:11:34.711" v="25" actId="14826"/>
        <pc:sldMkLst>
          <pc:docMk/>
          <pc:sldMk cId="1072252590" sldId="359"/>
        </pc:sldMkLst>
        <pc:picChg chg="mod">
          <ac:chgData name="Chris Fiebelkorn" userId="8264ad7cae1ebfb8" providerId="LiveId" clId="{B7C9CD1F-D61E-4553-9A1C-51D0150606A9}" dt="2018-11-13T11:11:34.711" v="25" actId="14826"/>
          <ac:picMkLst>
            <pc:docMk/>
            <pc:sldMk cId="1072252590" sldId="359"/>
            <ac:picMk id="1804" creationId="{00000000-0000-0000-0000-000000000000}"/>
          </ac:picMkLst>
        </pc:picChg>
      </pc:sldChg>
      <pc:sldChg chg="modSp">
        <pc:chgData name="Chris Fiebelkorn" userId="8264ad7cae1ebfb8" providerId="LiveId" clId="{B7C9CD1F-D61E-4553-9A1C-51D0150606A9}" dt="2018-11-13T11:11:42.422" v="26" actId="14826"/>
        <pc:sldMkLst>
          <pc:docMk/>
          <pc:sldMk cId="2481985206" sldId="360"/>
        </pc:sldMkLst>
        <pc:picChg chg="mod">
          <ac:chgData name="Chris Fiebelkorn" userId="8264ad7cae1ebfb8" providerId="LiveId" clId="{B7C9CD1F-D61E-4553-9A1C-51D0150606A9}" dt="2018-11-13T11:11:42.422" v="26" actId="14826"/>
          <ac:picMkLst>
            <pc:docMk/>
            <pc:sldMk cId="2481985206" sldId="360"/>
            <ac:picMk id="1804" creationId="{00000000-0000-0000-0000-000000000000}"/>
          </ac:picMkLst>
        </pc:picChg>
      </pc:sldChg>
      <pc:sldChg chg="modSp">
        <pc:chgData name="Chris Fiebelkorn" userId="8264ad7cae1ebfb8" providerId="LiveId" clId="{B7C9CD1F-D61E-4553-9A1C-51D0150606A9}" dt="2018-11-13T11:11:48.117" v="27" actId="14826"/>
        <pc:sldMkLst>
          <pc:docMk/>
          <pc:sldMk cId="2789710195" sldId="361"/>
        </pc:sldMkLst>
        <pc:picChg chg="mod">
          <ac:chgData name="Chris Fiebelkorn" userId="8264ad7cae1ebfb8" providerId="LiveId" clId="{B7C9CD1F-D61E-4553-9A1C-51D0150606A9}" dt="2018-11-13T11:11:48.117" v="27" actId="14826"/>
          <ac:picMkLst>
            <pc:docMk/>
            <pc:sldMk cId="2789710195" sldId="361"/>
            <ac:picMk id="1804" creationId="{00000000-0000-0000-0000-000000000000}"/>
          </ac:picMkLst>
        </pc:picChg>
      </pc:sldChg>
      <pc:sldChg chg="modSp">
        <pc:chgData name="Chris Fiebelkorn" userId="8264ad7cae1ebfb8" providerId="LiveId" clId="{B7C9CD1F-D61E-4553-9A1C-51D0150606A9}" dt="2018-11-13T11:11:53.826" v="28" actId="14826"/>
        <pc:sldMkLst>
          <pc:docMk/>
          <pc:sldMk cId="2861710646" sldId="362"/>
        </pc:sldMkLst>
        <pc:picChg chg="mod">
          <ac:chgData name="Chris Fiebelkorn" userId="8264ad7cae1ebfb8" providerId="LiveId" clId="{B7C9CD1F-D61E-4553-9A1C-51D0150606A9}" dt="2018-11-13T11:11:53.826" v="28" actId="14826"/>
          <ac:picMkLst>
            <pc:docMk/>
            <pc:sldMk cId="2861710646" sldId="362"/>
            <ac:picMk id="1804" creationId="{00000000-0000-0000-0000-000000000000}"/>
          </ac:picMkLst>
        </pc:picChg>
      </pc:sldChg>
      <pc:sldChg chg="addSp delSp modSp modAnim">
        <pc:chgData name="Chris Fiebelkorn" userId="8264ad7cae1ebfb8" providerId="LiveId" clId="{B7C9CD1F-D61E-4553-9A1C-51D0150606A9}" dt="2018-11-13T11:34:25.528" v="183"/>
        <pc:sldMkLst>
          <pc:docMk/>
          <pc:sldMk cId="1995794822" sldId="363"/>
        </pc:sldMkLst>
        <pc:picChg chg="del mod">
          <ac:chgData name="Chris Fiebelkorn" userId="8264ad7cae1ebfb8" providerId="LiveId" clId="{B7C9CD1F-D61E-4553-9A1C-51D0150606A9}" dt="2018-11-13T11:16:35.563" v="70" actId="478"/>
          <ac:picMkLst>
            <pc:docMk/>
            <pc:sldMk cId="1995794822" sldId="363"/>
            <ac:picMk id="6" creationId="{02BA1DBA-DBC5-47CC-A840-76BE411CC4A3}"/>
          </ac:picMkLst>
        </pc:picChg>
        <pc:picChg chg="del mod">
          <ac:chgData name="Chris Fiebelkorn" userId="8264ad7cae1ebfb8" providerId="LiveId" clId="{B7C9CD1F-D61E-4553-9A1C-51D0150606A9}" dt="2018-11-13T11:17:06.150" v="125" actId="478"/>
          <ac:picMkLst>
            <pc:docMk/>
            <pc:sldMk cId="1995794822" sldId="363"/>
            <ac:picMk id="8" creationId="{2E36A635-5707-4BFF-A5A6-0733A82AAA3C}"/>
          </ac:picMkLst>
        </pc:picChg>
        <pc:picChg chg="add">
          <ac:chgData name="Chris Fiebelkorn" userId="8264ad7cae1ebfb8" providerId="LiveId" clId="{B7C9CD1F-D61E-4553-9A1C-51D0150606A9}" dt="2018-11-13T11:17:12.088" v="126"/>
          <ac:picMkLst>
            <pc:docMk/>
            <pc:sldMk cId="1995794822" sldId="363"/>
            <ac:picMk id="9" creationId="{6C1B7525-617C-4394-8B02-7E91AFA915B9}"/>
          </ac:picMkLst>
        </pc:picChg>
        <pc:picChg chg="del">
          <ac:chgData name="Chris Fiebelkorn" userId="8264ad7cae1ebfb8" providerId="LiveId" clId="{B7C9CD1F-D61E-4553-9A1C-51D0150606A9}" dt="2018-11-13T11:15:14.275" v="30" actId="478"/>
          <ac:picMkLst>
            <pc:docMk/>
            <pc:sldMk cId="1995794822" sldId="363"/>
            <ac:picMk id="10" creationId="{09476EFA-3A78-4CA6-8A6B-83CC22240421}"/>
          </ac:picMkLst>
        </pc:picChg>
      </pc:sldChg>
      <pc:sldChg chg="delSp modSp">
        <pc:chgData name="Chris Fiebelkorn" userId="8264ad7cae1ebfb8" providerId="LiveId" clId="{B7C9CD1F-D61E-4553-9A1C-51D0150606A9}" dt="2018-11-13T11:16:20.001" v="67" actId="1038"/>
        <pc:sldMkLst>
          <pc:docMk/>
          <pc:sldMk cId="1380654029" sldId="364"/>
        </pc:sldMkLst>
        <pc:picChg chg="mod">
          <ac:chgData name="Chris Fiebelkorn" userId="8264ad7cae1ebfb8" providerId="LiveId" clId="{B7C9CD1F-D61E-4553-9A1C-51D0150606A9}" dt="2018-11-13T11:16:20.001" v="67" actId="1038"/>
          <ac:picMkLst>
            <pc:docMk/>
            <pc:sldMk cId="1380654029" sldId="364"/>
            <ac:picMk id="6" creationId="{02BA1DBA-DBC5-47CC-A840-76BE411CC4A3}"/>
          </ac:picMkLst>
        </pc:picChg>
        <pc:picChg chg="del">
          <ac:chgData name="Chris Fiebelkorn" userId="8264ad7cae1ebfb8" providerId="LiveId" clId="{B7C9CD1F-D61E-4553-9A1C-51D0150606A9}" dt="2018-11-13T11:15:28.840" v="32" actId="478"/>
          <ac:picMkLst>
            <pc:docMk/>
            <pc:sldMk cId="1380654029" sldId="364"/>
            <ac:picMk id="8" creationId="{2E36A635-5707-4BFF-A5A6-0733A82AAA3C}"/>
          </ac:picMkLst>
        </pc:picChg>
      </pc:sldChg>
      <pc:sldChg chg="modAnim">
        <pc:chgData name="Chris Fiebelkorn" userId="8264ad7cae1ebfb8" providerId="LiveId" clId="{B7C9CD1F-D61E-4553-9A1C-51D0150606A9}" dt="2018-11-13T11:34:34.618" v="184"/>
        <pc:sldMkLst>
          <pc:docMk/>
          <pc:sldMk cId="3803541746" sldId="365"/>
        </pc:sldMkLst>
      </pc:sldChg>
      <pc:sldChg chg="modSp modAnim">
        <pc:chgData name="Chris Fiebelkorn" userId="8264ad7cae1ebfb8" providerId="LiveId" clId="{B7C9CD1F-D61E-4553-9A1C-51D0150606A9}" dt="2018-11-13T11:34:47.378" v="187" actId="1037"/>
        <pc:sldMkLst>
          <pc:docMk/>
          <pc:sldMk cId="1570227774" sldId="366"/>
        </pc:sldMkLst>
        <pc:picChg chg="mod">
          <ac:chgData name="Chris Fiebelkorn" userId="8264ad7cae1ebfb8" providerId="LiveId" clId="{B7C9CD1F-D61E-4553-9A1C-51D0150606A9}" dt="2018-11-13T11:34:47.378" v="187" actId="1037"/>
          <ac:picMkLst>
            <pc:docMk/>
            <pc:sldMk cId="1570227774" sldId="366"/>
            <ac:picMk id="7" creationId="{61FAD3AF-967F-4C3F-B7CA-DFB198629DE8}"/>
          </ac:picMkLst>
        </pc:picChg>
      </pc:sldChg>
      <pc:sldChg chg="modAnim">
        <pc:chgData name="Chris Fiebelkorn" userId="8264ad7cae1ebfb8" providerId="LiveId" clId="{B7C9CD1F-D61E-4553-9A1C-51D0150606A9}" dt="2018-11-13T11:35:14.199" v="191"/>
        <pc:sldMkLst>
          <pc:docMk/>
          <pc:sldMk cId="1601797730" sldId="369"/>
        </pc:sldMkLst>
      </pc:sldChg>
      <pc:sldChg chg="modAnim">
        <pc:chgData name="Chris Fiebelkorn" userId="8264ad7cae1ebfb8" providerId="LiveId" clId="{B7C9CD1F-D61E-4553-9A1C-51D0150606A9}" dt="2018-11-13T11:35:19.834" v="193"/>
        <pc:sldMkLst>
          <pc:docMk/>
          <pc:sldMk cId="544871435" sldId="370"/>
        </pc:sldMkLst>
      </pc:sldChg>
      <pc:sldChg chg="modSp">
        <pc:chgData name="Chris Fiebelkorn" userId="8264ad7cae1ebfb8" providerId="LiveId" clId="{B7C9CD1F-D61E-4553-9A1C-51D0150606A9}" dt="2018-11-13T11:21:54.637" v="141" actId="207"/>
        <pc:sldMkLst>
          <pc:docMk/>
          <pc:sldMk cId="1386615580" sldId="371"/>
        </pc:sldMkLst>
        <pc:spChg chg="mod">
          <ac:chgData name="Chris Fiebelkorn" userId="8264ad7cae1ebfb8" providerId="LiveId" clId="{B7C9CD1F-D61E-4553-9A1C-51D0150606A9}" dt="2018-11-13T11:21:54.637" v="141" actId="207"/>
          <ac:spMkLst>
            <pc:docMk/>
            <pc:sldMk cId="1386615580" sldId="371"/>
            <ac:spMk id="2180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46:13.016" v="248"/>
        <pc:sldMkLst>
          <pc:docMk/>
          <pc:sldMk cId="1475067737" sldId="374"/>
        </pc:sldMkLst>
        <pc:spChg chg="mod">
          <ac:chgData name="Chris Fiebelkorn" userId="8264ad7cae1ebfb8" providerId="LiveId" clId="{B7C9CD1F-D61E-4553-9A1C-51D0150606A9}" dt="2018-11-13T11:46:13.016" v="248"/>
          <ac:spMkLst>
            <pc:docMk/>
            <pc:sldMk cId="1475067737" sldId="374"/>
            <ac:spMk id="2204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22:35.154" v="151" actId="207"/>
        <pc:sldMkLst>
          <pc:docMk/>
          <pc:sldMk cId="384736187" sldId="375"/>
        </pc:sldMkLst>
        <pc:spChg chg="mod">
          <ac:chgData name="Chris Fiebelkorn" userId="8264ad7cae1ebfb8" providerId="LiveId" clId="{B7C9CD1F-D61E-4553-9A1C-51D0150606A9}" dt="2018-11-13T11:22:35.154" v="151" actId="207"/>
          <ac:spMkLst>
            <pc:docMk/>
            <pc:sldMk cId="384736187" sldId="375"/>
            <ac:spMk id="2212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47:16.842" v="257" actId="14100"/>
        <pc:sldMkLst>
          <pc:docMk/>
          <pc:sldMk cId="2666617486" sldId="378"/>
        </pc:sldMkLst>
        <pc:spChg chg="mod">
          <ac:chgData name="Chris Fiebelkorn" userId="8264ad7cae1ebfb8" providerId="LiveId" clId="{B7C9CD1F-D61E-4553-9A1C-51D0150606A9}" dt="2018-11-13T11:47:16.842" v="257" actId="14100"/>
          <ac:spMkLst>
            <pc:docMk/>
            <pc:sldMk cId="2666617486" sldId="378"/>
            <ac:spMk id="2258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21:15.646" v="132" actId="207"/>
        <pc:sldMkLst>
          <pc:docMk/>
          <pc:sldMk cId="2172468707" sldId="379"/>
        </pc:sldMkLst>
        <pc:spChg chg="mod">
          <ac:chgData name="Chris Fiebelkorn" userId="8264ad7cae1ebfb8" providerId="LiveId" clId="{B7C9CD1F-D61E-4553-9A1C-51D0150606A9}" dt="2018-11-13T11:21:15.646" v="132" actId="207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21:21.164" v="133" actId="207"/>
        <pc:sldMkLst>
          <pc:docMk/>
          <pc:sldMk cId="3472032327" sldId="380"/>
        </pc:sldMkLst>
        <pc:spChg chg="mod">
          <ac:chgData name="Chris Fiebelkorn" userId="8264ad7cae1ebfb8" providerId="LiveId" clId="{B7C9CD1F-D61E-4553-9A1C-51D0150606A9}" dt="2018-11-13T11:21:21.164" v="133" actId="207"/>
          <ac:spMkLst>
            <pc:docMk/>
            <pc:sldMk cId="3472032327" sldId="380"/>
            <ac:spMk id="2163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21:43.724" v="139" actId="20577"/>
        <pc:sldMkLst>
          <pc:docMk/>
          <pc:sldMk cId="647947238" sldId="382"/>
        </pc:sldMkLst>
        <pc:spChg chg="mod">
          <ac:chgData name="Chris Fiebelkorn" userId="8264ad7cae1ebfb8" providerId="LiveId" clId="{B7C9CD1F-D61E-4553-9A1C-51D0150606A9}" dt="2018-11-13T11:21:43.724" v="139" actId="20577"/>
          <ac:spMkLst>
            <pc:docMk/>
            <pc:sldMk cId="647947238" sldId="382"/>
            <ac:spMk id="2163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22:02.288" v="143" actId="207"/>
        <pc:sldMkLst>
          <pc:docMk/>
          <pc:sldMk cId="405308557" sldId="383"/>
        </pc:sldMkLst>
        <pc:spChg chg="mod">
          <ac:chgData name="Chris Fiebelkorn" userId="8264ad7cae1ebfb8" providerId="LiveId" clId="{B7C9CD1F-D61E-4553-9A1C-51D0150606A9}" dt="2018-11-13T11:22:02.288" v="143" actId="207"/>
          <ac:spMkLst>
            <pc:docMk/>
            <pc:sldMk cId="405308557" sldId="383"/>
            <ac:spMk id="2180" creationId="{00000000-0000-0000-0000-000000000000}"/>
          </ac:spMkLst>
        </pc:spChg>
      </pc:sldChg>
      <pc:sldChg chg="modSp">
        <pc:chgData name="Chris Fiebelkorn" userId="8264ad7cae1ebfb8" providerId="LiveId" clId="{B7C9CD1F-D61E-4553-9A1C-51D0150606A9}" dt="2018-11-13T11:45:49.315" v="247" actId="403"/>
        <pc:sldMkLst>
          <pc:docMk/>
          <pc:sldMk cId="1481090786" sldId="384"/>
        </pc:sldMkLst>
        <pc:spChg chg="mod">
          <ac:chgData name="Chris Fiebelkorn" userId="8264ad7cae1ebfb8" providerId="LiveId" clId="{B7C9CD1F-D61E-4553-9A1C-51D0150606A9}" dt="2018-11-13T11:45:49.315" v="247" actId="403"/>
          <ac:spMkLst>
            <pc:docMk/>
            <pc:sldMk cId="1481090786" sldId="384"/>
            <ac:spMk id="2180" creationId="{00000000-0000-0000-0000-000000000000}"/>
          </ac:spMkLst>
        </pc:spChg>
      </pc:sldChg>
    </pc:docChg>
  </pc:docChgLst>
  <pc:docChgLst>
    <pc:chgData name="Chris Fiebelkorn" userId="8264ad7cae1ebfb8" providerId="LiveId" clId="{6FDA0ABD-AE61-41A4-8D16-E2B3E8C5B5F6}"/>
    <pc:docChg chg="undo custSel modSld">
      <pc:chgData name="Chris Fiebelkorn" userId="8264ad7cae1ebfb8" providerId="LiveId" clId="{6FDA0ABD-AE61-41A4-8D16-E2B3E8C5B5F6}" dt="2018-11-17T20:01:44.494" v="712" actId="1038"/>
      <pc:docMkLst>
        <pc:docMk/>
      </pc:docMkLst>
      <pc:sldChg chg="modSp">
        <pc:chgData name="Chris Fiebelkorn" userId="8264ad7cae1ebfb8" providerId="LiveId" clId="{6FDA0ABD-AE61-41A4-8D16-E2B3E8C5B5F6}" dt="2018-11-17T19:48:10.115" v="30" actId="732"/>
        <pc:sldMkLst>
          <pc:docMk/>
          <pc:sldMk cId="1314897509" sldId="279"/>
        </pc:sldMkLst>
        <pc:picChg chg="mod modCrop">
          <ac:chgData name="Chris Fiebelkorn" userId="8264ad7cae1ebfb8" providerId="LiveId" clId="{6FDA0ABD-AE61-41A4-8D16-E2B3E8C5B5F6}" dt="2018-11-17T19:48:10.115" v="30" actId="732"/>
          <ac:picMkLst>
            <pc:docMk/>
            <pc:sldMk cId="1314897509" sldId="279"/>
            <ac:picMk id="5" creationId="{5D297A5B-357A-495D-9527-D8C65C11ED04}"/>
          </ac:picMkLst>
        </pc:picChg>
      </pc:sldChg>
      <pc:sldChg chg="modSp">
        <pc:chgData name="Chris Fiebelkorn" userId="8264ad7cae1ebfb8" providerId="LiveId" clId="{6FDA0ABD-AE61-41A4-8D16-E2B3E8C5B5F6}" dt="2018-11-17T19:49:44.760" v="131" actId="14100"/>
        <pc:sldMkLst>
          <pc:docMk/>
          <pc:sldMk cId="4183622581" sldId="289"/>
        </pc:sldMkLst>
        <pc:picChg chg="mod">
          <ac:chgData name="Chris Fiebelkorn" userId="8264ad7cae1ebfb8" providerId="LiveId" clId="{6FDA0ABD-AE61-41A4-8D16-E2B3E8C5B5F6}" dt="2018-11-17T19:49:44.760" v="131" actId="14100"/>
          <ac:picMkLst>
            <pc:docMk/>
            <pc:sldMk cId="4183622581" sldId="289"/>
            <ac:picMk id="5" creationId="{5DFBB9C6-6FE2-4A65-9E18-68ACDCC30DBE}"/>
          </ac:picMkLst>
        </pc:picChg>
      </pc:sldChg>
      <pc:sldChg chg="modSp">
        <pc:chgData name="Chris Fiebelkorn" userId="8264ad7cae1ebfb8" providerId="LiveId" clId="{6FDA0ABD-AE61-41A4-8D16-E2B3E8C5B5F6}" dt="2018-11-17T19:51:20.586" v="260" actId="1037"/>
        <pc:sldMkLst>
          <pc:docMk/>
          <pc:sldMk cId="3105751390" sldId="308"/>
        </pc:sldMkLst>
        <pc:grpChg chg="mod">
          <ac:chgData name="Chris Fiebelkorn" userId="8264ad7cae1ebfb8" providerId="LiveId" clId="{6FDA0ABD-AE61-41A4-8D16-E2B3E8C5B5F6}" dt="2018-11-17T19:51:20.586" v="260" actId="1037"/>
          <ac:grpSpMkLst>
            <pc:docMk/>
            <pc:sldMk cId="3105751390" sldId="308"/>
            <ac:grpSpMk id="11" creationId="{95273F22-8C47-4836-B139-B1BE1169D7FE}"/>
          </ac:grpSpMkLst>
        </pc:grpChg>
      </pc:sldChg>
      <pc:sldChg chg="modSp">
        <pc:chgData name="Chris Fiebelkorn" userId="8264ad7cae1ebfb8" providerId="LiveId" clId="{6FDA0ABD-AE61-41A4-8D16-E2B3E8C5B5F6}" dt="2018-11-17T19:50:20.933" v="232" actId="171"/>
        <pc:sldMkLst>
          <pc:docMk/>
          <pc:sldMk cId="2729952139" sldId="345"/>
        </pc:sldMkLst>
        <pc:picChg chg="mod ord">
          <ac:chgData name="Chris Fiebelkorn" userId="8264ad7cae1ebfb8" providerId="LiveId" clId="{6FDA0ABD-AE61-41A4-8D16-E2B3E8C5B5F6}" dt="2018-11-17T19:50:20.933" v="232" actId="171"/>
          <ac:picMkLst>
            <pc:docMk/>
            <pc:sldMk cId="2729952139" sldId="345"/>
            <ac:picMk id="2" creationId="{ADA65C0E-1BDD-4AAD-A8BF-D15C6E3A2B82}"/>
          </ac:picMkLst>
        </pc:picChg>
      </pc:sldChg>
      <pc:sldChg chg="modSp">
        <pc:chgData name="Chris Fiebelkorn" userId="8264ad7cae1ebfb8" providerId="LiveId" clId="{6FDA0ABD-AE61-41A4-8D16-E2B3E8C5B5F6}" dt="2018-11-17T19:47:47.962" v="27" actId="1076"/>
        <pc:sldMkLst>
          <pc:docMk/>
          <pc:sldMk cId="1915144511" sldId="385"/>
        </pc:sldMkLst>
        <pc:spChg chg="mod">
          <ac:chgData name="Chris Fiebelkorn" userId="8264ad7cae1ebfb8" providerId="LiveId" clId="{6FDA0ABD-AE61-41A4-8D16-E2B3E8C5B5F6}" dt="2018-11-17T19:47:47.962" v="27" actId="1076"/>
          <ac:spMkLst>
            <pc:docMk/>
            <pc:sldMk cId="1915144511" sldId="385"/>
            <ac:spMk id="6" creationId="{EB4FA4A4-766E-4CA5-BD33-C318E9E2ED6D}"/>
          </ac:spMkLst>
        </pc:spChg>
        <pc:picChg chg="mod modCrop">
          <ac:chgData name="Chris Fiebelkorn" userId="8264ad7cae1ebfb8" providerId="LiveId" clId="{6FDA0ABD-AE61-41A4-8D16-E2B3E8C5B5F6}" dt="2018-11-17T19:46:49.884" v="5" actId="18131"/>
          <ac:picMkLst>
            <pc:docMk/>
            <pc:sldMk cId="1915144511" sldId="385"/>
            <ac:picMk id="4" creationId="{F6DB04B5-5DCC-4C79-BD25-F2797E253197}"/>
          </ac:picMkLst>
        </pc:picChg>
      </pc:sldChg>
      <pc:sldChg chg="modSp">
        <pc:chgData name="Chris Fiebelkorn" userId="8264ad7cae1ebfb8" providerId="LiveId" clId="{6FDA0ABD-AE61-41A4-8D16-E2B3E8C5B5F6}" dt="2018-11-17T19:49:16.571" v="128" actId="1036"/>
        <pc:sldMkLst>
          <pc:docMk/>
          <pc:sldMk cId="3342303761" sldId="388"/>
        </pc:sldMkLst>
        <pc:picChg chg="mod">
          <ac:chgData name="Chris Fiebelkorn" userId="8264ad7cae1ebfb8" providerId="LiveId" clId="{6FDA0ABD-AE61-41A4-8D16-E2B3E8C5B5F6}" dt="2018-11-17T19:48:58.900" v="66" actId="1036"/>
          <ac:picMkLst>
            <pc:docMk/>
            <pc:sldMk cId="3342303761" sldId="388"/>
            <ac:picMk id="5" creationId="{5DFBB9C6-6FE2-4A65-9E18-68ACDCC30DBE}"/>
          </ac:picMkLst>
        </pc:picChg>
        <pc:picChg chg="mod">
          <ac:chgData name="Chris Fiebelkorn" userId="8264ad7cae1ebfb8" providerId="LiveId" clId="{6FDA0ABD-AE61-41A4-8D16-E2B3E8C5B5F6}" dt="2018-11-17T19:49:16.571" v="128" actId="1036"/>
          <ac:picMkLst>
            <pc:docMk/>
            <pc:sldMk cId="3342303761" sldId="388"/>
            <ac:picMk id="9" creationId="{35AA0488-4A29-42BD-A6B7-5E888BD82D62}"/>
          </ac:picMkLst>
        </pc:picChg>
      </pc:sldChg>
      <pc:sldChg chg="modSp">
        <pc:chgData name="Chris Fiebelkorn" userId="8264ad7cae1ebfb8" providerId="LiveId" clId="{6FDA0ABD-AE61-41A4-8D16-E2B3E8C5B5F6}" dt="2018-11-17T20:01:04.034" v="681" actId="1076"/>
        <pc:sldMkLst>
          <pc:docMk/>
          <pc:sldMk cId="1703333339" sldId="389"/>
        </pc:sldMkLst>
        <pc:spChg chg="mod">
          <ac:chgData name="Chris Fiebelkorn" userId="8264ad7cae1ebfb8" providerId="LiveId" clId="{6FDA0ABD-AE61-41A4-8D16-E2B3E8C5B5F6}" dt="2018-11-17T20:00:46.629" v="679" actId="14100"/>
          <ac:spMkLst>
            <pc:docMk/>
            <pc:sldMk cId="1703333339" sldId="389"/>
            <ac:spMk id="8" creationId="{9A4A0621-1C56-41E4-AF03-B7C3849EFE54}"/>
          </ac:spMkLst>
        </pc:spChg>
        <pc:picChg chg="mod ord modCrop">
          <ac:chgData name="Chris Fiebelkorn" userId="8264ad7cae1ebfb8" providerId="LiveId" clId="{6FDA0ABD-AE61-41A4-8D16-E2B3E8C5B5F6}" dt="2018-11-17T19:57:00.032" v="560" actId="1076"/>
          <ac:picMkLst>
            <pc:docMk/>
            <pc:sldMk cId="1703333339" sldId="389"/>
            <ac:picMk id="5" creationId="{BA7F7D83-6856-4040-A369-6123787233E9}"/>
          </ac:picMkLst>
        </pc:picChg>
        <pc:picChg chg="mod">
          <ac:chgData name="Chris Fiebelkorn" userId="8264ad7cae1ebfb8" providerId="LiveId" clId="{6FDA0ABD-AE61-41A4-8D16-E2B3E8C5B5F6}" dt="2018-11-17T20:01:04.034" v="681" actId="1076"/>
          <ac:picMkLst>
            <pc:docMk/>
            <pc:sldMk cId="1703333339" sldId="389"/>
            <ac:picMk id="6" creationId="{B99DAC69-B014-42D0-A892-A4C33A854204}"/>
          </ac:picMkLst>
        </pc:picChg>
      </pc:sldChg>
      <pc:sldChg chg="addSp delSp modSp delAnim">
        <pc:chgData name="Chris Fiebelkorn" userId="8264ad7cae1ebfb8" providerId="LiveId" clId="{6FDA0ABD-AE61-41A4-8D16-E2B3E8C5B5F6}" dt="2018-11-17T20:01:44.494" v="712" actId="1038"/>
        <pc:sldMkLst>
          <pc:docMk/>
          <pc:sldMk cId="3881086346" sldId="390"/>
        </pc:sldMkLst>
        <pc:spChg chg="mod">
          <ac:chgData name="Chris Fiebelkorn" userId="8264ad7cae1ebfb8" providerId="LiveId" clId="{6FDA0ABD-AE61-41A4-8D16-E2B3E8C5B5F6}" dt="2018-11-17T20:01:44.494" v="712" actId="1038"/>
          <ac:spMkLst>
            <pc:docMk/>
            <pc:sldMk cId="3881086346" sldId="390"/>
            <ac:spMk id="8" creationId="{9A4A0621-1C56-41E4-AF03-B7C3849EFE54}"/>
          </ac:spMkLst>
        </pc:spChg>
        <pc:picChg chg="add mod ord">
          <ac:chgData name="Chris Fiebelkorn" userId="8264ad7cae1ebfb8" providerId="LiveId" clId="{6FDA0ABD-AE61-41A4-8D16-E2B3E8C5B5F6}" dt="2018-11-17T19:58:50.471" v="643" actId="171"/>
          <ac:picMkLst>
            <pc:docMk/>
            <pc:sldMk cId="3881086346" sldId="390"/>
            <ac:picMk id="4" creationId="{5950111F-084A-4701-B163-E508D5AEC9FB}"/>
          </ac:picMkLst>
        </pc:picChg>
        <pc:picChg chg="del mod">
          <ac:chgData name="Chris Fiebelkorn" userId="8264ad7cae1ebfb8" providerId="LiveId" clId="{6FDA0ABD-AE61-41A4-8D16-E2B3E8C5B5F6}" dt="2018-11-17T19:58:29.012" v="571" actId="478"/>
          <ac:picMkLst>
            <pc:docMk/>
            <pc:sldMk cId="3881086346" sldId="390"/>
            <ac:picMk id="5" creationId="{BA7F7D83-6856-4040-A369-6123787233E9}"/>
          </ac:picMkLst>
        </pc:picChg>
        <pc:picChg chg="del">
          <ac:chgData name="Chris Fiebelkorn" userId="8264ad7cae1ebfb8" providerId="LiveId" clId="{6FDA0ABD-AE61-41A4-8D16-E2B3E8C5B5F6}" dt="2018-11-17T19:59:00.348" v="644" actId="478"/>
          <ac:picMkLst>
            <pc:docMk/>
            <pc:sldMk cId="3881086346" sldId="390"/>
            <ac:picMk id="6" creationId="{B99DAC69-B014-42D0-A892-A4C33A854204}"/>
          </ac:picMkLst>
        </pc:picChg>
        <pc:picChg chg="add del mod">
          <ac:chgData name="Chris Fiebelkorn" userId="8264ad7cae1ebfb8" providerId="LiveId" clId="{6FDA0ABD-AE61-41A4-8D16-E2B3E8C5B5F6}" dt="2018-11-17T20:01:10.435" v="682" actId="478"/>
          <ac:picMkLst>
            <pc:docMk/>
            <pc:sldMk cId="3881086346" sldId="390"/>
            <ac:picMk id="7" creationId="{2B397A9D-4363-479C-AAEE-F59DE98D4072}"/>
          </ac:picMkLst>
        </pc:picChg>
        <pc:picChg chg="add mod">
          <ac:chgData name="Chris Fiebelkorn" userId="8264ad7cae1ebfb8" providerId="LiveId" clId="{6FDA0ABD-AE61-41A4-8D16-E2B3E8C5B5F6}" dt="2018-11-17T20:01:36.593" v="702" actId="1036"/>
          <ac:picMkLst>
            <pc:docMk/>
            <pc:sldMk cId="3881086346" sldId="390"/>
            <ac:picMk id="9" creationId="{98192AB8-9251-43B6-9956-D3597C280A9A}"/>
          </ac:picMkLst>
        </pc:picChg>
      </pc:sldChg>
    </pc:docChg>
  </pc:docChgLst>
  <pc:docChgLst>
    <pc:chgData name="Monica Pope" userId="f452de3445d0aa3f" providerId="Windows Live" clId="Web-{DB0183CD-F412-426B-AD60-17AC1CE03921}"/>
    <pc:docChg chg="addSld delSld modSld">
      <pc:chgData name="Monica Pope" userId="f452de3445d0aa3f" providerId="Windows Live" clId="Web-{DB0183CD-F412-426B-AD60-17AC1CE03921}" dt="2018-11-17T20:02:03.993" v="1627" actId="20577"/>
      <pc:docMkLst>
        <pc:docMk/>
      </pc:docMkLst>
      <pc:sldChg chg="modSp">
        <pc:chgData name="Monica Pope" userId="f452de3445d0aa3f" providerId="Windows Live" clId="Web-{DB0183CD-F412-426B-AD60-17AC1CE03921}" dt="2018-11-17T20:02:03.993" v="1626" actId="20577"/>
        <pc:sldMkLst>
          <pc:docMk/>
          <pc:sldMk cId="1920111014" sldId="256"/>
        </pc:sldMkLst>
        <pc:spChg chg="mod">
          <ac:chgData name="Monica Pope" userId="f452de3445d0aa3f" providerId="Windows Live" clId="Web-{DB0183CD-F412-426B-AD60-17AC1CE03921}" dt="2018-11-17T18:53:02.841" v="1592" actId="20577"/>
          <ac:spMkLst>
            <pc:docMk/>
            <pc:sldMk cId="1920111014" sldId="256"/>
            <ac:spMk id="2" creationId="{00000000-0000-0000-0000-000000000000}"/>
          </ac:spMkLst>
        </pc:spChg>
        <pc:spChg chg="mod">
          <ac:chgData name="Monica Pope" userId="f452de3445d0aa3f" providerId="Windows Live" clId="Web-{DB0183CD-F412-426B-AD60-17AC1CE03921}" dt="2018-11-17T20:02:03.993" v="1626" actId="20577"/>
          <ac:spMkLst>
            <pc:docMk/>
            <pc:sldMk cId="1920111014" sldId="256"/>
            <ac:spMk id="3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7:16:25.428" v="5" actId="20577"/>
        <pc:sldMkLst>
          <pc:docMk/>
          <pc:sldMk cId="3244291076" sldId="264"/>
        </pc:sldMkLst>
        <pc:spChg chg="mod">
          <ac:chgData name="Monica Pope" userId="f452de3445d0aa3f" providerId="Windows Live" clId="Web-{DB0183CD-F412-426B-AD60-17AC1CE03921}" dt="2018-11-17T17:16:25.428" v="5" actId="20577"/>
          <ac:spMkLst>
            <pc:docMk/>
            <pc:sldMk cId="3244291076" sldId="264"/>
            <ac:spMk id="1451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53:13.466" v="1593" actId="1076"/>
        <pc:sldMkLst>
          <pc:docMk/>
          <pc:sldMk cId="3143244152" sldId="270"/>
        </pc:sldMkLst>
        <pc:spChg chg="mod">
          <ac:chgData name="Monica Pope" userId="f452de3445d0aa3f" providerId="Windows Live" clId="Web-{DB0183CD-F412-426B-AD60-17AC1CE03921}" dt="2018-11-17T18:53:13.466" v="1593" actId="1076"/>
          <ac:spMkLst>
            <pc:docMk/>
            <pc:sldMk cId="3143244152" sldId="270"/>
            <ac:spMk id="2" creationId="{5BC0F1FB-E239-4AFE-B7BC-58B6B170887D}"/>
          </ac:spMkLst>
        </pc:spChg>
      </pc:sldChg>
      <pc:sldChg chg="modSp">
        <pc:chgData name="Monica Pope" userId="f452de3445d0aa3f" providerId="Windows Live" clId="Web-{DB0183CD-F412-426B-AD60-17AC1CE03921}" dt="2018-11-17T17:15:46.787" v="1" actId="20577"/>
        <pc:sldMkLst>
          <pc:docMk/>
          <pc:sldMk cId="3297870441" sldId="273"/>
        </pc:sldMkLst>
        <pc:spChg chg="mod">
          <ac:chgData name="Monica Pope" userId="f452de3445d0aa3f" providerId="Windows Live" clId="Web-{DB0183CD-F412-426B-AD60-17AC1CE03921}" dt="2018-11-17T17:15:46.787" v="1" actId="20577"/>
          <ac:spMkLst>
            <pc:docMk/>
            <pc:sldMk cId="3297870441" sldId="273"/>
            <ac:spMk id="4" creationId="{A9E38059-1645-4724-9F1F-E543833BAFD8}"/>
          </ac:spMkLst>
        </pc:spChg>
      </pc:sldChg>
      <pc:sldChg chg="modSp">
        <pc:chgData name="Monica Pope" userId="f452de3445d0aa3f" providerId="Windows Live" clId="Web-{DB0183CD-F412-426B-AD60-17AC1CE03921}" dt="2018-11-17T17:16:50.803" v="12" actId="1076"/>
        <pc:sldMkLst>
          <pc:docMk/>
          <pc:sldMk cId="3325750996" sldId="274"/>
        </pc:sldMkLst>
        <pc:spChg chg="mod">
          <ac:chgData name="Monica Pope" userId="f452de3445d0aa3f" providerId="Windows Live" clId="Web-{DB0183CD-F412-426B-AD60-17AC1CE03921}" dt="2018-11-17T17:16:44.896" v="11" actId="14100"/>
          <ac:spMkLst>
            <pc:docMk/>
            <pc:sldMk cId="3325750996" sldId="274"/>
            <ac:spMk id="2" creationId="{5BC0F1FB-E239-4AFE-B7BC-58B6B170887D}"/>
          </ac:spMkLst>
        </pc:spChg>
        <pc:picChg chg="mod">
          <ac:chgData name="Monica Pope" userId="f452de3445d0aa3f" providerId="Windows Live" clId="Web-{DB0183CD-F412-426B-AD60-17AC1CE03921}" dt="2018-11-17T17:16:50.803" v="12" actId="1076"/>
          <ac:picMkLst>
            <pc:docMk/>
            <pc:sldMk cId="3325750996" sldId="274"/>
            <ac:picMk id="7" creationId="{0ABBD673-2C6D-475B-9E30-79C9013C8A25}"/>
          </ac:picMkLst>
        </pc:picChg>
      </pc:sldChg>
      <pc:sldChg chg="modSp">
        <pc:chgData name="Monica Pope" userId="f452de3445d0aa3f" providerId="Windows Live" clId="Web-{DB0183CD-F412-426B-AD60-17AC1CE03921}" dt="2018-11-17T17:17:06.725" v="25" actId="14100"/>
        <pc:sldMkLst>
          <pc:docMk/>
          <pc:sldMk cId="2999795396" sldId="275"/>
        </pc:sldMkLst>
        <pc:spChg chg="mod">
          <ac:chgData name="Monica Pope" userId="f452de3445d0aa3f" providerId="Windows Live" clId="Web-{DB0183CD-F412-426B-AD60-17AC1CE03921}" dt="2018-11-17T17:17:06.725" v="25" actId="14100"/>
          <ac:spMkLst>
            <pc:docMk/>
            <pc:sldMk cId="2999795396" sldId="275"/>
            <ac:spMk id="6" creationId="{13F424D0-B018-46C6-A123-E6F0E7B9375C}"/>
          </ac:spMkLst>
        </pc:spChg>
      </pc:sldChg>
      <pc:sldChg chg="modSp">
        <pc:chgData name="Monica Pope" userId="f452de3445d0aa3f" providerId="Windows Live" clId="Web-{DB0183CD-F412-426B-AD60-17AC1CE03921}" dt="2018-11-17T17:17:37.053" v="26" actId="1076"/>
        <pc:sldMkLst>
          <pc:docMk/>
          <pc:sldMk cId="1097033473" sldId="276"/>
        </pc:sldMkLst>
        <pc:spChg chg="mod">
          <ac:chgData name="Monica Pope" userId="f452de3445d0aa3f" providerId="Windows Live" clId="Web-{DB0183CD-F412-426B-AD60-17AC1CE03921}" dt="2018-11-17T17:17:37.053" v="26" actId="1076"/>
          <ac:spMkLst>
            <pc:docMk/>
            <pc:sldMk cId="1097033473" sldId="276"/>
            <ac:spMk id="7" creationId="{C61E7E3E-3AEB-43D6-BB46-043C9870169C}"/>
          </ac:spMkLst>
        </pc:spChg>
      </pc:sldChg>
      <pc:sldChg chg="addSp delSp modSp">
        <pc:chgData name="Monica Pope" userId="f452de3445d0aa3f" providerId="Windows Live" clId="Web-{DB0183CD-F412-426B-AD60-17AC1CE03921}" dt="2018-11-17T17:18:20.537" v="32"/>
        <pc:sldMkLst>
          <pc:docMk/>
          <pc:sldMk cId="1736597463" sldId="277"/>
        </pc:sldMkLst>
        <pc:spChg chg="del mod">
          <ac:chgData name="Monica Pope" userId="f452de3445d0aa3f" providerId="Windows Live" clId="Web-{DB0183CD-F412-426B-AD60-17AC1CE03921}" dt="2018-11-17T17:18:11.178" v="30"/>
          <ac:spMkLst>
            <pc:docMk/>
            <pc:sldMk cId="1736597463" sldId="277"/>
            <ac:spMk id="4" creationId="{7BBAECAE-F064-4D32-BEA7-BFE935494A5D}"/>
          </ac:spMkLst>
        </pc:spChg>
        <pc:spChg chg="mod">
          <ac:chgData name="Monica Pope" userId="f452de3445d0aa3f" providerId="Windows Live" clId="Web-{DB0183CD-F412-426B-AD60-17AC1CE03921}" dt="2018-11-17T17:17:52.240" v="27" actId="1076"/>
          <ac:spMkLst>
            <pc:docMk/>
            <pc:sldMk cId="1736597463" sldId="277"/>
            <ac:spMk id="6" creationId="{9C6B011C-CD5E-4E72-A6EA-CA313D4727AC}"/>
          </ac:spMkLst>
        </pc:spChg>
        <pc:spChg chg="mod">
          <ac:chgData name="Monica Pope" userId="f452de3445d0aa3f" providerId="Windows Live" clId="Web-{DB0183CD-F412-426B-AD60-17AC1CE03921}" dt="2018-11-17T17:17:57.662" v="28" actId="1076"/>
          <ac:spMkLst>
            <pc:docMk/>
            <pc:sldMk cId="1736597463" sldId="277"/>
            <ac:spMk id="7" creationId="{C61E7E3E-3AEB-43D6-BB46-043C9870169C}"/>
          </ac:spMkLst>
        </pc:spChg>
        <pc:picChg chg="add del">
          <ac:chgData name="Monica Pope" userId="f452de3445d0aa3f" providerId="Windows Live" clId="Web-{DB0183CD-F412-426B-AD60-17AC1CE03921}" dt="2018-11-17T17:18:20.537" v="32"/>
          <ac:picMkLst>
            <pc:docMk/>
            <pc:sldMk cId="1736597463" sldId="277"/>
            <ac:picMk id="5" creationId="{5DFBB9C6-6FE2-4A65-9E18-68ACDCC30DBE}"/>
          </ac:picMkLst>
        </pc:picChg>
      </pc:sldChg>
      <pc:sldChg chg="addSp delSp addAnim delAnim">
        <pc:chgData name="Monica Pope" userId="f452de3445d0aa3f" providerId="Windows Live" clId="Web-{DB0183CD-F412-426B-AD60-17AC1CE03921}" dt="2018-11-17T19:15:15.709" v="1620"/>
        <pc:sldMkLst>
          <pc:docMk/>
          <pc:sldMk cId="2546999578" sldId="286"/>
        </pc:sldMkLst>
        <pc:spChg chg="add del">
          <ac:chgData name="Monica Pope" userId="f452de3445d0aa3f" providerId="Windows Live" clId="Web-{DB0183CD-F412-426B-AD60-17AC1CE03921}" dt="2018-11-17T19:15:15.709" v="1620"/>
          <ac:spMkLst>
            <pc:docMk/>
            <pc:sldMk cId="2546999578" sldId="286"/>
            <ac:spMk id="7" creationId="{D60EAA48-871E-443C-A90E-2E86C8A7E48A}"/>
          </ac:spMkLst>
        </pc:spChg>
      </pc:sldChg>
      <pc:sldChg chg="delSp modSp delAnim">
        <pc:chgData name="Monica Pope" userId="f452de3445d0aa3f" providerId="Windows Live" clId="Web-{DB0183CD-F412-426B-AD60-17AC1CE03921}" dt="2018-11-17T17:38:42.080" v="439" actId="1076"/>
        <pc:sldMkLst>
          <pc:docMk/>
          <pc:sldMk cId="912469669" sldId="288"/>
        </pc:sldMkLst>
        <pc:spChg chg="mod">
          <ac:chgData name="Monica Pope" userId="f452de3445d0aa3f" providerId="Windows Live" clId="Web-{DB0183CD-F412-426B-AD60-17AC1CE03921}" dt="2018-11-17T17:38:36.017" v="438" actId="1076"/>
          <ac:spMkLst>
            <pc:docMk/>
            <pc:sldMk cId="912469669" sldId="288"/>
            <ac:spMk id="6" creationId="{9C6B011C-CD5E-4E72-A6EA-CA313D4727AC}"/>
          </ac:spMkLst>
        </pc:spChg>
        <pc:spChg chg="del">
          <ac:chgData name="Monica Pope" userId="f452de3445d0aa3f" providerId="Windows Live" clId="Web-{DB0183CD-F412-426B-AD60-17AC1CE03921}" dt="2018-11-17T17:38:29.111" v="437"/>
          <ac:spMkLst>
            <pc:docMk/>
            <pc:sldMk cId="912469669" sldId="288"/>
            <ac:spMk id="7" creationId="{605C4B34-1630-48CD-B14F-C43E7CF1E8C6}"/>
          </ac:spMkLst>
        </pc:spChg>
        <pc:spChg chg="mod">
          <ac:chgData name="Monica Pope" userId="f452de3445d0aa3f" providerId="Windows Live" clId="Web-{DB0183CD-F412-426B-AD60-17AC1CE03921}" dt="2018-11-17T17:38:42.080" v="439" actId="1076"/>
          <ac:spMkLst>
            <pc:docMk/>
            <pc:sldMk cId="912469669" sldId="288"/>
            <ac:spMk id="8" creationId="{932A3DF9-6439-462D-B95B-E8552FBAA897}"/>
          </ac:spMkLst>
        </pc:spChg>
      </pc:sldChg>
      <pc:sldChg chg="modSp">
        <pc:chgData name="Monica Pope" userId="f452de3445d0aa3f" providerId="Windows Live" clId="Web-{DB0183CD-F412-426B-AD60-17AC1CE03921}" dt="2018-11-17T17:47:13.927" v="541" actId="1076"/>
        <pc:sldMkLst>
          <pc:docMk/>
          <pc:sldMk cId="4183622581" sldId="289"/>
        </pc:sldMkLst>
        <pc:picChg chg="mod">
          <ac:chgData name="Monica Pope" userId="f452de3445d0aa3f" providerId="Windows Live" clId="Web-{DB0183CD-F412-426B-AD60-17AC1CE03921}" dt="2018-11-17T17:47:13.927" v="541" actId="1076"/>
          <ac:picMkLst>
            <pc:docMk/>
            <pc:sldMk cId="4183622581" sldId="289"/>
            <ac:picMk id="5" creationId="{5DFBB9C6-6FE2-4A65-9E18-68ACDCC30DBE}"/>
          </ac:picMkLst>
        </pc:picChg>
      </pc:sldChg>
      <pc:sldChg chg="modSp">
        <pc:chgData name="Monica Pope" userId="f452de3445d0aa3f" providerId="Windows Live" clId="Web-{DB0183CD-F412-426B-AD60-17AC1CE03921}" dt="2018-11-17T18:06:17.702" v="793" actId="1076"/>
        <pc:sldMkLst>
          <pc:docMk/>
          <pc:sldMk cId="1994281808" sldId="291"/>
        </pc:sldMkLst>
        <pc:spChg chg="mod">
          <ac:chgData name="Monica Pope" userId="f452de3445d0aa3f" providerId="Windows Live" clId="Web-{DB0183CD-F412-426B-AD60-17AC1CE03921}" dt="2018-11-17T18:06:17.702" v="793" actId="1076"/>
          <ac:spMkLst>
            <pc:docMk/>
            <pc:sldMk cId="1994281808" sldId="291"/>
            <ac:spMk id="1723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03:24.310" v="764" actId="1076"/>
        <pc:sldMkLst>
          <pc:docMk/>
          <pc:sldMk cId="3924927325" sldId="292"/>
        </pc:sldMkLst>
        <pc:spChg chg="mod">
          <ac:chgData name="Monica Pope" userId="f452de3445d0aa3f" providerId="Windows Live" clId="Web-{DB0183CD-F412-426B-AD60-17AC1CE03921}" dt="2018-11-17T18:03:24.310" v="764" actId="1076"/>
          <ac:spMkLst>
            <pc:docMk/>
            <pc:sldMk cId="3924927325" sldId="292"/>
            <ac:spMk id="2" creationId="{D697CC80-4C0E-4F26-BBAC-AF6E05874D14}"/>
          </ac:spMkLst>
        </pc:spChg>
        <pc:spChg chg="mod">
          <ac:chgData name="Monica Pope" userId="f452de3445d0aa3f" providerId="Windows Live" clId="Web-{DB0183CD-F412-426B-AD60-17AC1CE03921}" dt="2018-11-17T18:03:01.232" v="759" actId="1076"/>
          <ac:spMkLst>
            <pc:docMk/>
            <pc:sldMk cId="3924927325" sldId="292"/>
            <ac:spMk id="4" creationId="{9D37E513-296A-4D45-B4CD-64CACB3E3A62}"/>
          </ac:spMkLst>
        </pc:spChg>
        <pc:picChg chg="mod">
          <ac:chgData name="Monica Pope" userId="f452de3445d0aa3f" providerId="Windows Live" clId="Web-{DB0183CD-F412-426B-AD60-17AC1CE03921}" dt="2018-11-17T18:02:53.889" v="758" actId="1076"/>
          <ac:picMkLst>
            <pc:docMk/>
            <pc:sldMk cId="3924927325" sldId="292"/>
            <ac:picMk id="8" creationId="{45AC3FF5-15EA-4DEB-9B4F-BCCBBC1FFE15}"/>
          </ac:picMkLst>
        </pc:picChg>
      </pc:sldChg>
      <pc:sldChg chg="modSp">
        <pc:chgData name="Monica Pope" userId="f452de3445d0aa3f" providerId="Windows Live" clId="Web-{DB0183CD-F412-426B-AD60-17AC1CE03921}" dt="2018-11-17T18:03:55.045" v="769" actId="1076"/>
        <pc:sldMkLst>
          <pc:docMk/>
          <pc:sldMk cId="1877153618" sldId="293"/>
        </pc:sldMkLst>
        <pc:spChg chg="mod">
          <ac:chgData name="Monica Pope" userId="f452de3445d0aa3f" providerId="Windows Live" clId="Web-{DB0183CD-F412-426B-AD60-17AC1CE03921}" dt="2018-11-17T18:03:51.654" v="768" actId="1076"/>
          <ac:spMkLst>
            <pc:docMk/>
            <pc:sldMk cId="1877153618" sldId="293"/>
            <ac:spMk id="2" creationId="{D697CC80-4C0E-4F26-BBAC-AF6E05874D14}"/>
          </ac:spMkLst>
        </pc:spChg>
        <pc:spChg chg="mod">
          <ac:chgData name="Monica Pope" userId="f452de3445d0aa3f" providerId="Windows Live" clId="Web-{DB0183CD-F412-426B-AD60-17AC1CE03921}" dt="2018-11-17T18:03:55.045" v="769" actId="1076"/>
          <ac:spMkLst>
            <pc:docMk/>
            <pc:sldMk cId="1877153618" sldId="293"/>
            <ac:spMk id="4" creationId="{9D37E513-296A-4D45-B4CD-64CACB3E3A62}"/>
          </ac:spMkLst>
        </pc:spChg>
      </pc:sldChg>
      <pc:sldChg chg="addSp delSp modSp delAnim">
        <pc:chgData name="Monica Pope" userId="f452de3445d0aa3f" providerId="Windows Live" clId="Web-{DB0183CD-F412-426B-AD60-17AC1CE03921}" dt="2018-11-17T18:05:47.577" v="785" actId="1076"/>
        <pc:sldMkLst>
          <pc:docMk/>
          <pc:sldMk cId="362077408" sldId="294"/>
        </pc:sldMkLst>
        <pc:spChg chg="mod">
          <ac:chgData name="Monica Pope" userId="f452de3445d0aa3f" providerId="Windows Live" clId="Web-{DB0183CD-F412-426B-AD60-17AC1CE03921}" dt="2018-11-17T18:05:47.577" v="785" actId="1076"/>
          <ac:spMkLst>
            <pc:docMk/>
            <pc:sldMk cId="362077408" sldId="294"/>
            <ac:spMk id="2" creationId="{D697CC80-4C0E-4F26-BBAC-AF6E05874D14}"/>
          </ac:spMkLst>
        </pc:spChg>
        <pc:spChg chg="mod">
          <ac:chgData name="Monica Pope" userId="f452de3445d0aa3f" providerId="Windows Live" clId="Web-{DB0183CD-F412-426B-AD60-17AC1CE03921}" dt="2018-11-17T18:05:27.108" v="780" actId="1076"/>
          <ac:spMkLst>
            <pc:docMk/>
            <pc:sldMk cId="362077408" sldId="294"/>
            <ac:spMk id="4" creationId="{9D37E513-296A-4D45-B4CD-64CACB3E3A62}"/>
          </ac:spMkLst>
        </pc:spChg>
        <pc:spChg chg="add del mod">
          <ac:chgData name="Monica Pope" userId="f452de3445d0aa3f" providerId="Windows Live" clId="Web-{DB0183CD-F412-426B-AD60-17AC1CE03921}" dt="2018-11-17T18:05:08.764" v="777"/>
          <ac:spMkLst>
            <pc:docMk/>
            <pc:sldMk cId="362077408" sldId="294"/>
            <ac:spMk id="7" creationId="{263A58D0-74F9-4E4C-91CE-F2A972B9AB4E}"/>
          </ac:spMkLst>
        </pc:spChg>
        <pc:picChg chg="del">
          <ac:chgData name="Monica Pope" userId="f452de3445d0aa3f" providerId="Windows Live" clId="Web-{DB0183CD-F412-426B-AD60-17AC1CE03921}" dt="2018-11-17T18:04:02.186" v="770"/>
          <ac:picMkLst>
            <pc:docMk/>
            <pc:sldMk cId="362077408" sldId="294"/>
            <ac:picMk id="8" creationId="{45AC3FF5-15EA-4DEB-9B4F-BCCBBC1FFE15}"/>
          </ac:picMkLst>
        </pc:picChg>
        <pc:picChg chg="add del mod ord modCrop">
          <ac:chgData name="Monica Pope" userId="f452de3445d0aa3f" providerId="Windows Live" clId="Web-{DB0183CD-F412-426B-AD60-17AC1CE03921}" dt="2018-11-17T18:04:45.998" v="776"/>
          <ac:picMkLst>
            <pc:docMk/>
            <pc:sldMk cId="362077408" sldId="294"/>
            <ac:picMk id="9" creationId="{5E84FFCE-9F0B-4C1F-8E2A-F163CA73B971}"/>
          </ac:picMkLst>
        </pc:picChg>
        <pc:picChg chg="add mod ord modCrop">
          <ac:chgData name="Monica Pope" userId="f452de3445d0aa3f" providerId="Windows Live" clId="Web-{DB0183CD-F412-426B-AD60-17AC1CE03921}" dt="2018-11-17T18:05:18.842" v="779" actId="1076"/>
          <ac:picMkLst>
            <pc:docMk/>
            <pc:sldMk cId="362077408" sldId="294"/>
            <ac:picMk id="11" creationId="{9B88326D-8904-4625-A44B-8B94C2509B26}"/>
          </ac:picMkLst>
        </pc:picChg>
      </pc:sldChg>
      <pc:sldChg chg="modSp">
        <pc:chgData name="Monica Pope" userId="f452de3445d0aa3f" providerId="Windows Live" clId="Web-{DB0183CD-F412-426B-AD60-17AC1CE03921}" dt="2018-11-17T18:06:01.545" v="789" actId="1076"/>
        <pc:sldMkLst>
          <pc:docMk/>
          <pc:sldMk cId="256563632" sldId="295"/>
        </pc:sldMkLst>
        <pc:spChg chg="mod">
          <ac:chgData name="Monica Pope" userId="f452de3445d0aa3f" providerId="Windows Live" clId="Web-{DB0183CD-F412-426B-AD60-17AC1CE03921}" dt="2018-11-17T18:06:01.545" v="789" actId="1076"/>
          <ac:spMkLst>
            <pc:docMk/>
            <pc:sldMk cId="256563632" sldId="295"/>
            <ac:spMk id="2" creationId="{D697CC80-4C0E-4F26-BBAC-AF6E05874D14}"/>
          </ac:spMkLst>
        </pc:spChg>
      </pc:sldChg>
      <pc:sldChg chg="modSp">
        <pc:chgData name="Monica Pope" userId="f452de3445d0aa3f" providerId="Windows Live" clId="Web-{DB0183CD-F412-426B-AD60-17AC1CE03921}" dt="2018-11-17T18:15:12.151" v="795" actId="1076"/>
        <pc:sldMkLst>
          <pc:docMk/>
          <pc:sldMk cId="3859995723" sldId="297"/>
        </pc:sldMkLst>
        <pc:picChg chg="mod">
          <ac:chgData name="Monica Pope" userId="f452de3445d0aa3f" providerId="Windows Live" clId="Web-{DB0183CD-F412-426B-AD60-17AC1CE03921}" dt="2018-11-17T18:15:12.151" v="795" actId="1076"/>
          <ac:picMkLst>
            <pc:docMk/>
            <pc:sldMk cId="3859995723" sldId="297"/>
            <ac:picMk id="8" creationId="{45AC3FF5-15EA-4DEB-9B4F-BCCBBC1FFE15}"/>
          </ac:picMkLst>
        </pc:picChg>
      </pc:sldChg>
      <pc:sldChg chg="modSp">
        <pc:chgData name="Monica Pope" userId="f452de3445d0aa3f" providerId="Windows Live" clId="Web-{DB0183CD-F412-426B-AD60-17AC1CE03921}" dt="2018-11-17T18:16:01.870" v="799" actId="1076"/>
        <pc:sldMkLst>
          <pc:docMk/>
          <pc:sldMk cId="3070633473" sldId="300"/>
        </pc:sldMkLst>
        <pc:spChg chg="mod">
          <ac:chgData name="Monica Pope" userId="f452de3445d0aa3f" providerId="Windows Live" clId="Web-{DB0183CD-F412-426B-AD60-17AC1CE03921}" dt="2018-11-17T18:16:01.870" v="799" actId="1076"/>
          <ac:spMkLst>
            <pc:docMk/>
            <pc:sldMk cId="3070633473" sldId="300"/>
            <ac:spMk id="2" creationId="{05C67DFF-B5F4-4E27-9F91-E6BE6756986F}"/>
          </ac:spMkLst>
        </pc:spChg>
        <pc:spChg chg="mod">
          <ac:chgData name="Monica Pope" userId="f452de3445d0aa3f" providerId="Windows Live" clId="Web-{DB0183CD-F412-426B-AD60-17AC1CE03921}" dt="2018-11-17T18:15:45.339" v="796" actId="1076"/>
          <ac:spMkLst>
            <pc:docMk/>
            <pc:sldMk cId="3070633473" sldId="300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DB0183CD-F412-426B-AD60-17AC1CE03921}" dt="2018-11-17T18:16:16.089" v="801" actId="1076"/>
        <pc:sldMkLst>
          <pc:docMk/>
          <pc:sldMk cId="3195107340" sldId="301"/>
        </pc:sldMkLst>
        <pc:spChg chg="mod">
          <ac:chgData name="Monica Pope" userId="f452de3445d0aa3f" providerId="Windows Live" clId="Web-{DB0183CD-F412-426B-AD60-17AC1CE03921}" dt="2018-11-17T18:16:16.089" v="801" actId="1076"/>
          <ac:spMkLst>
            <pc:docMk/>
            <pc:sldMk cId="3195107340" sldId="301"/>
            <ac:spMk id="2" creationId="{05C67DFF-B5F4-4E27-9F91-E6BE6756986F}"/>
          </ac:spMkLst>
        </pc:spChg>
        <pc:spChg chg="mod">
          <ac:chgData name="Monica Pope" userId="f452de3445d0aa3f" providerId="Windows Live" clId="Web-{DB0183CD-F412-426B-AD60-17AC1CE03921}" dt="2018-11-17T18:16:11.729" v="800" actId="1076"/>
          <ac:spMkLst>
            <pc:docMk/>
            <pc:sldMk cId="3195107340" sldId="301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DB0183CD-F412-426B-AD60-17AC1CE03921}" dt="2018-11-17T18:16:33.776" v="804" actId="1076"/>
        <pc:sldMkLst>
          <pc:docMk/>
          <pc:sldMk cId="1953217945" sldId="302"/>
        </pc:sldMkLst>
        <pc:spChg chg="mod">
          <ac:chgData name="Monica Pope" userId="f452de3445d0aa3f" providerId="Windows Live" clId="Web-{DB0183CD-F412-426B-AD60-17AC1CE03921}" dt="2018-11-17T18:16:24.292" v="802" actId="1076"/>
          <ac:spMkLst>
            <pc:docMk/>
            <pc:sldMk cId="1953217945" sldId="302"/>
            <ac:spMk id="2" creationId="{05C67DFF-B5F4-4E27-9F91-E6BE6756986F}"/>
          </ac:spMkLst>
        </pc:spChg>
        <pc:spChg chg="mod">
          <ac:chgData name="Monica Pope" userId="f452de3445d0aa3f" providerId="Windows Live" clId="Web-{DB0183CD-F412-426B-AD60-17AC1CE03921}" dt="2018-11-17T18:16:33.776" v="804" actId="1076"/>
          <ac:spMkLst>
            <pc:docMk/>
            <pc:sldMk cId="1953217945" sldId="302"/>
            <ac:spMk id="3" creationId="{9C24D0E7-3389-4976-9053-695257771E8B}"/>
          </ac:spMkLst>
        </pc:spChg>
      </pc:sldChg>
      <pc:sldChg chg="modSp">
        <pc:chgData name="Monica Pope" userId="f452de3445d0aa3f" providerId="Windows Live" clId="Web-{DB0183CD-F412-426B-AD60-17AC1CE03921}" dt="2018-11-17T19:43:01.593" v="1621" actId="1076"/>
        <pc:sldMkLst>
          <pc:docMk/>
          <pc:sldMk cId="3105751390" sldId="308"/>
        </pc:sldMkLst>
        <pc:spChg chg="mod">
          <ac:chgData name="Monica Pope" userId="f452de3445d0aa3f" providerId="Windows Live" clId="Web-{DB0183CD-F412-426B-AD60-17AC1CE03921}" dt="2018-11-17T18:27:39.482" v="939" actId="20577"/>
          <ac:spMkLst>
            <pc:docMk/>
            <pc:sldMk cId="3105751390" sldId="308"/>
            <ac:spMk id="9" creationId="{56038542-F656-453A-91A4-97002CCE05B5}"/>
          </ac:spMkLst>
        </pc:spChg>
        <pc:spChg chg="mod">
          <ac:chgData name="Monica Pope" userId="f452de3445d0aa3f" providerId="Windows Live" clId="Web-{DB0183CD-F412-426B-AD60-17AC1CE03921}" dt="2018-11-17T18:27:04.278" v="918" actId="1076"/>
          <ac:spMkLst>
            <pc:docMk/>
            <pc:sldMk cId="3105751390" sldId="308"/>
            <ac:spMk id="10" creationId="{46D144A1-9D7B-4D7E-BC58-B27C635AAA44}"/>
          </ac:spMkLst>
        </pc:spChg>
        <pc:grpChg chg="mod">
          <ac:chgData name="Monica Pope" userId="f452de3445d0aa3f" providerId="Windows Live" clId="Web-{DB0183CD-F412-426B-AD60-17AC1CE03921}" dt="2018-11-17T19:43:01.593" v="1621" actId="1076"/>
          <ac:grpSpMkLst>
            <pc:docMk/>
            <pc:sldMk cId="3105751390" sldId="308"/>
            <ac:grpSpMk id="11" creationId="{95273F22-8C47-4836-B139-B1BE1169D7FE}"/>
          </ac:grpSpMkLst>
        </pc:grpChg>
      </pc:sldChg>
      <pc:sldChg chg="modSp">
        <pc:chgData name="Monica Pope" userId="f452de3445d0aa3f" providerId="Windows Live" clId="Web-{DB0183CD-F412-426B-AD60-17AC1CE03921}" dt="2018-11-17T18:27:21.950" v="934" actId="1076"/>
        <pc:sldMkLst>
          <pc:docMk/>
          <pc:sldMk cId="2567613817" sldId="309"/>
        </pc:sldMkLst>
        <pc:spChg chg="mod">
          <ac:chgData name="Monica Pope" userId="f452de3445d0aa3f" providerId="Windows Live" clId="Web-{DB0183CD-F412-426B-AD60-17AC1CE03921}" dt="2018-11-17T18:27:19.060" v="932" actId="20577"/>
          <ac:spMkLst>
            <pc:docMk/>
            <pc:sldMk cId="2567613817" sldId="309"/>
            <ac:spMk id="9" creationId="{56038542-F656-453A-91A4-97002CCE05B5}"/>
          </ac:spMkLst>
        </pc:spChg>
        <pc:spChg chg="mod">
          <ac:chgData name="Monica Pope" userId="f452de3445d0aa3f" providerId="Windows Live" clId="Web-{DB0183CD-F412-426B-AD60-17AC1CE03921}" dt="2018-11-17T18:27:21.950" v="934" actId="1076"/>
          <ac:spMkLst>
            <pc:docMk/>
            <pc:sldMk cId="2567613817" sldId="309"/>
            <ac:spMk id="10" creationId="{46D144A1-9D7B-4D7E-BC58-B27C635AAA44}"/>
          </ac:spMkLst>
        </pc:spChg>
      </pc:sldChg>
      <pc:sldChg chg="modSp">
        <pc:chgData name="Monica Pope" userId="f452de3445d0aa3f" providerId="Windows Live" clId="Web-{DB0183CD-F412-426B-AD60-17AC1CE03921}" dt="2018-11-17T18:28:23.779" v="966" actId="14100"/>
        <pc:sldMkLst>
          <pc:docMk/>
          <pc:sldMk cId="4269302318" sldId="310"/>
        </pc:sldMkLst>
        <pc:spChg chg="mod">
          <ac:chgData name="Monica Pope" userId="f452de3445d0aa3f" providerId="Windows Live" clId="Web-{DB0183CD-F412-426B-AD60-17AC1CE03921}" dt="2018-11-17T18:28:23.779" v="966" actId="14100"/>
          <ac:spMkLst>
            <pc:docMk/>
            <pc:sldMk cId="4269302318" sldId="310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DB0183CD-F412-426B-AD60-17AC1CE03921}" dt="2018-11-17T18:37:00.518" v="1337" actId="20577"/>
        <pc:sldMkLst>
          <pc:docMk/>
          <pc:sldMk cId="4000111984" sldId="311"/>
        </pc:sldMkLst>
        <pc:spChg chg="mod">
          <ac:chgData name="Monica Pope" userId="f452de3445d0aa3f" providerId="Windows Live" clId="Web-{DB0183CD-F412-426B-AD60-17AC1CE03921}" dt="2018-11-17T18:37:00.518" v="1337" actId="20577"/>
          <ac:spMkLst>
            <pc:docMk/>
            <pc:sldMk cId="4000111984" sldId="311"/>
            <ac:spMk id="4" creationId="{EDE8B5EB-A319-4EA0-817C-EC0DFECBAC94}"/>
          </ac:spMkLst>
        </pc:spChg>
      </pc:sldChg>
      <pc:sldChg chg="modSp">
        <pc:chgData name="Monica Pope" userId="f452de3445d0aa3f" providerId="Windows Live" clId="Web-{DB0183CD-F412-426B-AD60-17AC1CE03921}" dt="2018-11-17T18:29:25.326" v="983" actId="1076"/>
        <pc:sldMkLst>
          <pc:docMk/>
          <pc:sldMk cId="1388490685" sldId="312"/>
        </pc:sldMkLst>
        <pc:spChg chg="mod">
          <ac:chgData name="Monica Pope" userId="f452de3445d0aa3f" providerId="Windows Live" clId="Web-{DB0183CD-F412-426B-AD60-17AC1CE03921}" dt="2018-11-17T18:28:58.498" v="970" actId="1076"/>
          <ac:spMkLst>
            <pc:docMk/>
            <pc:sldMk cId="1388490685" sldId="312"/>
            <ac:spMk id="9" creationId="{233C2AB1-C3C4-437E-B1CA-055FFD95C20E}"/>
          </ac:spMkLst>
        </pc:spChg>
        <pc:spChg chg="mod">
          <ac:chgData name="Monica Pope" userId="f452de3445d0aa3f" providerId="Windows Live" clId="Web-{DB0183CD-F412-426B-AD60-17AC1CE03921}" dt="2018-11-17T18:29:19.888" v="980" actId="1076"/>
          <ac:spMkLst>
            <pc:docMk/>
            <pc:sldMk cId="1388490685" sldId="312"/>
            <ac:spMk id="10" creationId="{3A72BD1B-6EF3-4247-9939-90518ECCECDC}"/>
          </ac:spMkLst>
        </pc:spChg>
        <pc:spChg chg="mod">
          <ac:chgData name="Monica Pope" userId="f452de3445d0aa3f" providerId="Windows Live" clId="Web-{DB0183CD-F412-426B-AD60-17AC1CE03921}" dt="2018-11-17T18:29:07.248" v="979" actId="1076"/>
          <ac:spMkLst>
            <pc:docMk/>
            <pc:sldMk cId="1388490685" sldId="312"/>
            <ac:spMk id="11" creationId="{E0C6E2DF-B94D-4876-9041-23AE25F8CD58}"/>
          </ac:spMkLst>
        </pc:spChg>
        <pc:spChg chg="mod">
          <ac:chgData name="Monica Pope" userId="f452de3445d0aa3f" providerId="Windows Live" clId="Web-{DB0183CD-F412-426B-AD60-17AC1CE03921}" dt="2018-11-17T18:29:25.326" v="983" actId="1076"/>
          <ac:spMkLst>
            <pc:docMk/>
            <pc:sldMk cId="1388490685" sldId="312"/>
            <ac:spMk id="12" creationId="{012DEC7F-2AC1-4598-A533-AE937422255B}"/>
          </ac:spMkLst>
        </pc:spChg>
      </pc:sldChg>
      <pc:sldChg chg="modSp">
        <pc:chgData name="Monica Pope" userId="f452de3445d0aa3f" providerId="Windows Live" clId="Web-{DB0183CD-F412-426B-AD60-17AC1CE03921}" dt="2018-11-17T18:29:35.279" v="984" actId="1076"/>
        <pc:sldMkLst>
          <pc:docMk/>
          <pc:sldMk cId="3743275937" sldId="313"/>
        </pc:sldMkLst>
        <pc:spChg chg="mod">
          <ac:chgData name="Monica Pope" userId="f452de3445d0aa3f" providerId="Windows Live" clId="Web-{DB0183CD-F412-426B-AD60-17AC1CE03921}" dt="2018-11-17T18:29:35.279" v="984" actId="1076"/>
          <ac:spMkLst>
            <pc:docMk/>
            <pc:sldMk cId="3743275937" sldId="313"/>
            <ac:spMk id="2" creationId="{87DB9A15-CB46-4822-A6EA-9A87DD78A0AF}"/>
          </ac:spMkLst>
        </pc:spChg>
      </pc:sldChg>
      <pc:sldChg chg="modSp">
        <pc:chgData name="Monica Pope" userId="f452de3445d0aa3f" providerId="Windows Live" clId="Web-{DB0183CD-F412-426B-AD60-17AC1CE03921}" dt="2018-11-17T18:30:09.888" v="986" actId="20577"/>
        <pc:sldMkLst>
          <pc:docMk/>
          <pc:sldMk cId="2164544324" sldId="314"/>
        </pc:sldMkLst>
        <pc:spChg chg="mod">
          <ac:chgData name="Monica Pope" userId="f452de3445d0aa3f" providerId="Windows Live" clId="Web-{DB0183CD-F412-426B-AD60-17AC1CE03921}" dt="2018-11-17T18:30:09.888" v="986" actId="20577"/>
          <ac:spMkLst>
            <pc:docMk/>
            <pc:sldMk cId="2164544324" sldId="314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B0183CD-F412-426B-AD60-17AC1CE03921}" dt="2018-11-17T18:45:39.443" v="1509" actId="1076"/>
        <pc:sldMkLst>
          <pc:docMk/>
          <pc:sldMk cId="2754380824" sldId="322"/>
        </pc:sldMkLst>
        <pc:spChg chg="mod">
          <ac:chgData name="Monica Pope" userId="f452de3445d0aa3f" providerId="Windows Live" clId="Web-{DB0183CD-F412-426B-AD60-17AC1CE03921}" dt="2018-11-17T18:45:39.443" v="1509" actId="1076"/>
          <ac:spMkLst>
            <pc:docMk/>
            <pc:sldMk cId="2754380824" sldId="322"/>
            <ac:spMk id="4" creationId="{9AD3AF26-24F5-434C-9614-3648FD26DDB1}"/>
          </ac:spMkLst>
        </pc:spChg>
        <pc:picChg chg="mod">
          <ac:chgData name="Monica Pope" userId="f452de3445d0aa3f" providerId="Windows Live" clId="Web-{DB0183CD-F412-426B-AD60-17AC1CE03921}" dt="2018-11-17T18:45:32.787" v="1508" actId="1076"/>
          <ac:picMkLst>
            <pc:docMk/>
            <pc:sldMk cId="2754380824" sldId="322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DB0183CD-F412-426B-AD60-17AC1CE03921}" dt="2018-11-17T18:43:26.583" v="1459" actId="14100"/>
        <pc:sldMkLst>
          <pc:docMk/>
          <pc:sldMk cId="1068742405" sldId="323"/>
        </pc:sldMkLst>
        <pc:grpChg chg="mod">
          <ac:chgData name="Monica Pope" userId="f452de3445d0aa3f" providerId="Windows Live" clId="Web-{DB0183CD-F412-426B-AD60-17AC1CE03921}" dt="2018-11-17T18:43:26.583" v="1459" actId="14100"/>
          <ac:grpSpMkLst>
            <pc:docMk/>
            <pc:sldMk cId="1068742405" sldId="323"/>
            <ac:grpSpMk id="8" creationId="{E348AD80-3B12-43CE-8232-803F3674F25B}"/>
          </ac:grpSpMkLst>
        </pc:grpChg>
      </pc:sldChg>
      <pc:sldChg chg="modSp">
        <pc:chgData name="Monica Pope" userId="f452de3445d0aa3f" providerId="Windows Live" clId="Web-{DB0183CD-F412-426B-AD60-17AC1CE03921}" dt="2018-11-17T18:40:57.020" v="1404" actId="20577"/>
        <pc:sldMkLst>
          <pc:docMk/>
          <pc:sldMk cId="4004775819" sldId="329"/>
        </pc:sldMkLst>
        <pc:spChg chg="mod">
          <ac:chgData name="Monica Pope" userId="f452de3445d0aa3f" providerId="Windows Live" clId="Web-{DB0183CD-F412-426B-AD60-17AC1CE03921}" dt="2018-11-17T18:40:57.020" v="1404" actId="20577"/>
          <ac:spMkLst>
            <pc:docMk/>
            <pc:sldMk cId="4004775819" sldId="329"/>
            <ac:spMk id="2074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0:26.614" v="1380" actId="20577"/>
        <pc:sldMkLst>
          <pc:docMk/>
          <pc:sldMk cId="1172828729" sldId="333"/>
        </pc:sldMkLst>
        <pc:spChg chg="mod">
          <ac:chgData name="Monica Pope" userId="f452de3445d0aa3f" providerId="Windows Live" clId="Web-{DB0183CD-F412-426B-AD60-17AC1CE03921}" dt="2018-11-17T18:40:26.614" v="1380" actId="20577"/>
          <ac:spMkLst>
            <pc:docMk/>
            <pc:sldMk cId="1172828729" sldId="333"/>
            <ac:spMk id="5" creationId="{5F139B29-DEEF-44B4-A328-84EF8173372E}"/>
          </ac:spMkLst>
        </pc:spChg>
      </pc:sldChg>
      <pc:sldChg chg="modSp">
        <pc:chgData name="Monica Pope" userId="f452de3445d0aa3f" providerId="Windows Live" clId="Web-{DB0183CD-F412-426B-AD60-17AC1CE03921}" dt="2018-11-17T18:43:07.677" v="1456" actId="1076"/>
        <pc:sldMkLst>
          <pc:docMk/>
          <pc:sldMk cId="2347990391" sldId="334"/>
        </pc:sldMkLst>
        <pc:spChg chg="mod">
          <ac:chgData name="Monica Pope" userId="f452de3445d0aa3f" providerId="Windows Live" clId="Web-{DB0183CD-F412-426B-AD60-17AC1CE03921}" dt="2018-11-17T18:43:00.865" v="1454" actId="20577"/>
          <ac:spMkLst>
            <pc:docMk/>
            <pc:sldMk cId="2347990391" sldId="334"/>
            <ac:spMk id="4" creationId="{9AD3AF26-24F5-434C-9614-3648FD26DDB1}"/>
          </ac:spMkLst>
        </pc:spChg>
        <pc:spChg chg="mod">
          <ac:chgData name="Monica Pope" userId="f452de3445d0aa3f" providerId="Windows Live" clId="Web-{DB0183CD-F412-426B-AD60-17AC1CE03921}" dt="2018-11-17T18:43:07.677" v="1456" actId="1076"/>
          <ac:spMkLst>
            <pc:docMk/>
            <pc:sldMk cId="2347990391" sldId="334"/>
            <ac:spMk id="5" creationId="{5F139B29-DEEF-44B4-A328-84EF8173372E}"/>
          </ac:spMkLst>
        </pc:spChg>
      </pc:sldChg>
      <pc:sldChg chg="modSp">
        <pc:chgData name="Monica Pope" userId="f452de3445d0aa3f" providerId="Windows Live" clId="Web-{DB0183CD-F412-426B-AD60-17AC1CE03921}" dt="2018-11-17T18:40:02.098" v="1377" actId="14100"/>
        <pc:sldMkLst>
          <pc:docMk/>
          <pc:sldMk cId="919840697" sldId="335"/>
        </pc:sldMkLst>
        <pc:spChg chg="mod">
          <ac:chgData name="Monica Pope" userId="f452de3445d0aa3f" providerId="Windows Live" clId="Web-{DB0183CD-F412-426B-AD60-17AC1CE03921}" dt="2018-11-17T18:40:02.098" v="1377" actId="14100"/>
          <ac:spMkLst>
            <pc:docMk/>
            <pc:sldMk cId="919840697" sldId="335"/>
            <ac:spMk id="7" creationId="{65AF842F-9C22-4551-B275-C563999A450A}"/>
          </ac:spMkLst>
        </pc:spChg>
      </pc:sldChg>
      <pc:sldChg chg="modSp">
        <pc:chgData name="Monica Pope" userId="f452de3445d0aa3f" providerId="Windows Live" clId="Web-{DB0183CD-F412-426B-AD60-17AC1CE03921}" dt="2018-11-17T18:45:26.709" v="1507" actId="1076"/>
        <pc:sldMkLst>
          <pc:docMk/>
          <pc:sldMk cId="1494548771" sldId="338"/>
        </pc:sldMkLst>
        <pc:spChg chg="mod">
          <ac:chgData name="Monica Pope" userId="f452de3445d0aa3f" providerId="Windows Live" clId="Web-{DB0183CD-F412-426B-AD60-17AC1CE03921}" dt="2018-11-17T18:45:13.443" v="1504" actId="20577"/>
          <ac:spMkLst>
            <pc:docMk/>
            <pc:sldMk cId="1494548771" sldId="338"/>
            <ac:spMk id="4" creationId="{9AD3AF26-24F5-434C-9614-3648FD26DDB1}"/>
          </ac:spMkLst>
        </pc:spChg>
        <pc:picChg chg="mod">
          <ac:chgData name="Monica Pope" userId="f452de3445d0aa3f" providerId="Windows Live" clId="Web-{DB0183CD-F412-426B-AD60-17AC1CE03921}" dt="2018-11-17T18:45:26.709" v="1507" actId="1076"/>
          <ac:picMkLst>
            <pc:docMk/>
            <pc:sldMk cId="1494548771" sldId="338"/>
            <ac:picMk id="6" creationId="{8E98A0C5-8F30-4433-93B0-52974C84990A}"/>
          </ac:picMkLst>
        </pc:picChg>
      </pc:sldChg>
      <pc:sldChg chg="modSp">
        <pc:chgData name="Monica Pope" userId="f452de3445d0aa3f" providerId="Windows Live" clId="Web-{DB0183CD-F412-426B-AD60-17AC1CE03921}" dt="2018-11-17T18:46:08.631" v="1515" actId="14100"/>
        <pc:sldMkLst>
          <pc:docMk/>
          <pc:sldMk cId="2081096036" sldId="339"/>
        </pc:sldMkLst>
        <pc:spChg chg="mod">
          <ac:chgData name="Monica Pope" userId="f452de3445d0aa3f" providerId="Windows Live" clId="Web-{DB0183CD-F412-426B-AD60-17AC1CE03921}" dt="2018-11-17T18:46:02.537" v="1513" actId="1076"/>
          <ac:spMkLst>
            <pc:docMk/>
            <pc:sldMk cId="2081096036" sldId="339"/>
            <ac:spMk id="4" creationId="{9AD3AF26-24F5-434C-9614-3648FD26DDB1}"/>
          </ac:spMkLst>
        </pc:spChg>
        <pc:picChg chg="mod">
          <ac:chgData name="Monica Pope" userId="f452de3445d0aa3f" providerId="Windows Live" clId="Web-{DB0183CD-F412-426B-AD60-17AC1CE03921}" dt="2018-11-17T18:46:08.631" v="1515" actId="14100"/>
          <ac:picMkLst>
            <pc:docMk/>
            <pc:sldMk cId="2081096036" sldId="339"/>
            <ac:picMk id="6" creationId="{8E98A0C5-8F30-4433-93B0-52974C84990A}"/>
          </ac:picMkLst>
        </pc:picChg>
      </pc:sldChg>
      <pc:sldChg chg="addSp delSp modSp delAnim">
        <pc:chgData name="Monica Pope" userId="f452de3445d0aa3f" providerId="Windows Live" clId="Web-{DB0183CD-F412-426B-AD60-17AC1CE03921}" dt="2018-11-17T17:50:03.880" v="643" actId="1076"/>
        <pc:sldMkLst>
          <pc:docMk/>
          <pc:sldMk cId="2729952139" sldId="345"/>
        </pc:sldMkLst>
        <pc:spChg chg="del">
          <ac:chgData name="Monica Pope" userId="f452de3445d0aa3f" providerId="Windows Live" clId="Web-{DB0183CD-F412-426B-AD60-17AC1CE03921}" dt="2018-11-17T17:48:24.974" v="554"/>
          <ac:spMkLst>
            <pc:docMk/>
            <pc:sldMk cId="2729952139" sldId="345"/>
            <ac:spMk id="1647" creationId="{00000000-0000-0000-0000-000000000000}"/>
          </ac:spMkLst>
        </pc:spChg>
        <pc:spChg chg="mod">
          <ac:chgData name="Monica Pope" userId="f452de3445d0aa3f" providerId="Windows Live" clId="Web-{DB0183CD-F412-426B-AD60-17AC1CE03921}" dt="2018-11-17T17:50:03.880" v="643" actId="1076"/>
          <ac:spMkLst>
            <pc:docMk/>
            <pc:sldMk cId="2729952139" sldId="345"/>
            <ac:spMk id="1649" creationId="{00000000-0000-0000-0000-000000000000}"/>
          </ac:spMkLst>
        </pc:spChg>
        <pc:picChg chg="add mod">
          <ac:chgData name="Monica Pope" userId="f452de3445d0aa3f" providerId="Windows Live" clId="Web-{DB0183CD-F412-426B-AD60-17AC1CE03921}" dt="2018-11-17T17:48:11.864" v="551" actId="14100"/>
          <ac:picMkLst>
            <pc:docMk/>
            <pc:sldMk cId="2729952139" sldId="345"/>
            <ac:picMk id="2" creationId="{ADA65C0E-1BDD-4AAD-A8BF-D15C6E3A2B82}"/>
          </ac:picMkLst>
        </pc:picChg>
        <pc:picChg chg="del">
          <ac:chgData name="Monica Pope" userId="f452de3445d0aa3f" providerId="Windows Live" clId="Web-{DB0183CD-F412-426B-AD60-17AC1CE03921}" dt="2018-11-17T17:47:50.192" v="546"/>
          <ac:picMkLst>
            <pc:docMk/>
            <pc:sldMk cId="2729952139" sldId="345"/>
            <ac:picMk id="1650" creationId="{00000000-0000-0000-0000-000000000000}"/>
          </ac:picMkLst>
        </pc:picChg>
      </pc:sldChg>
      <pc:sldChg chg="del">
        <pc:chgData name="Monica Pope" userId="f452de3445d0aa3f" providerId="Windows Live" clId="Web-{DB0183CD-F412-426B-AD60-17AC1CE03921}" dt="2018-11-17T17:50:09.912" v="644"/>
        <pc:sldMkLst>
          <pc:docMk/>
          <pc:sldMk cId="3477460335" sldId="346"/>
        </pc:sldMkLst>
      </pc:sldChg>
      <pc:sldChg chg="modSp">
        <pc:chgData name="Monica Pope" userId="f452de3445d0aa3f" providerId="Windows Live" clId="Web-{DB0183CD-F412-426B-AD60-17AC1CE03921}" dt="2018-11-17T18:49:11.131" v="1543" actId="20577"/>
        <pc:sldMkLst>
          <pc:docMk/>
          <pc:sldMk cId="2669581739" sldId="347"/>
        </pc:sldMkLst>
        <pc:spChg chg="mod">
          <ac:chgData name="Monica Pope" userId="f452de3445d0aa3f" providerId="Windows Live" clId="Web-{DB0183CD-F412-426B-AD60-17AC1CE03921}" dt="2018-11-17T18:48:53.663" v="1539" actId="1076"/>
          <ac:spMkLst>
            <pc:docMk/>
            <pc:sldMk cId="2669581739" sldId="347"/>
            <ac:spMk id="2229" creationId="{00000000-0000-0000-0000-000000000000}"/>
          </ac:spMkLst>
        </pc:spChg>
        <pc:spChg chg="mod">
          <ac:chgData name="Monica Pope" userId="f452de3445d0aa3f" providerId="Windows Live" clId="Web-{DB0183CD-F412-426B-AD60-17AC1CE03921}" dt="2018-11-17T18:49:11.131" v="1543" actId="20577"/>
          <ac:spMkLst>
            <pc:docMk/>
            <pc:sldMk cId="2669581739" sldId="347"/>
            <ac:spMk id="2230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9:57:53.179" v="1623" actId="1076"/>
        <pc:sldMkLst>
          <pc:docMk/>
          <pc:sldMk cId="3950085649" sldId="348"/>
        </pc:sldMkLst>
        <pc:spChg chg="mod">
          <ac:chgData name="Monica Pope" userId="f452de3445d0aa3f" providerId="Windows Live" clId="Web-{DB0183CD-F412-426B-AD60-17AC1CE03921}" dt="2018-11-17T19:57:53.179" v="1623" actId="1076"/>
          <ac:spMkLst>
            <pc:docMk/>
            <pc:sldMk cId="3950085649" sldId="348"/>
            <ac:spMk id="2239" creationId="{00000000-0000-0000-0000-000000000000}"/>
          </ac:spMkLst>
        </pc:spChg>
      </pc:sldChg>
      <pc:sldChg chg="addSp modSp">
        <pc:chgData name="Monica Pope" userId="f452de3445d0aa3f" providerId="Windows Live" clId="Web-{DB0183CD-F412-426B-AD60-17AC1CE03921}" dt="2018-11-17T18:19:10.042" v="820" actId="14100"/>
        <pc:sldMkLst>
          <pc:docMk/>
          <pc:sldMk cId="1715627983" sldId="352"/>
        </pc:sldMkLst>
        <pc:spChg chg="mod">
          <ac:chgData name="Monica Pope" userId="f452de3445d0aa3f" providerId="Windows Live" clId="Web-{DB0183CD-F412-426B-AD60-17AC1CE03921}" dt="2018-11-17T18:16:42.026" v="805" actId="1076"/>
          <ac:spMkLst>
            <pc:docMk/>
            <pc:sldMk cId="1715627983" sldId="352"/>
            <ac:spMk id="1800" creationId="{00000000-0000-0000-0000-000000000000}"/>
          </ac:spMkLst>
        </pc:spChg>
        <pc:spChg chg="mod">
          <ac:chgData name="Monica Pope" userId="f452de3445d0aa3f" providerId="Windows Live" clId="Web-{DB0183CD-F412-426B-AD60-17AC1CE03921}" dt="2018-11-17T18:17:11.339" v="810" actId="1076"/>
          <ac:spMkLst>
            <pc:docMk/>
            <pc:sldMk cId="1715627983" sldId="352"/>
            <ac:spMk id="1801" creationId="{00000000-0000-0000-0000-000000000000}"/>
          </ac:spMkLst>
        </pc:spChg>
        <pc:picChg chg="add mod">
          <ac:chgData name="Monica Pope" userId="f452de3445d0aa3f" providerId="Windows Live" clId="Web-{DB0183CD-F412-426B-AD60-17AC1CE03921}" dt="2018-11-17T18:19:10.042" v="820" actId="14100"/>
          <ac:picMkLst>
            <pc:docMk/>
            <pc:sldMk cId="1715627983" sldId="352"/>
            <ac:picMk id="2" creationId="{8976EFA1-2D58-46F8-9CF5-EEAE36CD1BD9}"/>
          </ac:picMkLst>
        </pc:picChg>
        <pc:picChg chg="mod">
          <ac:chgData name="Monica Pope" userId="f452de3445d0aa3f" providerId="Windows Live" clId="Web-{DB0183CD-F412-426B-AD60-17AC1CE03921}" dt="2018-11-17T18:18:48.792" v="818" actId="14100"/>
          <ac:picMkLst>
            <pc:docMk/>
            <pc:sldMk cId="1715627983" sldId="352"/>
            <ac:picMk id="1804" creationId="{00000000-0000-0000-0000-000000000000}"/>
          </ac:picMkLst>
        </pc:picChg>
      </pc:sldChg>
      <pc:sldChg chg="del">
        <pc:chgData name="Monica Pope" userId="f452de3445d0aa3f" providerId="Windows Live" clId="Web-{DB0183CD-F412-426B-AD60-17AC1CE03921}" dt="2018-11-17T18:20:02.824" v="851"/>
        <pc:sldMkLst>
          <pc:docMk/>
          <pc:sldMk cId="4157885588" sldId="358"/>
        </pc:sldMkLst>
      </pc:sldChg>
      <pc:sldChg chg="del">
        <pc:chgData name="Monica Pope" userId="f452de3445d0aa3f" providerId="Windows Live" clId="Web-{DB0183CD-F412-426B-AD60-17AC1CE03921}" dt="2018-11-17T18:21:27.090" v="879"/>
        <pc:sldMkLst>
          <pc:docMk/>
          <pc:sldMk cId="1072252590" sldId="359"/>
        </pc:sldMkLst>
      </pc:sldChg>
      <pc:sldChg chg="del">
        <pc:chgData name="Monica Pope" userId="f452de3445d0aa3f" providerId="Windows Live" clId="Web-{DB0183CD-F412-426B-AD60-17AC1CE03921}" dt="2018-11-17T18:23:47.871" v="899"/>
        <pc:sldMkLst>
          <pc:docMk/>
          <pc:sldMk cId="2481985206" sldId="360"/>
        </pc:sldMkLst>
      </pc:sldChg>
      <pc:sldChg chg="del">
        <pc:chgData name="Monica Pope" userId="f452de3445d0aa3f" providerId="Windows Live" clId="Web-{DB0183CD-F412-426B-AD60-17AC1CE03921}" dt="2018-11-17T18:24:01.496" v="900"/>
        <pc:sldMkLst>
          <pc:docMk/>
          <pc:sldMk cId="2789710195" sldId="361"/>
        </pc:sldMkLst>
      </pc:sldChg>
      <pc:sldChg chg="del">
        <pc:chgData name="Monica Pope" userId="f452de3445d0aa3f" providerId="Windows Live" clId="Web-{DB0183CD-F412-426B-AD60-17AC1CE03921}" dt="2018-11-17T18:26:10.934" v="916"/>
        <pc:sldMkLst>
          <pc:docMk/>
          <pc:sldMk cId="2861710646" sldId="362"/>
        </pc:sldMkLst>
      </pc:sldChg>
      <pc:sldChg chg="modSp">
        <pc:chgData name="Monica Pope" userId="f452de3445d0aa3f" providerId="Windows Live" clId="Web-{DB0183CD-F412-426B-AD60-17AC1CE03921}" dt="2018-11-17T18:30:43.326" v="992" actId="20577"/>
        <pc:sldMkLst>
          <pc:docMk/>
          <pc:sldMk cId="1995794822" sldId="363"/>
        </pc:sldMkLst>
        <pc:spChg chg="mod">
          <ac:chgData name="Monica Pope" userId="f452de3445d0aa3f" providerId="Windows Live" clId="Web-{DB0183CD-F412-426B-AD60-17AC1CE03921}" dt="2018-11-17T18:30:43.326" v="992" actId="20577"/>
          <ac:spMkLst>
            <pc:docMk/>
            <pc:sldMk cId="1995794822" sldId="363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B0183CD-F412-426B-AD60-17AC1CE03921}" dt="2018-11-17T18:37:58.473" v="1341" actId="20577"/>
        <pc:sldMkLst>
          <pc:docMk/>
          <pc:sldMk cId="1380654029" sldId="364"/>
        </pc:sldMkLst>
        <pc:spChg chg="mod">
          <ac:chgData name="Monica Pope" userId="f452de3445d0aa3f" providerId="Windows Live" clId="Web-{DB0183CD-F412-426B-AD60-17AC1CE03921}" dt="2018-11-17T18:37:58.473" v="1341" actId="20577"/>
          <ac:spMkLst>
            <pc:docMk/>
            <pc:sldMk cId="1380654029" sldId="364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B0183CD-F412-426B-AD60-17AC1CE03921}" dt="2018-11-17T18:38:12.864" v="1346" actId="20577"/>
        <pc:sldMkLst>
          <pc:docMk/>
          <pc:sldMk cId="3803541746" sldId="365"/>
        </pc:sldMkLst>
        <pc:spChg chg="mod">
          <ac:chgData name="Monica Pope" userId="f452de3445d0aa3f" providerId="Windows Live" clId="Web-{DB0183CD-F412-426B-AD60-17AC1CE03921}" dt="2018-11-17T18:38:12.864" v="1346" actId="20577"/>
          <ac:spMkLst>
            <pc:docMk/>
            <pc:sldMk cId="3803541746" sldId="365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B0183CD-F412-426B-AD60-17AC1CE03921}" dt="2018-11-17T18:39:09.817" v="1349" actId="20577"/>
        <pc:sldMkLst>
          <pc:docMk/>
          <pc:sldMk cId="3838877108" sldId="368"/>
        </pc:sldMkLst>
        <pc:spChg chg="mod">
          <ac:chgData name="Monica Pope" userId="f452de3445d0aa3f" providerId="Windows Live" clId="Web-{DB0183CD-F412-426B-AD60-17AC1CE03921}" dt="2018-11-17T18:39:09.817" v="1349" actId="20577"/>
          <ac:spMkLst>
            <pc:docMk/>
            <pc:sldMk cId="3838877108" sldId="368"/>
            <ac:spMk id="4" creationId="{A2233B4B-A49B-456D-ACD5-1870FC562542}"/>
          </ac:spMkLst>
        </pc:spChg>
      </pc:sldChg>
      <pc:sldChg chg="modSp">
        <pc:chgData name="Monica Pope" userId="f452de3445d0aa3f" providerId="Windows Live" clId="Web-{DB0183CD-F412-426B-AD60-17AC1CE03921}" dt="2018-11-17T18:40:32.255" v="1383" actId="20577"/>
        <pc:sldMkLst>
          <pc:docMk/>
          <pc:sldMk cId="1601797730" sldId="369"/>
        </pc:sldMkLst>
        <pc:spChg chg="mod">
          <ac:chgData name="Monica Pope" userId="f452de3445d0aa3f" providerId="Windows Live" clId="Web-{DB0183CD-F412-426B-AD60-17AC1CE03921}" dt="2018-11-17T18:40:32.255" v="1383" actId="20577"/>
          <ac:spMkLst>
            <pc:docMk/>
            <pc:sldMk cId="1601797730" sldId="369"/>
            <ac:spMk id="5" creationId="{5F139B29-DEEF-44B4-A328-84EF8173372E}"/>
          </ac:spMkLst>
        </pc:spChg>
      </pc:sldChg>
      <pc:sldChg chg="addSp modSp">
        <pc:chgData name="Monica Pope" userId="f452de3445d0aa3f" providerId="Windows Live" clId="Web-{DB0183CD-F412-426B-AD60-17AC1CE03921}" dt="2018-11-17T18:42:38.927" v="1447" actId="1076"/>
        <pc:sldMkLst>
          <pc:docMk/>
          <pc:sldMk cId="544871435" sldId="370"/>
        </pc:sldMkLst>
        <pc:spChg chg="add mod">
          <ac:chgData name="Monica Pope" userId="f452de3445d0aa3f" providerId="Windows Live" clId="Web-{DB0183CD-F412-426B-AD60-17AC1CE03921}" dt="2018-11-17T18:42:38.927" v="1447" actId="1076"/>
          <ac:spMkLst>
            <pc:docMk/>
            <pc:sldMk cId="544871435" sldId="370"/>
            <ac:spMk id="2" creationId="{BC080516-5A08-4A07-8071-D5A66A0AD002}"/>
          </ac:spMkLst>
        </pc:spChg>
        <pc:spChg chg="mod">
          <ac:chgData name="Monica Pope" userId="f452de3445d0aa3f" providerId="Windows Live" clId="Web-{DB0183CD-F412-426B-AD60-17AC1CE03921}" dt="2018-11-17T18:41:49.021" v="1429" actId="20577"/>
          <ac:spMkLst>
            <pc:docMk/>
            <pc:sldMk cId="544871435" sldId="370"/>
            <ac:spMk id="2083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7:02.319" v="1520" actId="1076"/>
        <pc:sldMkLst>
          <pc:docMk/>
          <pc:sldMk cId="1386615580" sldId="371"/>
        </pc:sldMkLst>
        <pc:spChg chg="mod">
          <ac:chgData name="Monica Pope" userId="f452de3445d0aa3f" providerId="Windows Live" clId="Web-{DB0183CD-F412-426B-AD60-17AC1CE03921}" dt="2018-11-17T18:47:02.319" v="1520" actId="1076"/>
          <ac:spMkLst>
            <pc:docMk/>
            <pc:sldMk cId="1386615580" sldId="371"/>
            <ac:spMk id="2180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7:43.006" v="1524" actId="1076"/>
        <pc:sldMkLst>
          <pc:docMk/>
          <pc:sldMk cId="1475067737" sldId="374"/>
        </pc:sldMkLst>
        <pc:spChg chg="mod">
          <ac:chgData name="Monica Pope" userId="f452de3445d0aa3f" providerId="Windows Live" clId="Web-{DB0183CD-F412-426B-AD60-17AC1CE03921}" dt="2018-11-17T18:47:43.006" v="1524" actId="1076"/>
          <ac:spMkLst>
            <pc:docMk/>
            <pc:sldMk cId="1475067737" sldId="374"/>
            <ac:spMk id="2204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8:21.163" v="1528" actId="20577"/>
        <pc:sldMkLst>
          <pc:docMk/>
          <pc:sldMk cId="384736187" sldId="375"/>
        </pc:sldMkLst>
        <pc:spChg chg="mod">
          <ac:chgData name="Monica Pope" userId="f452de3445d0aa3f" providerId="Windows Live" clId="Web-{DB0183CD-F412-426B-AD60-17AC1CE03921}" dt="2018-11-17T18:48:21.163" v="1528" actId="20577"/>
          <ac:spMkLst>
            <pc:docMk/>
            <pc:sldMk cId="384736187" sldId="375"/>
            <ac:spMk id="2212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8:48.272" v="1538" actId="20577"/>
        <pc:sldMkLst>
          <pc:docMk/>
          <pc:sldMk cId="3798420360" sldId="376"/>
        </pc:sldMkLst>
        <pc:spChg chg="mod">
          <ac:chgData name="Monica Pope" userId="f452de3445d0aa3f" providerId="Windows Live" clId="Web-{DB0183CD-F412-426B-AD60-17AC1CE03921}" dt="2018-11-17T18:48:48.272" v="1538" actId="20577"/>
          <ac:spMkLst>
            <pc:docMk/>
            <pc:sldMk cId="3798420360" sldId="376"/>
            <ac:spMk id="2221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50:47.069" v="1580" actId="1076"/>
        <pc:sldMkLst>
          <pc:docMk/>
          <pc:sldMk cId="3302747643" sldId="377"/>
        </pc:sldMkLst>
        <pc:spChg chg="mod">
          <ac:chgData name="Monica Pope" userId="f452de3445d0aa3f" providerId="Windows Live" clId="Web-{DB0183CD-F412-426B-AD60-17AC1CE03921}" dt="2018-11-17T18:50:47.069" v="1580" actId="1076"/>
          <ac:spMkLst>
            <pc:docMk/>
            <pc:sldMk cId="3302747643" sldId="377"/>
            <ac:spMk id="2248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9:53:44.272" v="1622" actId="1076"/>
        <pc:sldMkLst>
          <pc:docMk/>
          <pc:sldMk cId="2172468707" sldId="379"/>
        </pc:sldMkLst>
        <pc:spChg chg="mod">
          <ac:chgData name="Monica Pope" userId="f452de3445d0aa3f" providerId="Windows Live" clId="Web-{DB0183CD-F412-426B-AD60-17AC1CE03921}" dt="2018-11-17T19:53:44.272" v="1622" actId="1076"/>
          <ac:spMkLst>
            <pc:docMk/>
            <pc:sldMk cId="2172468707" sldId="379"/>
            <ac:spMk id="2154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6:52.912" v="1519" actId="1076"/>
        <pc:sldMkLst>
          <pc:docMk/>
          <pc:sldMk cId="647947238" sldId="382"/>
        </pc:sldMkLst>
        <pc:spChg chg="mod">
          <ac:chgData name="Monica Pope" userId="f452de3445d0aa3f" providerId="Windows Live" clId="Web-{DB0183CD-F412-426B-AD60-17AC1CE03921}" dt="2018-11-17T18:46:52.912" v="1519" actId="1076"/>
          <ac:spMkLst>
            <pc:docMk/>
            <pc:sldMk cId="647947238" sldId="382"/>
            <ac:spMk id="2163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7:12.740" v="1521" actId="1076"/>
        <pc:sldMkLst>
          <pc:docMk/>
          <pc:sldMk cId="405308557" sldId="383"/>
        </pc:sldMkLst>
        <pc:spChg chg="mod">
          <ac:chgData name="Monica Pope" userId="f452de3445d0aa3f" providerId="Windows Live" clId="Web-{DB0183CD-F412-426B-AD60-17AC1CE03921}" dt="2018-11-17T18:47:12.740" v="1521" actId="1076"/>
          <ac:spMkLst>
            <pc:docMk/>
            <pc:sldMk cId="405308557" sldId="383"/>
            <ac:spMk id="2180" creationId="{00000000-0000-0000-0000-000000000000}"/>
          </ac:spMkLst>
        </pc:spChg>
      </pc:sldChg>
      <pc:sldChg chg="modSp">
        <pc:chgData name="Monica Pope" userId="f452de3445d0aa3f" providerId="Windows Live" clId="Web-{DB0183CD-F412-426B-AD60-17AC1CE03921}" dt="2018-11-17T18:47:27.240" v="1523" actId="1076"/>
        <pc:sldMkLst>
          <pc:docMk/>
          <pc:sldMk cId="1481090786" sldId="384"/>
        </pc:sldMkLst>
        <pc:spChg chg="mod">
          <ac:chgData name="Monica Pope" userId="f452de3445d0aa3f" providerId="Windows Live" clId="Web-{DB0183CD-F412-426B-AD60-17AC1CE03921}" dt="2018-11-17T18:47:27.240" v="1523" actId="1076"/>
          <ac:spMkLst>
            <pc:docMk/>
            <pc:sldMk cId="1481090786" sldId="384"/>
            <ac:spMk id="2180" creationId="{00000000-0000-0000-0000-000000000000}"/>
          </ac:spMkLst>
        </pc:spChg>
      </pc:sldChg>
      <pc:sldChg chg="addSp modSp new">
        <pc:chgData name="Monica Pope" userId="f452de3445d0aa3f" providerId="Windows Live" clId="Web-{DB0183CD-F412-426B-AD60-17AC1CE03921}" dt="2018-11-17T17:29:48.340" v="110" actId="14100"/>
        <pc:sldMkLst>
          <pc:docMk/>
          <pc:sldMk cId="1915144511" sldId="385"/>
        </pc:sldMkLst>
        <pc:spChg chg="add mod">
          <ac:chgData name="Monica Pope" userId="f452de3445d0aa3f" providerId="Windows Live" clId="Web-{DB0183CD-F412-426B-AD60-17AC1CE03921}" dt="2018-11-17T17:29:48.340" v="110" actId="14100"/>
          <ac:spMkLst>
            <pc:docMk/>
            <pc:sldMk cId="1915144511" sldId="385"/>
            <ac:spMk id="6" creationId="{EB4FA4A4-766E-4CA5-BD33-C318E9E2ED6D}"/>
          </ac:spMkLst>
        </pc:spChg>
        <pc:picChg chg="add mod">
          <ac:chgData name="Monica Pope" userId="f452de3445d0aa3f" providerId="Windows Live" clId="Web-{DB0183CD-F412-426B-AD60-17AC1CE03921}" dt="2018-11-17T17:25:40.699" v="39" actId="1076"/>
          <ac:picMkLst>
            <pc:docMk/>
            <pc:sldMk cId="1915144511" sldId="385"/>
            <ac:picMk id="4" creationId="{F6DB04B5-5DCC-4C79-BD25-F2797E253197}"/>
          </ac:picMkLst>
        </pc:picChg>
      </pc:sldChg>
      <pc:sldChg chg="addSp modSp new">
        <pc:chgData name="Monica Pope" userId="f452de3445d0aa3f" providerId="Windows Live" clId="Web-{DB0183CD-F412-426B-AD60-17AC1CE03921}" dt="2018-11-17T17:33:36.688" v="342" actId="14100"/>
        <pc:sldMkLst>
          <pc:docMk/>
          <pc:sldMk cId="3597476309" sldId="386"/>
        </pc:sldMkLst>
        <pc:spChg chg="add mod">
          <ac:chgData name="Monica Pope" userId="f452de3445d0aa3f" providerId="Windows Live" clId="Web-{DB0183CD-F412-426B-AD60-17AC1CE03921}" dt="2018-11-17T17:33:36.688" v="342" actId="14100"/>
          <ac:spMkLst>
            <pc:docMk/>
            <pc:sldMk cId="3597476309" sldId="386"/>
            <ac:spMk id="4" creationId="{BDD20E1C-8E39-4935-B184-83F659223364}"/>
          </ac:spMkLst>
        </pc:spChg>
      </pc:sldChg>
      <pc:sldChg chg="addSp modSp new">
        <pc:chgData name="Monica Pope" userId="f452de3445d0aa3f" providerId="Windows Live" clId="Web-{DB0183CD-F412-426B-AD60-17AC1CE03921}" dt="2018-11-17T17:36:12.376" v="423" actId="20577"/>
        <pc:sldMkLst>
          <pc:docMk/>
          <pc:sldMk cId="4067145821" sldId="387"/>
        </pc:sldMkLst>
        <pc:spChg chg="add mod">
          <ac:chgData name="Monica Pope" userId="f452de3445d0aa3f" providerId="Windows Live" clId="Web-{DB0183CD-F412-426B-AD60-17AC1CE03921}" dt="2018-11-17T17:36:12.376" v="423" actId="20577"/>
          <ac:spMkLst>
            <pc:docMk/>
            <pc:sldMk cId="4067145821" sldId="387"/>
            <ac:spMk id="4" creationId="{80ED2648-1DEB-4948-9AE0-E29F38298BEB}"/>
          </ac:spMkLst>
        </pc:spChg>
      </pc:sldChg>
      <pc:sldChg chg="addSp delSp modSp add replId addAnim delAnim">
        <pc:chgData name="Monica Pope" userId="f452de3445d0aa3f" providerId="Windows Live" clId="Web-{DB0183CD-F412-426B-AD60-17AC1CE03921}" dt="2018-11-17T17:50:41.380" v="646" actId="20577"/>
        <pc:sldMkLst>
          <pc:docMk/>
          <pc:sldMk cId="3342303761" sldId="388"/>
        </pc:sldMkLst>
        <pc:spChg chg="mod">
          <ac:chgData name="Monica Pope" userId="f452de3445d0aa3f" providerId="Windows Live" clId="Web-{DB0183CD-F412-426B-AD60-17AC1CE03921}" dt="2018-11-17T17:37:51.424" v="430" actId="1076"/>
          <ac:spMkLst>
            <pc:docMk/>
            <pc:sldMk cId="3342303761" sldId="388"/>
            <ac:spMk id="6" creationId="{9C6B011C-CD5E-4E72-A6EA-CA313D4727AC}"/>
          </ac:spMkLst>
        </pc:spChg>
        <pc:spChg chg="mod">
          <ac:chgData name="Monica Pope" userId="f452de3445d0aa3f" providerId="Windows Live" clId="Web-{DB0183CD-F412-426B-AD60-17AC1CE03921}" dt="2018-11-17T17:50:41.380" v="646" actId="20577"/>
          <ac:spMkLst>
            <pc:docMk/>
            <pc:sldMk cId="3342303761" sldId="388"/>
            <ac:spMk id="7" creationId="{605C4B34-1630-48CD-B14F-C43E7CF1E8C6}"/>
          </ac:spMkLst>
        </pc:spChg>
        <pc:spChg chg="del mod">
          <ac:chgData name="Monica Pope" userId="f452de3445d0aa3f" providerId="Windows Live" clId="Web-{DB0183CD-F412-426B-AD60-17AC1CE03921}" dt="2018-11-17T17:37:46.642" v="429"/>
          <ac:spMkLst>
            <pc:docMk/>
            <pc:sldMk cId="3342303761" sldId="388"/>
            <ac:spMk id="8" creationId="{932A3DF9-6439-462D-B95B-E8552FBAA897}"/>
          </ac:spMkLst>
        </pc:spChg>
        <pc:picChg chg="mod">
          <ac:chgData name="Monica Pope" userId="f452de3445d0aa3f" providerId="Windows Live" clId="Web-{DB0183CD-F412-426B-AD60-17AC1CE03921}" dt="2018-11-17T17:38:09.658" v="434" actId="1076"/>
          <ac:picMkLst>
            <pc:docMk/>
            <pc:sldMk cId="3342303761" sldId="388"/>
            <ac:picMk id="5" creationId="{5DFBB9C6-6FE2-4A65-9E18-68ACDCC30DBE}"/>
          </ac:picMkLst>
        </pc:picChg>
        <pc:picChg chg="add mod">
          <ac:chgData name="Monica Pope" userId="f452de3445d0aa3f" providerId="Windows Live" clId="Web-{DB0183CD-F412-426B-AD60-17AC1CE03921}" dt="2018-11-17T17:38:16.049" v="436" actId="1076"/>
          <ac:picMkLst>
            <pc:docMk/>
            <pc:sldMk cId="3342303761" sldId="388"/>
            <ac:picMk id="9" creationId="{35AA0488-4A29-42BD-A6B7-5E888BD82D62}"/>
          </ac:picMkLst>
        </pc:picChg>
      </pc:sldChg>
      <pc:sldChg chg="addSp delSp modSp new del addAnim delAnim">
        <pc:chgData name="Monica Pope" userId="f452de3445d0aa3f" providerId="Windows Live" clId="Web-{DB0183CD-F412-426B-AD60-17AC1CE03921}" dt="2018-11-17T17:48:31.771" v="555"/>
        <pc:sldMkLst>
          <pc:docMk/>
          <pc:sldMk cId="1534183378" sldId="389"/>
        </pc:sldMkLst>
        <pc:spChg chg="add mod">
          <ac:chgData name="Monica Pope" userId="f452de3445d0aa3f" providerId="Windows Live" clId="Web-{DB0183CD-F412-426B-AD60-17AC1CE03921}" dt="2018-11-17T17:46:43.130" v="537" actId="1076"/>
          <ac:spMkLst>
            <pc:docMk/>
            <pc:sldMk cId="1534183378" sldId="389"/>
            <ac:spMk id="6" creationId="{CA65F296-B578-4F3B-8906-E47D9FBE9518}"/>
          </ac:spMkLst>
        </pc:spChg>
        <pc:picChg chg="add del mod">
          <ac:chgData name="Monica Pope" userId="f452de3445d0aa3f" providerId="Windows Live" clId="Web-{DB0183CD-F412-426B-AD60-17AC1CE03921}" dt="2018-11-17T17:47:44.552" v="545"/>
          <ac:picMkLst>
            <pc:docMk/>
            <pc:sldMk cId="1534183378" sldId="389"/>
            <ac:picMk id="4" creationId="{0A2B4010-6836-4130-828F-282F121F66D6}"/>
          </ac:picMkLst>
        </pc:picChg>
        <pc:picChg chg="add del">
          <ac:chgData name="Monica Pope" userId="f452de3445d0aa3f" providerId="Windows Live" clId="Web-{DB0183CD-F412-426B-AD60-17AC1CE03921}" dt="2018-11-17T17:47:32.286" v="543"/>
          <ac:picMkLst>
            <pc:docMk/>
            <pc:sldMk cId="1534183378" sldId="389"/>
            <ac:picMk id="8" creationId="{6A6541E2-A7F6-425C-9259-8DC83495F447}"/>
          </ac:picMkLst>
        </pc:picChg>
      </pc:sldChg>
      <pc:sldChg chg="addSp delSp modSp add replId delAnim">
        <pc:chgData name="Monica Pope" userId="f452de3445d0aa3f" providerId="Windows Live" clId="Web-{DB0183CD-F412-426B-AD60-17AC1CE03921}" dt="2018-11-17T18:00:56.602" v="664" actId="14100"/>
        <pc:sldMkLst>
          <pc:docMk/>
          <pc:sldMk cId="1703333339" sldId="389"/>
        </pc:sldMkLst>
        <pc:spChg chg="del">
          <ac:chgData name="Monica Pope" userId="f452de3445d0aa3f" providerId="Windows Live" clId="Web-{DB0183CD-F412-426B-AD60-17AC1CE03921}" dt="2018-11-17T17:59:47.352" v="652"/>
          <ac:spMkLst>
            <pc:docMk/>
            <pc:sldMk cId="1703333339" sldId="389"/>
            <ac:spMk id="4" creationId="{80647124-7395-475B-A0D2-88F1D22A7085}"/>
          </ac:spMkLst>
        </pc:spChg>
        <pc:spChg chg="mod">
          <ac:chgData name="Monica Pope" userId="f452de3445d0aa3f" providerId="Windows Live" clId="Web-{DB0183CD-F412-426B-AD60-17AC1CE03921}" dt="2018-11-17T18:00:41.633" v="661" actId="1076"/>
          <ac:spMkLst>
            <pc:docMk/>
            <pc:sldMk cId="1703333339" sldId="389"/>
            <ac:spMk id="8" creationId="{9A4A0621-1C56-41E4-AF03-B7C3849EFE54}"/>
          </ac:spMkLst>
        </pc:spChg>
        <pc:picChg chg="add mod">
          <ac:chgData name="Monica Pope" userId="f452de3445d0aa3f" providerId="Windows Live" clId="Web-{DB0183CD-F412-426B-AD60-17AC1CE03921}" dt="2018-11-17T18:00:49.305" v="663" actId="1076"/>
          <ac:picMkLst>
            <pc:docMk/>
            <pc:sldMk cId="1703333339" sldId="389"/>
            <ac:picMk id="5" creationId="{BA7F7D83-6856-4040-A369-6123787233E9}"/>
          </ac:picMkLst>
        </pc:picChg>
        <pc:picChg chg="mod">
          <ac:chgData name="Monica Pope" userId="f452de3445d0aa3f" providerId="Windows Live" clId="Web-{DB0183CD-F412-426B-AD60-17AC1CE03921}" dt="2018-11-17T18:00:56.602" v="664" actId="14100"/>
          <ac:picMkLst>
            <pc:docMk/>
            <pc:sldMk cId="1703333339" sldId="389"/>
            <ac:picMk id="6" creationId="{B99DAC69-B014-42D0-A892-A4C33A854204}"/>
          </ac:picMkLst>
        </pc:picChg>
      </pc:sldChg>
      <pc:sldChg chg="modSp add replId">
        <pc:chgData name="Monica Pope" userId="f452de3445d0aa3f" providerId="Windows Live" clId="Web-{DB0183CD-F412-426B-AD60-17AC1CE03921}" dt="2018-11-17T18:02:26.399" v="755" actId="20577"/>
        <pc:sldMkLst>
          <pc:docMk/>
          <pc:sldMk cId="3881086346" sldId="390"/>
        </pc:sldMkLst>
        <pc:spChg chg="mod">
          <ac:chgData name="Monica Pope" userId="f452de3445d0aa3f" providerId="Windows Live" clId="Web-{DB0183CD-F412-426B-AD60-17AC1CE03921}" dt="2018-11-17T18:02:26.399" v="755" actId="20577"/>
          <ac:spMkLst>
            <pc:docMk/>
            <pc:sldMk cId="3881086346" sldId="390"/>
            <ac:spMk id="8" creationId="{9A4A0621-1C56-41E4-AF03-B7C3849EFE54}"/>
          </ac:spMkLst>
        </pc:spChg>
      </pc:sldChg>
      <pc:sldChg chg="modSp add replId">
        <pc:chgData name="Monica Pope" userId="f452de3445d0aa3f" providerId="Windows Live" clId="Web-{DB0183CD-F412-426B-AD60-17AC1CE03921}" dt="2018-11-17T18:19:52.074" v="850" actId="1076"/>
        <pc:sldMkLst>
          <pc:docMk/>
          <pc:sldMk cId="548138764" sldId="391"/>
        </pc:sldMkLst>
        <pc:spChg chg="mod">
          <ac:chgData name="Monica Pope" userId="f452de3445d0aa3f" providerId="Windows Live" clId="Web-{DB0183CD-F412-426B-AD60-17AC1CE03921}" dt="2018-11-17T18:19:52.074" v="850" actId="1076"/>
          <ac:spMkLst>
            <pc:docMk/>
            <pc:sldMk cId="548138764" sldId="391"/>
            <ac:spMk id="1801" creationId="{00000000-0000-0000-0000-000000000000}"/>
          </ac:spMkLst>
        </pc:spChg>
      </pc:sldChg>
      <pc:sldChg chg="modSp add replId">
        <pc:chgData name="Monica Pope" userId="f452de3445d0aa3f" providerId="Windows Live" clId="Web-{DB0183CD-F412-426B-AD60-17AC1CE03921}" dt="2018-11-17T18:21:17.980" v="878" actId="14100"/>
        <pc:sldMkLst>
          <pc:docMk/>
          <pc:sldMk cId="2739662501" sldId="392"/>
        </pc:sldMkLst>
        <pc:spChg chg="mod">
          <ac:chgData name="Monica Pope" userId="f452de3445d0aa3f" providerId="Windows Live" clId="Web-{DB0183CD-F412-426B-AD60-17AC1CE03921}" dt="2018-11-17T18:21:17.980" v="878" actId="14100"/>
          <ac:spMkLst>
            <pc:docMk/>
            <pc:sldMk cId="2739662501" sldId="392"/>
            <ac:spMk id="1801" creationId="{00000000-0000-0000-0000-000000000000}"/>
          </ac:spMkLst>
        </pc:spChg>
      </pc:sldChg>
      <pc:sldChg chg="add del replId">
        <pc:chgData name="Monica Pope" userId="f452de3445d0aa3f" providerId="Windows Live" clId="Web-{DB0183CD-F412-426B-AD60-17AC1CE03921}" dt="2018-11-17T18:25:21.778" v="909"/>
        <pc:sldMkLst>
          <pc:docMk/>
          <pc:sldMk cId="3326337411" sldId="393"/>
        </pc:sldMkLst>
      </pc:sldChg>
      <pc:sldChg chg="add del replId">
        <pc:chgData name="Monica Pope" userId="f452de3445d0aa3f" providerId="Windows Live" clId="Web-{DB0183CD-F412-426B-AD60-17AC1CE03921}" dt="2018-11-17T18:25:10.153" v="908"/>
        <pc:sldMkLst>
          <pc:docMk/>
          <pc:sldMk cId="3403786522" sldId="394"/>
        </pc:sldMkLst>
      </pc:sldChg>
      <pc:sldChg chg="modSp add replId">
        <pc:chgData name="Monica Pope" userId="f452de3445d0aa3f" providerId="Windows Live" clId="Web-{DB0183CD-F412-426B-AD60-17AC1CE03921}" dt="2018-11-17T18:23:36.918" v="898" actId="20577"/>
        <pc:sldMkLst>
          <pc:docMk/>
          <pc:sldMk cId="3234383294" sldId="395"/>
        </pc:sldMkLst>
        <pc:spChg chg="mod">
          <ac:chgData name="Monica Pope" userId="f452de3445d0aa3f" providerId="Windows Live" clId="Web-{DB0183CD-F412-426B-AD60-17AC1CE03921}" dt="2018-11-17T18:23:36.918" v="898" actId="20577"/>
          <ac:spMkLst>
            <pc:docMk/>
            <pc:sldMk cId="3234383294" sldId="395"/>
            <ac:spMk id="1801" creationId="{00000000-0000-0000-0000-000000000000}"/>
          </ac:spMkLst>
        </pc:spChg>
      </pc:sldChg>
      <pc:sldChg chg="modSp add replId">
        <pc:chgData name="Monica Pope" userId="f452de3445d0aa3f" providerId="Windows Live" clId="Web-{DB0183CD-F412-426B-AD60-17AC1CE03921}" dt="2018-11-17T18:24:57.028" v="907" actId="20577"/>
        <pc:sldMkLst>
          <pc:docMk/>
          <pc:sldMk cId="71042142" sldId="396"/>
        </pc:sldMkLst>
        <pc:spChg chg="mod">
          <ac:chgData name="Monica Pope" userId="f452de3445d0aa3f" providerId="Windows Live" clId="Web-{DB0183CD-F412-426B-AD60-17AC1CE03921}" dt="2018-11-17T18:24:57.028" v="907" actId="20577"/>
          <ac:spMkLst>
            <pc:docMk/>
            <pc:sldMk cId="71042142" sldId="396"/>
            <ac:spMk id="1801" creationId="{00000000-0000-0000-0000-000000000000}"/>
          </ac:spMkLst>
        </pc:spChg>
      </pc:sldChg>
      <pc:sldChg chg="add del replId">
        <pc:chgData name="Monica Pope" userId="f452de3445d0aa3f" providerId="Windows Live" clId="Web-{DB0183CD-F412-426B-AD60-17AC1CE03921}" dt="2018-11-17T18:25:58.825" v="915"/>
        <pc:sldMkLst>
          <pc:docMk/>
          <pc:sldMk cId="3145580192" sldId="397"/>
        </pc:sldMkLst>
      </pc:sldChg>
      <pc:sldChg chg="modSp add replId">
        <pc:chgData name="Monica Pope" userId="f452de3445d0aa3f" providerId="Windows Live" clId="Web-{DB0183CD-F412-426B-AD60-17AC1CE03921}" dt="2018-11-17T18:25:51.059" v="914" actId="1076"/>
        <pc:sldMkLst>
          <pc:docMk/>
          <pc:sldMk cId="3437383030" sldId="398"/>
        </pc:sldMkLst>
        <pc:spChg chg="mod">
          <ac:chgData name="Monica Pope" userId="f452de3445d0aa3f" providerId="Windows Live" clId="Web-{DB0183CD-F412-426B-AD60-17AC1CE03921}" dt="2018-11-17T18:25:51.059" v="914" actId="1076"/>
          <ac:spMkLst>
            <pc:docMk/>
            <pc:sldMk cId="3437383030" sldId="398"/>
            <ac:spMk id="1801" creationId="{00000000-0000-0000-0000-000000000000}"/>
          </ac:spMkLst>
        </pc:spChg>
      </pc:sldChg>
      <pc:sldChg chg="addSp delSp modSp new">
        <pc:chgData name="Monica Pope" userId="f452de3445d0aa3f" providerId="Windows Live" clId="Web-{DB0183CD-F412-426B-AD60-17AC1CE03921}" dt="2018-11-17T18:56:25.076" v="1600" actId="20577"/>
        <pc:sldMkLst>
          <pc:docMk/>
          <pc:sldMk cId="773252727" sldId="399"/>
        </pc:sldMkLst>
        <pc:spChg chg="add del">
          <ac:chgData name="Monica Pope" userId="f452de3445d0aa3f" providerId="Windows Live" clId="Web-{DB0183CD-F412-426B-AD60-17AC1CE03921}" dt="2018-11-17T18:31:38.748" v="996"/>
          <ac:spMkLst>
            <pc:docMk/>
            <pc:sldMk cId="773252727" sldId="399"/>
            <ac:spMk id="4" creationId="{B70E0E4E-5201-423F-A35E-898C4F2201AF}"/>
          </ac:spMkLst>
        </pc:spChg>
        <pc:spChg chg="add mod">
          <ac:chgData name="Monica Pope" userId="f452de3445d0aa3f" providerId="Windows Live" clId="Web-{DB0183CD-F412-426B-AD60-17AC1CE03921}" dt="2018-11-17T18:56:25.076" v="1600" actId="20577"/>
          <ac:spMkLst>
            <pc:docMk/>
            <pc:sldMk cId="773252727" sldId="399"/>
            <ac:spMk id="5" creationId="{E19C722F-AD5D-4087-BE05-6038473016A1}"/>
          </ac:spMkLst>
        </pc:spChg>
        <pc:picChg chg="add mod">
          <ac:chgData name="Monica Pope" userId="f452de3445d0aa3f" providerId="Windows Live" clId="Web-{DB0183CD-F412-426B-AD60-17AC1CE03921}" dt="2018-11-17T18:34:56.034" v="1274" actId="1076"/>
          <ac:picMkLst>
            <pc:docMk/>
            <pc:sldMk cId="773252727" sldId="399"/>
            <ac:picMk id="7" creationId="{363FE127-1F54-4501-A6A0-39DF4A7C695F}"/>
          </ac:picMkLst>
        </pc:picChg>
      </pc:sldChg>
      <pc:sldChg chg="modSp add replId">
        <pc:chgData name="Monica Pope" userId="f452de3445d0aa3f" providerId="Windows Live" clId="Web-{DB0183CD-F412-426B-AD60-17AC1CE03921}" dt="2018-11-17T18:56:51.420" v="1616" actId="20577"/>
        <pc:sldMkLst>
          <pc:docMk/>
          <pc:sldMk cId="2619867480" sldId="400"/>
        </pc:sldMkLst>
        <pc:spChg chg="mod">
          <ac:chgData name="Monica Pope" userId="f452de3445d0aa3f" providerId="Windows Live" clId="Web-{DB0183CD-F412-426B-AD60-17AC1CE03921}" dt="2018-11-17T18:56:51.420" v="1616" actId="20577"/>
          <ac:spMkLst>
            <pc:docMk/>
            <pc:sldMk cId="2619867480" sldId="400"/>
            <ac:spMk id="5" creationId="{E19C722F-AD5D-4087-BE05-6038473016A1}"/>
          </ac:spMkLst>
        </pc:spChg>
        <pc:picChg chg="mod">
          <ac:chgData name="Monica Pope" userId="f452de3445d0aa3f" providerId="Windows Live" clId="Web-{DB0183CD-F412-426B-AD60-17AC1CE03921}" dt="2018-11-17T18:35:57.112" v="1290" actId="1076"/>
          <ac:picMkLst>
            <pc:docMk/>
            <pc:sldMk cId="2619867480" sldId="400"/>
            <ac:picMk id="7" creationId="{363FE127-1F54-4501-A6A0-39DF4A7C695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3/27/2019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3/27/2019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434579c93c_3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g434579c93c_3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066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9081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4247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6482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751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65599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001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8" name="Google Shape;17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148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434579c93c_3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8" name="Google Shape;2068;g434579c93c_3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2432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434579c93c_3_104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077" name="Google Shape;2077;g434579c93c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229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Google Shape;2138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389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717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g434579c93c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g434579c93c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052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7290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434579c93c_3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g434579c93c_3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940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7353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4" name="Google Shape;2174;g434579c93c_3_120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75" name="Google Shape;2175;g434579c93c_3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2639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g434579c93c_3_158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199" name="Google Shape;2199;g434579c93c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956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434579c93c_3_165:notes"/>
          <p:cNvSpPr txBox="1"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spcFirstLastPara="1" wrap="square" lIns="93308" tIns="46641" rIns="93308" bIns="46641" anchor="t" anchorCtr="0">
            <a:noAutofit/>
          </a:bodyPr>
          <a:lstStyle/>
          <a:p>
            <a:endParaRPr/>
          </a:p>
        </p:txBody>
      </p:sp>
      <p:sp>
        <p:nvSpPr>
          <p:cNvPr id="2207" name="Google Shape;2207;g434579c93c_3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1697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5" name="Google Shape;221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856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434579c93c_3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4" name="Google Shape;2224;g434579c93c_3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5062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3" name="Google Shape;2233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6497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691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g434579c93c_3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g434579c93c_3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132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1" name="Google Shape;2251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877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434579c93c_3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g434579c93c_3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956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" name="Google Shape;1448;g434579c93c_3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9" name="Google Shape;1449;g434579c93c_3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742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8106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1" name="Google Shape;172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595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509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g434579c93c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g434579c93c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560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51B1-F35C-4200-9631-5EE3D2B5068E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2935B-398C-4E92-A3CB-87173F59D41A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"/>
          <p:cNvSpPr txBox="1"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9" name="Google Shape;539;p6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745838" y="1884311"/>
            <a:ext cx="5669280" cy="404164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4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solas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nsolas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540" name="Google Shape;540;p6" descr="Box graphic"/>
          <p:cNvGrpSpPr/>
          <p:nvPr/>
        </p:nvGrpSpPr>
        <p:grpSpPr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541" name="Google Shape;541;p6"/>
            <p:cNvGrpSpPr/>
            <p:nvPr/>
          </p:nvGrpSpPr>
          <p:grpSpPr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542" name="Google Shape;542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543" name="Google Shape;543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4" name="Google Shape;544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9" name="Google Shape;549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0" name="Google Shape;550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1" name="Google Shape;551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2" name="Google Shape;552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3" name="Google Shape;553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4" name="Google Shape;554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5" name="Google Shape;555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8" name="Google Shape;578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1" name="Google Shape;601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Google Shape;606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4" name="Google Shape;614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5" name="Google Shape;615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6" name="Google Shape;616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17" name="Google Shape;617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618" name="Google Shape;618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9" name="Google Shape;619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0" name="Google Shape;620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1" name="Google Shape;621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2" name="Google Shape;622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3" name="Google Shape;623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4" name="Google Shape;624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9" name="Google Shape;629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0" name="Google Shape;630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1" name="Google Shape;631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2" name="Google Shape;632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3" name="Google Shape;633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4" name="Google Shape;634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5" name="Google Shape;635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6" name="Google Shape;636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7" name="Google Shape;637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8" name="Google Shape;638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39" name="Google Shape;639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0" name="Google Shape;640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1" name="Google Shape;641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2" name="Google Shape;642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3" name="Google Shape;643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8" name="Google Shape;648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9" name="Google Shape;649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0" name="Google Shape;650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1" name="Google Shape;651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2" name="Google Shape;652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3" name="Google Shape;653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4" name="Google Shape;654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5" name="Google Shape;655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1" name="Google Shape;661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2" name="Google Shape;692;p6"/>
            <p:cNvGrpSpPr/>
            <p:nvPr/>
          </p:nvGrpSpPr>
          <p:grpSpPr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93" name="Google Shape;693;p6"/>
              <p:cNvGrpSpPr/>
              <p:nvPr/>
            </p:nvGrpSpPr>
            <p:grpSpPr>
              <a:xfrm flipH="1">
                <a:off x="3310555" y="737968"/>
                <a:ext cx="5294376" cy="54864"/>
                <a:chOff x="1522413" y="1514475"/>
                <a:chExt cx="10569575" cy="64008"/>
              </a:xfrm>
            </p:grpSpPr>
            <p:sp>
              <p:nvSpPr>
                <p:cNvPr id="694" name="Google Shape;694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68" name="Google Shape;768;p6"/>
              <p:cNvGrpSpPr/>
              <p:nvPr/>
            </p:nvGrpSpPr>
            <p:grpSpPr>
              <a:xfrm rot="-5400000" flipH="1">
                <a:off x="6492229" y="2755658"/>
                <a:ext cx="4114800" cy="36576"/>
                <a:chOff x="1522413" y="1514475"/>
                <a:chExt cx="10569575" cy="64008"/>
              </a:xfrm>
            </p:grpSpPr>
            <p:sp>
              <p:nvSpPr>
                <p:cNvPr id="769" name="Google Shape;769;p6"/>
                <p:cNvSpPr/>
                <p:nvPr/>
              </p:nvSpPr>
              <p:spPr>
                <a:xfrm>
                  <a:off x="12028488" y="1525554"/>
                  <a:ext cx="6350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" h="6" extrusionOk="0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12022138" y="1532939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12041188" y="1531708"/>
                  <a:ext cx="39687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" h="6" extrusionOk="0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11831638" y="1526784"/>
                  <a:ext cx="428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6" extrusionOk="0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11809413" y="1531708"/>
                  <a:ext cx="412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12003088" y="1537863"/>
                  <a:ext cx="7778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" h="5" extrusionOk="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p6"/>
                <p:cNvSpPr/>
                <p:nvPr/>
              </p:nvSpPr>
              <p:spPr>
                <a:xfrm>
                  <a:off x="11664950" y="1523092"/>
                  <a:ext cx="396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5" extrusionOk="0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p6"/>
                <p:cNvSpPr/>
                <p:nvPr/>
              </p:nvSpPr>
              <p:spPr>
                <a:xfrm>
                  <a:off x="11506200" y="1521861"/>
                  <a:ext cx="920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" h="6" extrusionOk="0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11471275" y="1525554"/>
                  <a:ext cx="349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3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6"/>
                <p:cNvSpPr/>
                <p:nvPr/>
              </p:nvSpPr>
              <p:spPr>
                <a:xfrm>
                  <a:off x="11710988" y="1529246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5" extrusionOk="0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p6"/>
                <p:cNvSpPr/>
                <p:nvPr/>
              </p:nvSpPr>
              <p:spPr>
                <a:xfrm>
                  <a:off x="11691938" y="1532939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11741150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20000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11841163" y="1537863"/>
                  <a:ext cx="714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9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1764963" y="1535401"/>
                  <a:ext cx="4445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1744325" y="1537863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1482388" y="1531708"/>
                  <a:ext cx="8572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4" extrusionOk="0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1626850" y="1532939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1261725" y="1534170"/>
                  <a:ext cx="476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cubicBezTo>
                        <a:pt x="4" y="0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1553825" y="1534170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2" extrusionOk="0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11409363" y="1529246"/>
                  <a:ext cx="317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" h="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618913" y="1531708"/>
                  <a:ext cx="63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" h="1" extrusionOk="0">
                      <a:moveTo>
                        <a:pt x="3" y="0"/>
                      </a:moveTo>
                      <a:lnTo>
                        <a:pt x="3" y="0"/>
                      </a:lnTo>
                      <a:lnTo>
                        <a:pt x="6" y="0"/>
                      </a:lnTo>
                      <a:cubicBezTo>
                        <a:pt x="0" y="0"/>
                        <a:pt x="0" y="0"/>
                        <a:pt x="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11598275" y="1531708"/>
                  <a:ext cx="285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3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11137900" y="1534170"/>
                  <a:ext cx="188912" cy="23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" extrusionOk="0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11266488" y="1529246"/>
                  <a:ext cx="952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" h="6" extrusionOk="0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11361738" y="1531708"/>
                  <a:ext cx="134937" cy="1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" h="14" extrusionOk="0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11834813" y="1552634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" h="1" extrusionOk="0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764963" y="1542787"/>
                  <a:ext cx="117475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" h="12" extrusionOk="0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1555413" y="1544017"/>
                  <a:ext cx="69850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" h="6" extrusionOk="0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1223625" y="1528016"/>
                  <a:ext cx="38100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7" extrusionOk="0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1145838" y="1529246"/>
                  <a:ext cx="2222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" h="4" extrusionOk="0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6197600" y="1566174"/>
                  <a:ext cx="206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1" extrusionOk="0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6356350" y="1564943"/>
                  <a:ext cx="95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" extrusionOk="0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8950325" y="1521861"/>
                  <a:ext cx="61912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9" extrusionOk="0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7537450" y="1546479"/>
                  <a:ext cx="28575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7478713" y="1562481"/>
                  <a:ext cx="381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" h="3" extrusionOk="0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5410200" y="1568636"/>
                  <a:ext cx="365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5" extrusionOk="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0206038" y="1530477"/>
                  <a:ext cx="6191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6" extrusionOk="0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6257925" y="1525554"/>
                  <a:ext cx="190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" h="2" extrusionOk="0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7" name="Google Shape;807;p6"/>
                <p:cNvSpPr/>
                <p:nvPr/>
              </p:nvSpPr>
              <p:spPr>
                <a:xfrm>
                  <a:off x="10134600" y="1528016"/>
                  <a:ext cx="714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" h="4" extrusionOk="0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6"/>
                <p:cNvSpPr/>
                <p:nvPr/>
              </p:nvSpPr>
              <p:spPr>
                <a:xfrm>
                  <a:off x="2582863" y="1560020"/>
                  <a:ext cx="7937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1" extrusionOk="0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9" name="Google Shape;809;p6"/>
                <p:cNvSpPr/>
                <p:nvPr/>
              </p:nvSpPr>
              <p:spPr>
                <a:xfrm>
                  <a:off x="1762125" y="1521861"/>
                  <a:ext cx="3492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0" name="Google Shape;810;p6"/>
                <p:cNvSpPr/>
                <p:nvPr/>
              </p:nvSpPr>
              <p:spPr>
                <a:xfrm>
                  <a:off x="10812463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1" name="Google Shape;811;p6"/>
                <p:cNvSpPr/>
                <p:nvPr/>
              </p:nvSpPr>
              <p:spPr>
                <a:xfrm>
                  <a:off x="10896600" y="1545248"/>
                  <a:ext cx="79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" h="3" extrusionOk="0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2" name="Google Shape;812;p6"/>
                <p:cNvSpPr/>
                <p:nvPr/>
              </p:nvSpPr>
              <p:spPr>
                <a:xfrm>
                  <a:off x="9947275" y="155386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3" name="Google Shape;813;p6"/>
                <p:cNvSpPr/>
                <p:nvPr/>
              </p:nvSpPr>
              <p:spPr>
                <a:xfrm>
                  <a:off x="10817225" y="1531708"/>
                  <a:ext cx="23812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1" extrusionOk="0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4" name="Google Shape;814;p6"/>
                <p:cNvSpPr/>
                <p:nvPr/>
              </p:nvSpPr>
              <p:spPr>
                <a:xfrm>
                  <a:off x="10836275" y="1529246"/>
                  <a:ext cx="19050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5" name="Google Shape;815;p6"/>
                <p:cNvSpPr/>
                <p:nvPr/>
              </p:nvSpPr>
              <p:spPr>
                <a:xfrm>
                  <a:off x="10787063" y="1530477"/>
                  <a:ext cx="301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6" name="Google Shape;816;p6"/>
                <p:cNvSpPr/>
                <p:nvPr/>
              </p:nvSpPr>
              <p:spPr>
                <a:xfrm>
                  <a:off x="4092575" y="1552634"/>
                  <a:ext cx="206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" h="2" extrusionOk="0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7" name="Google Shape;817;p6"/>
                <p:cNvSpPr/>
                <p:nvPr/>
              </p:nvSpPr>
              <p:spPr>
                <a:xfrm>
                  <a:off x="8528050" y="1567405"/>
                  <a:ext cx="31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" h="1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8" name="Google Shape;818;p6"/>
                <p:cNvSpPr/>
                <p:nvPr/>
              </p:nvSpPr>
              <p:spPr>
                <a:xfrm>
                  <a:off x="8461375" y="1556326"/>
                  <a:ext cx="66675" cy="14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" h="17" extrusionOk="0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19" name="Google Shape;819;p6"/>
                <p:cNvSpPr/>
                <p:nvPr/>
              </p:nvSpPr>
              <p:spPr>
                <a:xfrm>
                  <a:off x="1562100" y="1514475"/>
                  <a:ext cx="9563100" cy="640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0" h="75" extrusionOk="0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0" name="Google Shape;820;p6"/>
                <p:cNvSpPr/>
                <p:nvPr/>
              </p:nvSpPr>
              <p:spPr>
                <a:xfrm>
                  <a:off x="7508875" y="1560020"/>
                  <a:ext cx="111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" h="3" extrusionOk="0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1" name="Google Shape;821;p6"/>
                <p:cNvSpPr/>
                <p:nvPr/>
              </p:nvSpPr>
              <p:spPr>
                <a:xfrm>
                  <a:off x="5434013" y="1567405"/>
                  <a:ext cx="476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" h="1" extrusionOk="0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2" name="Google Shape;822;p6"/>
                <p:cNvSpPr/>
                <p:nvPr/>
              </p:nvSpPr>
              <p:spPr>
                <a:xfrm>
                  <a:off x="9672638" y="1567405"/>
                  <a:ext cx="2540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3" name="Google Shape;823;p6"/>
                <p:cNvSpPr/>
                <p:nvPr/>
              </p:nvSpPr>
              <p:spPr>
                <a:xfrm>
                  <a:off x="10966450" y="1529246"/>
                  <a:ext cx="3968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" h="3" extrusionOk="0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4" name="Google Shape;824;p6"/>
                <p:cNvSpPr/>
                <p:nvPr/>
              </p:nvSpPr>
              <p:spPr>
                <a:xfrm>
                  <a:off x="11329988" y="1552634"/>
                  <a:ext cx="44450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3" extrusionOk="0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5" name="Google Shape;825;p6"/>
                <p:cNvSpPr/>
                <p:nvPr/>
              </p:nvSpPr>
              <p:spPr>
                <a:xfrm>
                  <a:off x="11042650" y="1540325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7" extrusionOk="0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6" name="Google Shape;826;p6"/>
                <p:cNvSpPr/>
                <p:nvPr/>
              </p:nvSpPr>
              <p:spPr>
                <a:xfrm>
                  <a:off x="11106150" y="1542787"/>
                  <a:ext cx="28575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" h="2" extrusionOk="0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7" name="Google Shape;827;p6"/>
                <p:cNvSpPr/>
                <p:nvPr/>
              </p:nvSpPr>
              <p:spPr>
                <a:xfrm>
                  <a:off x="10679113" y="1525554"/>
                  <a:ext cx="103187" cy="9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" h="12" extrusionOk="0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8" name="Google Shape;828;p6"/>
                <p:cNvSpPr/>
                <p:nvPr/>
              </p:nvSpPr>
              <p:spPr>
                <a:xfrm>
                  <a:off x="11039475" y="1550172"/>
                  <a:ext cx="26987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" h="5" extrusionOk="0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9" name="Google Shape;829;p6"/>
                <p:cNvSpPr/>
                <p:nvPr/>
              </p:nvSpPr>
              <p:spPr>
                <a:xfrm>
                  <a:off x="10841038" y="1548941"/>
                  <a:ext cx="58737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" h="3" extrusionOk="0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0" name="Google Shape;830;p6"/>
                <p:cNvSpPr/>
                <p:nvPr/>
              </p:nvSpPr>
              <p:spPr>
                <a:xfrm>
                  <a:off x="10899775" y="1550172"/>
                  <a:ext cx="36512" cy="1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" h="1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1" name="Google Shape;831;p6"/>
                <p:cNvSpPr/>
                <p:nvPr/>
              </p:nvSpPr>
              <p:spPr>
                <a:xfrm>
                  <a:off x="10958513" y="1555096"/>
                  <a:ext cx="46037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" h="1" extrusionOk="0">
                      <a:moveTo>
                        <a:pt x="47" y="0"/>
                      </a:moveTo>
                      <a:lnTo>
                        <a:pt x="47" y="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p6"/>
                <p:cNvSpPr/>
                <p:nvPr/>
              </p:nvSpPr>
              <p:spPr>
                <a:xfrm>
                  <a:off x="10304463" y="1548941"/>
                  <a:ext cx="61912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" h="4" extrusionOk="0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p6"/>
                <p:cNvSpPr/>
                <p:nvPr/>
              </p:nvSpPr>
              <p:spPr>
                <a:xfrm>
                  <a:off x="10483850" y="1557558"/>
                  <a:ext cx="23812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" h="7" extrusionOk="0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p6"/>
                <p:cNvSpPr/>
                <p:nvPr/>
              </p:nvSpPr>
              <p:spPr>
                <a:xfrm>
                  <a:off x="10291763" y="1563712"/>
                  <a:ext cx="117475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" h="4" extrusionOk="0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p6"/>
                <p:cNvSpPr/>
                <p:nvPr/>
              </p:nvSpPr>
              <p:spPr>
                <a:xfrm>
                  <a:off x="9621838" y="1546479"/>
                  <a:ext cx="11112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0" extrusionOk="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6" name="Google Shape;836;p6"/>
                <p:cNvSpPr/>
                <p:nvPr/>
              </p:nvSpPr>
              <p:spPr>
                <a:xfrm>
                  <a:off x="8951913" y="1568636"/>
                  <a:ext cx="96837" cy="8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" h="10" extrusionOk="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7" name="Google Shape;837;p6"/>
                <p:cNvSpPr/>
                <p:nvPr/>
              </p:nvSpPr>
              <p:spPr>
                <a:xfrm>
                  <a:off x="9005888" y="1566174"/>
                  <a:ext cx="17462" cy="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2" extrusionOk="0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p6"/>
                <p:cNvSpPr/>
                <p:nvPr/>
              </p:nvSpPr>
              <p:spPr>
                <a:xfrm>
                  <a:off x="1587500" y="1516937"/>
                  <a:ext cx="38100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" h="4" extrusionOk="0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p6"/>
                <p:cNvSpPr/>
                <p:nvPr/>
              </p:nvSpPr>
              <p:spPr>
                <a:xfrm>
                  <a:off x="1522413" y="1519399"/>
                  <a:ext cx="30162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6" extrusionOk="0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Google Shape;840;p6"/>
                <p:cNvSpPr/>
                <p:nvPr/>
              </p:nvSpPr>
              <p:spPr>
                <a:xfrm>
                  <a:off x="6650038" y="1573559"/>
                  <a:ext cx="33337" cy="3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4" extrusionOk="0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p6"/>
                <p:cNvSpPr/>
                <p:nvPr/>
              </p:nvSpPr>
              <p:spPr>
                <a:xfrm>
                  <a:off x="6162675" y="1566174"/>
                  <a:ext cx="15875" cy="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" h="6" extrusionOk="0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Google Shape;842;p6"/>
                <p:cNvSpPr/>
                <p:nvPr/>
              </p:nvSpPr>
              <p:spPr>
                <a:xfrm>
                  <a:off x="5738813" y="1571097"/>
                  <a:ext cx="60325" cy="6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8" extrusionOk="0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843" name="Google Shape;843;p6"/>
          <p:cNvSpPr txBox="1">
            <a:spLocks noGrp="1"/>
          </p:cNvSpPr>
          <p:nvPr>
            <p:ph type="body" idx="1"/>
          </p:nvPr>
        </p:nvSpPr>
        <p:spPr>
          <a:xfrm>
            <a:off x="7905959" y="3411748"/>
            <a:ext cx="2743200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nsolas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nsolas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4" name="Google Shape;844;p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845" name="Google Shape;845;p6"/>
          <p:cNvSpPr txBox="1">
            <a:spLocks noGrp="1"/>
          </p:cNvSpPr>
          <p:nvPr>
            <p:ph type="dt" idx="10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557B9784-1A60-4796-9222-BF79D8E6F004}" type="datetime1">
              <a:rPr lang="en-US" smtClean="0"/>
              <a:t>3/27/2019</a:t>
            </a:fld>
            <a:endParaRPr/>
          </a:p>
        </p:txBody>
      </p:sp>
      <p:sp>
        <p:nvSpPr>
          <p:cNvPr id="846" name="Google Shape;846;p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8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83E7F-4363-4EF1-85B1-EC3FB02A76BB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D257-6541-45D0-8EFF-4752328F8B90}" type="datetime1">
              <a:rPr lang="en-US" smtClean="0"/>
              <a:t>3/27/2019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CD934-B822-4403-81F4-C0E37A3709B4}" type="datetime1">
              <a:rPr lang="en-US" smtClean="0"/>
              <a:t>3/27/2019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196BE-960E-47B3-BC51-4BFE779A3125}" type="datetime1">
              <a:rPr lang="en-US" smtClean="0"/>
              <a:t>3/27/2019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CE13-60D9-4D73-B21C-7DD6E5606C93}" type="datetime1">
              <a:rPr lang="en-US" smtClean="0"/>
              <a:t>3/27/2019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7FE31-9CE7-4B92-BABD-2E1EA112C437}" type="datetime1">
              <a:rPr lang="en-US" smtClean="0"/>
              <a:t>3/27/2019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8B7A4-00A9-46EC-B8EC-FE2744FB1462}" type="datetime1">
              <a:rPr lang="en-US" smtClean="0"/>
              <a:t>3/27/2019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870C-B863-422E-AD69-9FC44087E39D}" type="datetime1">
              <a:rPr lang="en-US" smtClean="0"/>
              <a:t>3/27/2019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892F7-9250-4E08-8C83-79C0154C8D50}" type="datetime1">
              <a:rPr lang="en-US" smtClean="0"/>
              <a:t>3/27/2019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404" y="1905000"/>
            <a:ext cx="11558766" cy="2667000"/>
          </a:xfrm>
        </p:spPr>
        <p:txBody>
          <a:bodyPr anchor="ctr"/>
          <a:lstStyle/>
          <a:p>
            <a:r>
              <a:rPr lang="en-US" sz="6000" dirty="0" smtClean="0">
                <a:latin typeface="Arial Rounded MT Bold" panose="020F0704030504030204" pitchFamily="34" charset="0"/>
              </a:rPr>
              <a:t>El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Programa</a:t>
            </a:r>
            <a:r>
              <a:rPr lang="en-US" sz="6000" dirty="0" smtClean="0">
                <a:latin typeface="Arial Rounded MT Bold" panose="020F0704030504030204" pitchFamily="34" charset="0"/>
              </a:rPr>
              <a:t> </a:t>
            </a:r>
            <a:r>
              <a:rPr lang="en-US" sz="6000" dirty="0">
                <a:latin typeface="Arial Rounded MT Bold" panose="020F0704030504030204" pitchFamily="34" charset="0"/>
              </a:rPr>
              <a:t>  </a:t>
            </a:r>
            <a:r>
              <a:rPr lang="en-US" sz="13800" dirty="0" err="1">
                <a:latin typeface="Arial Rounded MT Bold" panose="020F0704030504030204" pitchFamily="34" charset="0"/>
              </a:rPr>
              <a:t>k</a:t>
            </a:r>
            <a:r>
              <a:rPr lang="en-US" sz="13800" dirty="0" err="1">
                <a:solidFill>
                  <a:srgbClr val="70E000"/>
                </a:solidFill>
                <a:latin typeface="Arial Rounded MT Bold" panose="020F0704030504030204" pitchFamily="34" charset="0"/>
              </a:rPr>
              <a:t>NO</a:t>
            </a:r>
            <a:r>
              <a:rPr lang="en-US" sz="13800" dirty="0" err="1">
                <a:latin typeface="Arial Rounded MT Bold" panose="020F0704030504030204" pitchFamily="34" charset="0"/>
              </a:rPr>
              <a:t>w</a:t>
            </a:r>
            <a:r>
              <a:rPr lang="en-US" sz="13800" dirty="0">
                <a:latin typeface="Arial Rounded MT Bold" panose="020F0704030504030204" pitchFamily="34" charset="0"/>
              </a:rPr>
              <a:t> 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10051278" cy="1066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Programa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Ambiente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 </a:t>
            </a:r>
            <a:r>
              <a:rPr lang="en-US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Diócesis</a:t>
            </a:r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Lansing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66" y="5014440"/>
            <a:ext cx="445009" cy="63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718942" cy="1325562"/>
          </a:xfrm>
        </p:spPr>
        <p:txBody>
          <a:bodyPr anchor="ctr">
            <a:normAutofit/>
          </a:bodyPr>
          <a:lstStyle/>
          <a:p>
            <a:r>
              <a:rPr lang="en-US" sz="5400" b="1" dirty="0" smtClean="0"/>
              <a:t>Para </a:t>
            </a:r>
            <a:r>
              <a:rPr lang="en-US" sz="5400" b="1" dirty="0" err="1" smtClean="0"/>
              <a:t>Jesús</a:t>
            </a:r>
            <a:r>
              <a:rPr lang="en-US" sz="5400" b="1" dirty="0" smtClean="0"/>
              <a:t>, TÚ </a:t>
            </a:r>
            <a:r>
              <a:rPr lang="en-US" sz="5400" b="1" dirty="0" err="1" smtClean="0"/>
              <a:t>Eres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Muy</a:t>
            </a:r>
            <a:r>
              <a:rPr lang="en-US" sz="5400" b="1" dirty="0" smtClean="0"/>
              <a:t> Especial.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0ABBD673-2C6D-475B-9E30-79C9013C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574" y="1780916"/>
            <a:ext cx="8647112" cy="4351465"/>
          </a:xfrm>
        </p:spPr>
      </p:pic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E6DD2AA-D6FE-4848-B7DC-A280298E7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A349AD-63F6-4BB3-A67C-078752BA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5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" name="Google Shape;2253;p107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4" name="Google Shape;2254;p10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 - (C) Monica Pope 2018 All Rights Reserved</a:t>
            </a:r>
            <a:endParaRPr/>
          </a:p>
        </p:txBody>
      </p:sp>
      <p:sp>
        <p:nvSpPr>
          <p:cNvPr id="2255" name="Google Shape;2255;p10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56" name="Google Shape;2256;p107"/>
          <p:cNvGrpSpPr/>
          <p:nvPr/>
        </p:nvGrpSpPr>
        <p:grpSpPr>
          <a:xfrm>
            <a:off x="0" y="4800600"/>
            <a:ext cx="12188825" cy="1447800"/>
            <a:chOff x="0" y="4800600"/>
            <a:chExt cx="12188825" cy="1447800"/>
          </a:xfrm>
        </p:grpSpPr>
        <p:sp>
          <p:nvSpPr>
            <p:cNvPr id="2257" name="Google Shape;2257;p107"/>
            <p:cNvSpPr/>
            <p:nvPr/>
          </p:nvSpPr>
          <p:spPr>
            <a:xfrm>
              <a:off x="0" y="4800600"/>
              <a:ext cx="12188825" cy="1447800"/>
            </a:xfrm>
            <a:prstGeom prst="rect">
              <a:avLst/>
            </a:prstGeom>
            <a:solidFill>
              <a:schemeClr val="dk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107"/>
            <p:cNvSpPr txBox="1"/>
            <p:nvPr/>
          </p:nvSpPr>
          <p:spPr>
            <a:xfrm>
              <a:off x="174171" y="4953000"/>
              <a:ext cx="11559041" cy="114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Gracias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Jesús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Tú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me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amas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Tú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te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interesas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por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mí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</a:t>
              </a:r>
              <a:r>
                <a:rPr lang="en-US" sz="4000" b="1" dirty="0" err="1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Amén</a:t>
              </a:r>
              <a:r>
                <a:rPr lang="en-US" sz="4000" b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6666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B4D06F-33A7-42DA-A3E6-5490953A4A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609600"/>
            <a:ext cx="3505200" cy="5154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F424D0-B018-46C6-A123-E6F0E7B9375C}"/>
              </a:ext>
            </a:extLst>
          </p:cNvPr>
          <p:cNvSpPr txBox="1"/>
          <p:nvPr/>
        </p:nvSpPr>
        <p:spPr>
          <a:xfrm>
            <a:off x="5561012" y="1271044"/>
            <a:ext cx="5655730" cy="23360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latin typeface="+mj-lt"/>
              </a:rPr>
              <a:t>¡</a:t>
            </a:r>
            <a:r>
              <a:rPr lang="en-US" sz="5400" b="1" dirty="0" err="1" smtClean="0">
                <a:latin typeface="+mj-lt"/>
              </a:rPr>
              <a:t>Es</a:t>
            </a:r>
            <a:r>
              <a:rPr lang="en-US" sz="5400" b="1" dirty="0" smtClean="0">
                <a:latin typeface="+mj-lt"/>
              </a:rPr>
              <a:t> BUENO </a:t>
            </a:r>
            <a:r>
              <a:rPr lang="en-US" sz="5400" b="1" dirty="0" err="1" smtClean="0">
                <a:latin typeface="+mj-lt"/>
              </a:rPr>
              <a:t>Que</a:t>
            </a:r>
            <a:r>
              <a:rPr lang="en-US" sz="5400" b="1" dirty="0" smtClean="0">
                <a:latin typeface="+mj-lt"/>
              </a:rPr>
              <a:t> Las Personas </a:t>
            </a:r>
            <a:r>
              <a:rPr lang="en-US" sz="5400" b="1" dirty="0" err="1" smtClean="0">
                <a:latin typeface="+mj-lt"/>
              </a:rPr>
              <a:t>Deban</a:t>
            </a:r>
            <a:r>
              <a:rPr lang="en-US" sz="5400" b="1" dirty="0" smtClean="0">
                <a:latin typeface="+mj-lt"/>
              </a:rPr>
              <a:t> </a:t>
            </a:r>
            <a:r>
              <a:rPr lang="en-US" sz="5400" b="1" dirty="0" err="1" smtClean="0">
                <a:latin typeface="+mj-lt"/>
              </a:rPr>
              <a:t>Cuidarte</a:t>
            </a:r>
            <a:r>
              <a:rPr lang="en-US" sz="5400" b="1" dirty="0" smtClean="0">
                <a:latin typeface="+mj-lt"/>
              </a:rPr>
              <a:t> a </a:t>
            </a:r>
            <a:r>
              <a:rPr lang="en-US" sz="5400" b="1" dirty="0" err="1" smtClean="0">
                <a:latin typeface="+mj-lt"/>
              </a:rPr>
              <a:t>Tí</a:t>
            </a:r>
            <a:r>
              <a:rPr lang="en-US" sz="5400" b="1" dirty="0" smtClean="0">
                <a:latin typeface="+mj-lt"/>
              </a:rPr>
              <a:t>! </a:t>
            </a:r>
            <a:endParaRPr lang="en-US" sz="5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7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7499E93D-BFA6-4A3C-B0A4-E855EA5FD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4EAC19-A970-4429-AF10-ACD4DA32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3B4D06F-33A7-42DA-A3E6-5490953A4A1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812" y="609600"/>
            <a:ext cx="3505200" cy="5154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3F424D0-B018-46C6-A123-E6F0E7B9375C}"/>
              </a:ext>
            </a:extLst>
          </p:cNvPr>
          <p:cNvSpPr txBox="1"/>
          <p:nvPr/>
        </p:nvSpPr>
        <p:spPr>
          <a:xfrm>
            <a:off x="4434840" y="772886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latin typeface="+mj-lt"/>
              </a:rPr>
              <a:t>Jesús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Tú</a:t>
            </a:r>
            <a:r>
              <a:rPr lang="en-US" sz="4000" b="1" dirty="0" smtClean="0">
                <a:latin typeface="+mj-lt"/>
              </a:rPr>
              <a:t> Seas 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Feliz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EC2472-CE7D-424C-9193-6C463FC8F96E}"/>
              </a:ext>
            </a:extLst>
          </p:cNvPr>
          <p:cNvSpPr txBox="1"/>
          <p:nvPr/>
        </p:nvSpPr>
        <p:spPr>
          <a:xfrm>
            <a:off x="5397726" y="2522624"/>
            <a:ext cx="5372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latin typeface="+mj-lt"/>
              </a:rPr>
              <a:t>¡El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Familia</a:t>
            </a:r>
            <a:r>
              <a:rPr lang="en-US" sz="4000" b="1" dirty="0" smtClean="0">
                <a:latin typeface="+mj-lt"/>
              </a:rPr>
              <a:t> &amp; </a:t>
            </a:r>
            <a:r>
              <a:rPr lang="en-US" sz="4000" b="1" dirty="0" err="1" smtClean="0">
                <a:latin typeface="+mj-lt"/>
              </a:rPr>
              <a:t>Tu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Comunidad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Cuiden</a:t>
            </a:r>
            <a:r>
              <a:rPr lang="en-US" sz="4000" b="1" dirty="0" smtClean="0">
                <a:latin typeface="+mj-lt"/>
              </a:rPr>
              <a:t> De </a:t>
            </a:r>
            <a:r>
              <a:rPr lang="en-US" sz="4000" b="1" dirty="0" err="1" smtClean="0">
                <a:latin typeface="+mj-lt"/>
              </a:rPr>
              <a:t>Manera</a:t>
            </a:r>
            <a:r>
              <a:rPr lang="en-US" sz="4000" b="1" dirty="0" smtClean="0">
                <a:latin typeface="+mj-lt"/>
              </a:rPr>
              <a:t> Especial!.</a:t>
            </a:r>
            <a:endParaRPr lang="en-US" sz="40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BD99CE0-E145-4A80-82BA-57263D893CEF}"/>
              </a:ext>
            </a:extLst>
          </p:cNvPr>
          <p:cNvSpPr txBox="1"/>
          <p:nvPr/>
        </p:nvSpPr>
        <p:spPr>
          <a:xfrm>
            <a:off x="6644640" y="5081668"/>
            <a:ext cx="5185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latin typeface="+mj-lt"/>
              </a:rPr>
              <a:t>¡</a:t>
            </a:r>
            <a:r>
              <a:rPr lang="en-US" sz="4000" b="1" dirty="0" err="1" smtClean="0">
                <a:latin typeface="+mj-lt"/>
              </a:rPr>
              <a:t>Él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Quiere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Que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También</a:t>
            </a:r>
            <a:r>
              <a:rPr lang="en-US" sz="4000" b="1" dirty="0" smtClean="0">
                <a:latin typeface="+mj-lt"/>
              </a:rPr>
              <a:t> TÚ </a:t>
            </a:r>
            <a:r>
              <a:rPr lang="en-US" sz="4000" b="1" dirty="0" err="1" smtClean="0">
                <a:latin typeface="+mj-lt"/>
              </a:rPr>
              <a:t>Cuides</a:t>
            </a:r>
            <a:r>
              <a:rPr lang="en-US" sz="4000" b="1" dirty="0" smtClean="0">
                <a:latin typeface="+mj-lt"/>
              </a:rPr>
              <a:t> de </a:t>
            </a:r>
            <a:r>
              <a:rPr lang="en-US" sz="4000" b="1" dirty="0" err="1" smtClean="0">
                <a:latin typeface="+mj-lt"/>
              </a:rPr>
              <a:t>Tí</a:t>
            </a:r>
            <a:r>
              <a:rPr lang="en-US" sz="4000" b="1" dirty="0" smtClean="0">
                <a:latin typeface="+mj-lt"/>
              </a:rPr>
              <a:t>! 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412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88825" cy="6247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5049472" y="244211"/>
            <a:ext cx="6003089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 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5904411" y="3681214"/>
            <a:ext cx="613978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399"/>
            <a:ext cx="12188825" cy="6400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5780341" y="289924"/>
            <a:ext cx="6307156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Jesús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Amado(a) 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1E7E3E-3AEB-43D6-BB46-043C9870169C}"/>
              </a:ext>
            </a:extLst>
          </p:cNvPr>
          <p:cNvSpPr txBox="1"/>
          <p:nvPr/>
        </p:nvSpPr>
        <p:spPr>
          <a:xfrm>
            <a:off x="5780341" y="3246079"/>
            <a:ext cx="5947442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</a:p>
          <a:p>
            <a:pPr>
              <a:lnSpc>
                <a:spcPct val="90000"/>
              </a:lnSpc>
            </a:pP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9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599"/>
            <a:ext cx="12188825" cy="647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Probablemente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Familia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4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87F3776-CF48-4A6B-9AA6-DA1D762C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4098FC7-EB1C-4FDA-A878-118AF7CA1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16</a:t>
            </a:fld>
            <a:endParaRPr lang="en-US"/>
          </a:p>
        </p:txBody>
      </p:sp>
      <p:pic>
        <p:nvPicPr>
          <p:cNvPr id="4" name="Picture 4" descr="A group of people standing in the grass&#10;&#10;Description generated with high confidence">
            <a:extLst>
              <a:ext uri="{FF2B5EF4-FFF2-40B4-BE49-F238E27FC236}">
                <a16:creationId xmlns="" xmlns:a16="http://schemas.microsoft.com/office/drawing/2014/main" id="{F6DB04B5-5DCC-4C79-BD25-F2797E253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475"/>
            <a:ext cx="12188825" cy="6243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4FA4A4-766E-4CA5-BD33-C318E9E2ED6D}"/>
              </a:ext>
            </a:extLst>
          </p:cNvPr>
          <p:cNvSpPr txBox="1"/>
          <p:nvPr/>
        </p:nvSpPr>
        <p:spPr>
          <a:xfrm>
            <a:off x="490031" y="415376"/>
            <a:ext cx="7487698" cy="19205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Probablemente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Tu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Tienes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Una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Familia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Para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Ayudar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 A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Cuidarte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Your Family "/>
              </a:rPr>
              <a:t>.</a:t>
            </a:r>
            <a:endParaRPr lang="en-US" sz="3600" dirty="0">
              <a:solidFill>
                <a:schemeClr val="tx1">
                  <a:lumMod val="95000"/>
                </a:schemeClr>
              </a:solidFill>
              <a:latin typeface="Your Family "/>
            </a:endParaRPr>
          </a:p>
        </p:txBody>
      </p:sp>
    </p:spTree>
    <p:extLst>
      <p:ext uri="{BB962C8B-B14F-4D97-AF65-F5344CB8AC3E}">
        <p14:creationId xmlns:p14="http://schemas.microsoft.com/office/powerpoint/2010/main" val="19151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73820" cy="6231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5B525F7-8221-401C-B052-BD449EF8B7CE}"/>
              </a:ext>
            </a:extLst>
          </p:cNvPr>
          <p:cNvSpPr/>
          <p:nvPr/>
        </p:nvSpPr>
        <p:spPr>
          <a:xfrm>
            <a:off x="0" y="-1"/>
            <a:ext cx="12188824" cy="1981202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2" y="279636"/>
            <a:ext cx="10972799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Abuelos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Las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Abuelas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Cuidarte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9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4799"/>
            <a:ext cx="12188825" cy="6553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0" y="71846"/>
            <a:ext cx="5585959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¡Los Maestros,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Pueden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Ayudarte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Saber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4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(a)!</a:t>
            </a:r>
            <a:endParaRPr lang="en-US" sz="48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667D558F-EBBA-4DFD-8924-0917DFCF9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7BF2F20-FE7C-4648-AB8D-802C5BB1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19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DD20E1C-8E39-4935-B184-83F659223364}"/>
              </a:ext>
            </a:extLst>
          </p:cNvPr>
          <p:cNvSpPr txBox="1"/>
          <p:nvPr/>
        </p:nvSpPr>
        <p:spPr>
          <a:xfrm>
            <a:off x="3733384" y="2032267"/>
            <a:ext cx="557480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dirty="0" smtClean="0">
                <a:cs typeface="Calibri"/>
              </a:rPr>
              <a:t>¿</a:t>
            </a:r>
            <a:r>
              <a:rPr lang="en-US" sz="4000" dirty="0" err="1" smtClean="0">
                <a:cs typeface="Calibri"/>
              </a:rPr>
              <a:t>Puedes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Pensar</a:t>
            </a:r>
            <a:r>
              <a:rPr lang="en-US" sz="4000" dirty="0" smtClean="0">
                <a:cs typeface="Calibri"/>
              </a:rPr>
              <a:t> en un </a:t>
            </a:r>
            <a:r>
              <a:rPr lang="en-US" sz="4000" dirty="0" err="1" smtClean="0">
                <a:cs typeface="Calibri"/>
              </a:rPr>
              <a:t>Adulto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que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te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Cuida</a:t>
            </a:r>
            <a:r>
              <a:rPr lang="en-US" sz="4000" dirty="0" smtClean="0">
                <a:cs typeface="Calibri"/>
              </a:rPr>
              <a:t>? </a:t>
            </a:r>
            <a:r>
              <a:rPr lang="en-US" sz="4000" dirty="0">
                <a:cs typeface="Calibri"/>
              </a:rPr>
              <a:t>  </a:t>
            </a:r>
            <a:endParaRPr lang="en-US" sz="4000" dirty="0" smtClean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r>
              <a:rPr lang="en-US" sz="4000" dirty="0" err="1" smtClean="0">
                <a:cs typeface="Calibri"/>
              </a:rPr>
              <a:t>Piensa</a:t>
            </a:r>
            <a:r>
              <a:rPr lang="en-US" sz="4000" dirty="0" smtClean="0">
                <a:cs typeface="Calibri"/>
              </a:rPr>
              <a:t> en </a:t>
            </a:r>
            <a:r>
              <a:rPr lang="en-US" sz="4000" dirty="0" err="1" smtClean="0">
                <a:cs typeface="Calibri"/>
              </a:rPr>
              <a:t>tu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mente</a:t>
            </a:r>
            <a:r>
              <a:rPr lang="en-US" sz="4000" dirty="0" smtClean="0">
                <a:cs typeface="Calibri"/>
              </a:rPr>
              <a:t> --</a:t>
            </a: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r>
              <a:rPr lang="en-US" sz="4000" dirty="0" smtClean="0">
                <a:cs typeface="Calibri"/>
              </a:rPr>
              <a:t>¿</a:t>
            </a:r>
            <a:r>
              <a:rPr lang="en-US" sz="4000" dirty="0" err="1" smtClean="0">
                <a:cs typeface="Calibri"/>
              </a:rPr>
              <a:t>quién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es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esa</a:t>
            </a:r>
            <a:r>
              <a:rPr lang="en-US" sz="4000" dirty="0" smtClean="0">
                <a:cs typeface="Calibri"/>
              </a:rPr>
              <a:t> persona?</a:t>
            </a:r>
            <a:endParaRPr lang="en-US" sz="4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7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C0F1FB-E239-4AFE-B7BC-58B6B170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791" y="387193"/>
            <a:ext cx="9143998" cy="1325562"/>
          </a:xfrm>
        </p:spPr>
        <p:txBody>
          <a:bodyPr anchor="ctr">
            <a:normAutofit/>
          </a:bodyPr>
          <a:lstStyle/>
          <a:p>
            <a:r>
              <a:rPr lang="en-US" sz="3600" b="1" dirty="0" smtClean="0"/>
              <a:t>Las Personas </a:t>
            </a:r>
            <a:r>
              <a:rPr lang="en-US" sz="3600" b="1" dirty="0" err="1" smtClean="0"/>
              <a:t>Cuidan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Muy</a:t>
            </a:r>
            <a:r>
              <a:rPr lang="en-US" sz="3600" b="1" dirty="0" smtClean="0"/>
              <a:t> Bien </a:t>
            </a:r>
            <a:r>
              <a:rPr lang="en-US" sz="3600" b="1" dirty="0" err="1" smtClean="0"/>
              <a:t>las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Cosas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son </a:t>
            </a:r>
            <a:r>
              <a:rPr lang="en-US" sz="3600" b="1" dirty="0" err="1" smtClean="0"/>
              <a:t>Especiales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0ABBD673-2C6D-475B-9E30-79C9013C8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346" y="1905000"/>
            <a:ext cx="7586133" cy="4267200"/>
          </a:xfrm>
        </p:spPr>
      </p:pic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1A1AA61-B66C-4A63-A039-7E6448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DEBD0C-1613-435F-99B7-9C55A65F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 Mucho En </a:t>
            </a:r>
            <a:r>
              <a:rPr lang="en-US" sz="5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lang="en-US" sz="5400" b="1" dirty="0">
              <a:solidFill>
                <a:schemeClr val="bg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3735674"/>
            <a:ext cx="12188825" cy="2512725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608013" y="4992036"/>
            <a:ext cx="117348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Estás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Hecho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De Un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Un Alma,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Pensamientos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 Ideas!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¡Hay Mucho 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3735674"/>
            <a:ext cx="12188825" cy="2512725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3735675"/>
            <a:ext cx="11734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Eres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Realmente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Maravillosso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(a) y Especial!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00205685-532C-462C-89FB-9FD4B2B6B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D3F008D-2A73-4F50-BACE-7446E618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97A5B-357A-495D-9527-D8C65C11E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2484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FB01DB-CA35-4BAD-9458-400662FB8DC8}"/>
              </a:ext>
            </a:extLst>
          </p:cNvPr>
          <p:cNvSpPr txBox="1"/>
          <p:nvPr/>
        </p:nvSpPr>
        <p:spPr>
          <a:xfrm>
            <a:off x="608013" y="457200"/>
            <a:ext cx="1097279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¡Hay Mucho </a:t>
            </a:r>
            <a:r>
              <a:rPr lang="en-US" sz="54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5400" b="1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5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18ED1C4-C236-4ED7-9A17-C2A0DF6B1435}"/>
              </a:ext>
            </a:extLst>
          </p:cNvPr>
          <p:cNvSpPr/>
          <p:nvPr/>
        </p:nvSpPr>
        <p:spPr>
          <a:xfrm>
            <a:off x="0" y="3735674"/>
            <a:ext cx="12188825" cy="2512725"/>
          </a:xfrm>
          <a:prstGeom prst="rect">
            <a:avLst/>
          </a:prstGeom>
          <a:solidFill>
            <a:schemeClr val="bg1">
              <a:lumMod val="75000"/>
              <a:lumOff val="25000"/>
              <a:alpha val="2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74A04B3-B007-4C8F-80EB-8FA7BFEF9DCB}"/>
              </a:ext>
            </a:extLst>
          </p:cNvPr>
          <p:cNvSpPr txBox="1"/>
          <p:nvPr/>
        </p:nvSpPr>
        <p:spPr>
          <a:xfrm>
            <a:off x="227012" y="3735675"/>
            <a:ext cx="117348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Quiere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Estés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6627812" y="2057400"/>
            <a:ext cx="5561013" cy="4191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6774955" y="2205346"/>
            <a:ext cx="540940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Sitio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Dónde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Dios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Viene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Dentro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Ti.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6779418" y="4226873"/>
            <a:ext cx="4532882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Alma, De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Merece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Cuidado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303212" y="178523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4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303212" y="178523"/>
            <a:ext cx="10287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Acerca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Alma. </a:t>
            </a:r>
            <a:r>
              <a:rPr lang="en-US" sz="40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06B9D24-7AF3-4FEF-AE30-2E92BBEAD829}"/>
              </a:ext>
            </a:extLst>
          </p:cNvPr>
          <p:cNvSpPr/>
          <p:nvPr/>
        </p:nvSpPr>
        <p:spPr>
          <a:xfrm>
            <a:off x="5669280" y="1371600"/>
            <a:ext cx="6519546" cy="4876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D5827D-2EEC-4728-B4F6-1B9B5631DEED}"/>
              </a:ext>
            </a:extLst>
          </p:cNvPr>
          <p:cNvSpPr txBox="1"/>
          <p:nvPr/>
        </p:nvSpPr>
        <p:spPr>
          <a:xfrm>
            <a:off x="5904411" y="2702283"/>
            <a:ext cx="607514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Enseñan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Hablar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Dios- A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Orar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7E207D-9A1C-4F60-A64A-4675ABEC315A}"/>
              </a:ext>
            </a:extLst>
          </p:cNvPr>
          <p:cNvSpPr txBox="1"/>
          <p:nvPr/>
        </p:nvSpPr>
        <p:spPr>
          <a:xfrm>
            <a:off x="6000206" y="3982426"/>
            <a:ext cx="599868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Sabes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Muy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Especial,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Eso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Oras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Pasas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Tiempo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Dios-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E170A9-36AE-489B-BD72-7DA796DB42E6}"/>
              </a:ext>
            </a:extLst>
          </p:cNvPr>
          <p:cNvSpPr txBox="1"/>
          <p:nvPr/>
        </p:nvSpPr>
        <p:spPr>
          <a:xfrm>
            <a:off x="5892528" y="1471719"/>
            <a:ext cx="628758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Saben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Alma </a:t>
            </a:r>
            <a:r>
              <a:rPr lang="en-US" sz="36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36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Especial.</a:t>
            </a:r>
            <a:endParaRPr lang="en-US" sz="36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0" y="-2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08190" y="1879808"/>
            <a:ext cx="328723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Las Personas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Interesan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142563" y="4258003"/>
            <a:ext cx="3218484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Sientas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Amado.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08190" y="91698"/>
            <a:ext cx="3287230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También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 </a:t>
            </a:r>
            <a:r>
              <a:rPr lang="en-US" sz="3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Especiales</a:t>
            </a:r>
            <a:r>
              <a:rPr lang="en-US" sz="3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21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69588" y="2664988"/>
            <a:ext cx="3257824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Tú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Ayudas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 a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Cuidar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de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Hablando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Acerca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de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con Personas en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las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</a:rPr>
              <a:t>Confías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69588" y="178332"/>
            <a:ext cx="3257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Quieren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Tus </a:t>
            </a:r>
            <a:r>
              <a:rPr lang="en-US" sz="32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32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824E56AE-3EFF-42AC-9850-1238DEB76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1D16260-832E-4C9F-A7C7-9BF554C3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27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0ED2648-1DEB-4948-9AE0-E29F38298BEB}"/>
              </a:ext>
            </a:extLst>
          </p:cNvPr>
          <p:cNvSpPr txBox="1"/>
          <p:nvPr/>
        </p:nvSpPr>
        <p:spPr>
          <a:xfrm>
            <a:off x="3013607" y="1409321"/>
            <a:ext cx="717027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 smtClean="0"/>
              <a:t>¿</a:t>
            </a:r>
            <a:r>
              <a:rPr lang="en-US" sz="4000" dirty="0" err="1" smtClean="0"/>
              <a:t>Puedes</a:t>
            </a:r>
            <a:r>
              <a:rPr lang="en-US" sz="4000" dirty="0" smtClean="0"/>
              <a:t> </a:t>
            </a:r>
            <a:r>
              <a:rPr lang="en-US" sz="4000" dirty="0" err="1" smtClean="0"/>
              <a:t>pensar</a:t>
            </a:r>
            <a:r>
              <a:rPr lang="en-US" sz="4000" dirty="0" smtClean="0"/>
              <a:t> en un </a:t>
            </a:r>
            <a:r>
              <a:rPr lang="en-US" sz="4000" dirty="0" err="1" smtClean="0"/>
              <a:t>adulto</a:t>
            </a:r>
            <a:r>
              <a:rPr lang="en-US" sz="4000" dirty="0" smtClean="0"/>
              <a:t> al </a:t>
            </a:r>
            <a:r>
              <a:rPr lang="en-US" sz="4000" dirty="0" err="1" smtClean="0"/>
              <a:t>que</a:t>
            </a:r>
            <a:r>
              <a:rPr lang="en-US" sz="4000" dirty="0" smtClean="0"/>
              <a:t> le </a:t>
            </a:r>
            <a:r>
              <a:rPr lang="en-US" sz="4000" dirty="0" err="1" smtClean="0"/>
              <a:t>importas</a:t>
            </a:r>
            <a:r>
              <a:rPr lang="en-US" sz="4000" dirty="0" smtClean="0"/>
              <a:t> y al </a:t>
            </a:r>
            <a:r>
              <a:rPr lang="en-US" sz="4000" dirty="0" err="1" smtClean="0"/>
              <a:t>que</a:t>
            </a:r>
            <a:r>
              <a:rPr lang="en-US" sz="4000" dirty="0" smtClean="0"/>
              <a:t> le </a:t>
            </a:r>
            <a:r>
              <a:rPr lang="en-US" sz="4000" dirty="0" err="1" smtClean="0"/>
              <a:t>importan</a:t>
            </a:r>
            <a:r>
              <a:rPr lang="en-US" sz="4000" dirty="0" smtClean="0"/>
              <a:t> </a:t>
            </a:r>
            <a:r>
              <a:rPr lang="en-US" sz="4000" dirty="0" err="1" smtClean="0"/>
              <a:t>tus</a:t>
            </a:r>
            <a:r>
              <a:rPr lang="en-US" sz="4000" dirty="0" smtClean="0"/>
              <a:t> </a:t>
            </a:r>
            <a:r>
              <a:rPr lang="en-US" sz="4000" dirty="0" err="1" smtClean="0"/>
              <a:t>sentimientos</a:t>
            </a:r>
            <a:r>
              <a:rPr lang="en-US" sz="4000" dirty="0" smtClean="0"/>
              <a:t>? </a:t>
            </a: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endParaRPr lang="en-US" sz="4000" dirty="0"/>
          </a:p>
          <a:p>
            <a:r>
              <a:rPr lang="en-US" sz="4000" dirty="0" err="1" smtClean="0"/>
              <a:t>Piensa</a:t>
            </a:r>
            <a:r>
              <a:rPr lang="en-US" sz="4000" dirty="0" smtClean="0"/>
              <a:t> en </a:t>
            </a:r>
            <a:r>
              <a:rPr lang="en-US" sz="4000" dirty="0" err="1" smtClean="0"/>
              <a:t>tu</a:t>
            </a:r>
            <a:r>
              <a:rPr lang="en-US" sz="4000" dirty="0" smtClean="0"/>
              <a:t> </a:t>
            </a:r>
            <a:r>
              <a:rPr lang="en-US" sz="4000" dirty="0" err="1" smtClean="0"/>
              <a:t>mente</a:t>
            </a:r>
            <a:r>
              <a:rPr lang="en-US" sz="4000" dirty="0" smtClean="0"/>
              <a:t>-</a:t>
            </a:r>
            <a:r>
              <a:rPr lang="en-US" sz="4000" dirty="0"/>
              <a:t>-</a:t>
            </a:r>
            <a:r>
              <a:rPr lang="en-US" sz="4000" dirty="0">
                <a:cs typeface="Calibri"/>
              </a:rPr>
              <a:t/>
            </a:r>
            <a:br>
              <a:rPr lang="en-US" sz="4000" dirty="0">
                <a:cs typeface="Calibri"/>
              </a:rPr>
            </a:br>
            <a:r>
              <a:rPr lang="en-US" sz="4000" dirty="0" smtClean="0">
                <a:cs typeface="Calibri"/>
              </a:rPr>
              <a:t>¿</a:t>
            </a:r>
            <a:r>
              <a:rPr lang="en-US" sz="4000" dirty="0" err="1" smtClean="0">
                <a:cs typeface="Calibri"/>
              </a:rPr>
              <a:t>quién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es</a:t>
            </a:r>
            <a:r>
              <a:rPr lang="en-US" sz="4000" dirty="0" smtClean="0">
                <a:cs typeface="Calibri"/>
              </a:rPr>
              <a:t> </a:t>
            </a:r>
            <a:r>
              <a:rPr lang="en-US" sz="4000" dirty="0" err="1" smtClean="0">
                <a:cs typeface="Calibri"/>
              </a:rPr>
              <a:t>esa</a:t>
            </a:r>
            <a:r>
              <a:rPr lang="en-US" sz="4000" dirty="0" smtClean="0">
                <a:cs typeface="Calibri"/>
              </a:rPr>
              <a:t> persona</a:t>
            </a:r>
            <a:r>
              <a:rPr lang="en-US" sz="400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1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0"/>
            <a:ext cx="9066212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98817" y="2560522"/>
            <a:ext cx="325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Las Personas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Te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Aman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Cuidan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Manera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Especial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98817" y="995559"/>
            <a:ext cx="318162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Parte Especial De Ti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6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133" y="-2191"/>
            <a:ext cx="9085791" cy="62341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29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6B011C-CD5E-4E72-A6EA-CA313D4727AC}"/>
              </a:ext>
            </a:extLst>
          </p:cNvPr>
          <p:cNvSpPr txBox="1"/>
          <p:nvPr/>
        </p:nvSpPr>
        <p:spPr>
          <a:xfrm>
            <a:off x="127125" y="507633"/>
            <a:ext cx="325782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Las Personas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Que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Te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Aman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Cuidan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De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Manera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Especial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Tu</a:t>
            </a:r>
            <a:r>
              <a:rPr lang="en-US" sz="28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</a:schemeClr>
                </a:solidFill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28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05C4B34-1630-48CD-B14F-C43E7CF1E8C6}"/>
              </a:ext>
            </a:extLst>
          </p:cNvPr>
          <p:cNvSpPr txBox="1"/>
          <p:nvPr/>
        </p:nvSpPr>
        <p:spPr>
          <a:xfrm>
            <a:off x="127125" y="2374350"/>
            <a:ext cx="3257824" cy="35825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Ellos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Dan Comida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Nutritiva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Comer. 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Cuidar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Alimentos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Saludables</a:t>
            </a:r>
            <a:r>
              <a:rPr lang="en-US" sz="28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>
                  <a:lumMod val="95000"/>
                </a:schemeClr>
              </a:solidFill>
              <a:cs typeface="Calibri"/>
            </a:endParaRPr>
          </a:p>
        </p:txBody>
      </p:sp>
      <p:pic>
        <p:nvPicPr>
          <p:cNvPr id="9" name="Google Shape;1663;p41" descr="A plate of food with broccoli&#10;&#10;Description generated with very high confidence">
            <a:extLst>
              <a:ext uri="{FF2B5EF4-FFF2-40B4-BE49-F238E27FC236}">
                <a16:creationId xmlns="" xmlns:a16="http://schemas.microsoft.com/office/drawing/2014/main" id="{35AA0488-4A29-42BD-A6B7-5E888BD82D62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949" y="4048775"/>
            <a:ext cx="3189054" cy="218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230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7"/>
          <p:cNvSpPr txBox="1">
            <a:spLocks noGrp="1"/>
          </p:cNvSpPr>
          <p:nvPr>
            <p:ph type="body" idx="1"/>
          </p:nvPr>
        </p:nvSpPr>
        <p:spPr>
          <a:xfrm>
            <a:off x="287383" y="879566"/>
            <a:ext cx="4258491" cy="431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 Personas </a:t>
            </a:r>
            <a:r>
              <a:rPr lang="en-US" sz="54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Cuidan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Muy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Bien </a:t>
            </a:r>
            <a:r>
              <a:rPr lang="en-US" sz="54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54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Son </a:t>
            </a:r>
            <a:r>
              <a:rPr lang="en-US" sz="5400" b="1" i="0" u="none" strike="noStrike" cap="none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Especiales</a:t>
            </a:r>
            <a:r>
              <a:rPr lang="en-US" sz="5400" b="1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000" b="1" dirty="0"/>
          </a:p>
        </p:txBody>
      </p:sp>
      <p:sp>
        <p:nvSpPr>
          <p:cNvPr id="1420" name="Google Shape;1420;p1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21" name="Google Shape;1421;p1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2" name="Google Shape;1422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8812" y="1219200"/>
            <a:ext cx="9073200" cy="510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2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D3959E2-CDE8-472B-BFC2-B15B8A52A74E}"/>
              </a:ext>
            </a:extLst>
          </p:cNvPr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BB9C6-6FE2-4A65-9E18-68ACDCC30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037" y="0"/>
            <a:ext cx="9126787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C704856E-7525-4B35-9728-92D12A0B3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F7B7946-A89C-4E5C-82F3-7D105A5F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E378B2B-A2BC-4586-B3D7-6611072D105F}"/>
              </a:ext>
            </a:extLst>
          </p:cNvPr>
          <p:cNvSpPr/>
          <p:nvPr/>
        </p:nvSpPr>
        <p:spPr>
          <a:xfrm>
            <a:off x="1" y="-1"/>
            <a:ext cx="3503611" cy="6248401"/>
          </a:xfrm>
          <a:prstGeom prst="rect">
            <a:avLst/>
          </a:prstGeom>
          <a:solidFill>
            <a:schemeClr val="accent4">
              <a:lumMod val="75000"/>
              <a:alpha val="85000"/>
            </a:scheme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32A3DF9-6439-462D-B95B-E8552FBAA897}"/>
              </a:ext>
            </a:extLst>
          </p:cNvPr>
          <p:cNvSpPr txBox="1"/>
          <p:nvPr/>
        </p:nvSpPr>
        <p:spPr>
          <a:xfrm>
            <a:off x="160994" y="457200"/>
            <a:ext cx="3181624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Cuidan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Haciendo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Hogar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 Lugar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4400" b="1" dirty="0" err="1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Vivir</a:t>
            </a:r>
            <a:r>
              <a:rPr lang="en-US" sz="4400" b="1" dirty="0" smtClean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400" b="1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ADA65C0E-1BDD-4AAD-A8BF-D15C6E3A2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14" y="0"/>
            <a:ext cx="9342050" cy="6245702"/>
          </a:xfrm>
          <a:prstGeom prst="rect">
            <a:avLst/>
          </a:prstGeom>
        </p:spPr>
      </p:pic>
      <p:sp>
        <p:nvSpPr>
          <p:cNvPr id="1643" name="Google Shape;1643;p40"/>
          <p:cNvSpPr/>
          <p:nvPr/>
        </p:nvSpPr>
        <p:spPr>
          <a:xfrm>
            <a:off x="0" y="-1"/>
            <a:ext cx="3122612" cy="62484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4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645" name="Google Shape;1645;p4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6" name="Google Shape;1646;p40"/>
          <p:cNvSpPr/>
          <p:nvPr/>
        </p:nvSpPr>
        <p:spPr>
          <a:xfrm>
            <a:off x="1" y="-1"/>
            <a:ext cx="3503700" cy="6248400"/>
          </a:xfrm>
          <a:prstGeom prst="rect">
            <a:avLst/>
          </a:prstGeom>
          <a:solidFill>
            <a:srgbClr val="B86C1F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8" name="Google Shape;1648;p40"/>
          <p:cNvSpPr txBox="1"/>
          <p:nvPr/>
        </p:nvSpPr>
        <p:spPr>
          <a:xfrm>
            <a:off x="562938" y="3438902"/>
            <a:ext cx="3257700" cy="2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40"/>
          <p:cNvSpPr txBox="1"/>
          <p:nvPr/>
        </p:nvSpPr>
        <p:spPr>
          <a:xfrm>
            <a:off x="161101" y="1548521"/>
            <a:ext cx="3181500" cy="3470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¿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Qué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Hace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Familia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Para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Hacer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de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Tu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Hogar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 un Lugar </a:t>
            </a:r>
            <a:r>
              <a:rPr lang="en-US" sz="4000" b="1" dirty="0" err="1" smtClean="0">
                <a:solidFill>
                  <a:srgbClr val="F2F2F2"/>
                </a:solidFill>
                <a:cs typeface="Calibri"/>
              </a:rPr>
              <a:t>Seguro</a:t>
            </a:r>
            <a:r>
              <a:rPr lang="en-US" sz="4000" b="1" dirty="0" smtClean="0">
                <a:solidFill>
                  <a:srgbClr val="F2F2F2"/>
                </a:solidFill>
                <a:cs typeface="Calibri"/>
              </a:rPr>
              <a:t>?</a:t>
            </a:r>
            <a:r>
              <a:rPr lang="en-US" sz="4000" b="1" dirty="0">
                <a:solidFill>
                  <a:srgbClr val="F2F2F2"/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2995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647124-7395-475B-A0D2-88F1D22A7085}"/>
              </a:ext>
            </a:extLst>
          </p:cNvPr>
          <p:cNvSpPr txBox="1"/>
          <p:nvPr/>
        </p:nvSpPr>
        <p:spPr>
          <a:xfrm>
            <a:off x="5942012" y="10668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Las Personas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Cuidan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Mostrándote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Como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Estar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4A0621-1C56-41E4-AF03-B7C3849EFE54}"/>
              </a:ext>
            </a:extLst>
          </p:cNvPr>
          <p:cNvSpPr txBox="1"/>
          <p:nvPr/>
        </p:nvSpPr>
        <p:spPr>
          <a:xfrm>
            <a:off x="5942012" y="3810000"/>
            <a:ext cx="54864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La seguridad ante to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2" y="2220962"/>
            <a:ext cx="41624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erson riding on the back of a bicycle&#10;&#10;Description generated with very high confidence">
            <a:extLst>
              <a:ext uri="{FF2B5EF4-FFF2-40B4-BE49-F238E27FC236}">
                <a16:creationId xmlns="" xmlns:a16="http://schemas.microsoft.com/office/drawing/2014/main" id="{BA7F7D83-6856-4040-A369-6123787233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" y="7371"/>
            <a:ext cx="12188825" cy="627844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4A0621-1C56-41E4-AF03-B7C3849EFE54}"/>
              </a:ext>
            </a:extLst>
          </p:cNvPr>
          <p:cNvSpPr txBox="1"/>
          <p:nvPr/>
        </p:nvSpPr>
        <p:spPr>
          <a:xfrm>
            <a:off x="8377646" y="180973"/>
            <a:ext cx="36245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Cuidas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Propio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Tomando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Buenas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Decisiones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Seguras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4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Image result for La seguridad ante to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92" y="4824284"/>
            <a:ext cx="2062071" cy="108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3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950111F-084A-4701-B163-E508D5AEC9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" y="4571"/>
            <a:ext cx="12186960" cy="627942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93E6645-9C50-4506-AC85-05008E4D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5E4061F-40C0-448E-8DD2-973F2774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A4A0621-1C56-41E4-AF03-B7C3849EFE54}"/>
              </a:ext>
            </a:extLst>
          </p:cNvPr>
          <p:cNvSpPr txBox="1"/>
          <p:nvPr/>
        </p:nvSpPr>
        <p:spPr>
          <a:xfrm>
            <a:off x="8907922" y="281961"/>
            <a:ext cx="3116159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Qué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otras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decisions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tomar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mantenerte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seguro</a:t>
            </a:r>
            <a:r>
              <a:rPr lang="en-US" sz="4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Image result for La seguridad ante tod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19" y="4551735"/>
            <a:ext cx="2183991" cy="114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08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052" y="472848"/>
            <a:ext cx="7174813" cy="102076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Puedes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Hacer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Muchas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Cosas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Maravillosas</a:t>
            </a:r>
            <a:r>
              <a:rPr lang="en-US" b="1" dirty="0">
                <a:solidFill>
                  <a:prstClr val="white"/>
                </a:solidFill>
              </a:rPr>
              <a:t> Con </a:t>
            </a:r>
            <a:r>
              <a:rPr lang="en-US" b="1" dirty="0" err="1">
                <a:solidFill>
                  <a:prstClr val="white"/>
                </a:solidFill>
              </a:rPr>
              <a:t>Tu</a:t>
            </a:r>
            <a:r>
              <a:rPr lang="en-US" b="1" dirty="0">
                <a:solidFill>
                  <a:prstClr val="white"/>
                </a:solidFill>
              </a:rPr>
              <a:t> </a:t>
            </a:r>
            <a:r>
              <a:rPr lang="en-US" b="1" dirty="0" err="1">
                <a:solidFill>
                  <a:prstClr val="white"/>
                </a:solidFill>
              </a:rPr>
              <a:t>Cuerpo</a:t>
            </a:r>
            <a:r>
              <a:rPr lang="en-US" b="1" dirty="0">
                <a:solidFill>
                  <a:prstClr val="white"/>
                </a:solidFill>
              </a:rPr>
              <a:t>.  </a:t>
            </a:r>
            <a:r>
              <a:rPr lang="en-US" b="1" dirty="0">
                <a:solidFill>
                  <a:prstClr val="white"/>
                </a:solidFill>
                <a:ea typeface="+mn-ea"/>
                <a:cs typeface="+mn-cs"/>
              </a:rPr>
              <a:t> </a:t>
            </a:r>
            <a:endParaRPr lang="en-US" b="1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3375" y="1799363"/>
            <a:ext cx="5669280" cy="4041648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78958" y="2437950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Jugar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2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89" y="529479"/>
            <a:ext cx="7950988" cy="1020762"/>
          </a:xfrm>
        </p:spPr>
        <p:txBody>
          <a:bodyPr/>
          <a:lstStyle/>
          <a:p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8037" y="2777739"/>
            <a:ext cx="2989053" cy="2743200"/>
          </a:xfrm>
        </p:spPr>
        <p:txBody>
          <a:bodyPr anchor="ctr">
            <a:normAutofit fontScale="85000" lnSpcReduction="1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Abrazar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36</a:t>
            </a:fld>
            <a:endParaRPr lang="en-US"/>
          </a:p>
        </p:txBody>
      </p:sp>
      <p:pic>
        <p:nvPicPr>
          <p:cNvPr id="11" name="Picture 11" descr="A person in a white shirt&#10;&#10;Description generated with high confidence">
            <a:extLst>
              <a:ext uri="{FF2B5EF4-FFF2-40B4-BE49-F238E27FC236}">
                <a16:creationId xmlns="" xmlns:a16="http://schemas.microsoft.com/office/drawing/2014/main" id="{9B88326D-8904-4625-A44B-8B94C2509B2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504" y="1681053"/>
            <a:ext cx="6129235" cy="437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1043" y="529479"/>
            <a:ext cx="7922241" cy="1020762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12" y="1905000"/>
            <a:ext cx="7239000" cy="4175410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532812" y="2819400"/>
            <a:ext cx="2989262" cy="2743200"/>
          </a:xfrm>
        </p:spPr>
        <p:txBody>
          <a:bodyPr anchor="ctr">
            <a:normAutofit fontScale="92500" lnSpcReduction="2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¡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100" b="1" dirty="0" err="1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Cantar</a:t>
            </a:r>
            <a:r>
              <a:rPr lang="en-US" sz="71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71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6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968" y="600269"/>
            <a:ext cx="7476659" cy="1020762"/>
          </a:xfrm>
        </p:spPr>
        <p:txBody>
          <a:bodyPr/>
          <a:lstStyle/>
          <a:p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046" y="1884311"/>
            <a:ext cx="5388864" cy="4041648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8037" y="2706949"/>
            <a:ext cx="2989053" cy="2743200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7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7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7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Dormir</a:t>
            </a:r>
            <a:r>
              <a:rPr lang="en-US" sz="72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7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48"/>
          <p:cNvSpPr txBox="1">
            <a:spLocks noGrp="1"/>
          </p:cNvSpPr>
          <p:nvPr>
            <p:ph type="title"/>
          </p:nvPr>
        </p:nvSpPr>
        <p:spPr>
          <a:xfrm>
            <a:off x="1833806" y="472848"/>
            <a:ext cx="7922241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  </a:t>
            </a:r>
            <a:endParaRPr lang="en-US" dirty="0"/>
          </a:p>
        </p:txBody>
      </p:sp>
      <p:sp>
        <p:nvSpPr>
          <p:cNvPr id="1724" name="Google Shape;1724;p48"/>
          <p:cNvSpPr txBox="1">
            <a:spLocks noGrp="1"/>
          </p:cNvSpPr>
          <p:nvPr>
            <p:ph type="body" idx="1"/>
          </p:nvPr>
        </p:nvSpPr>
        <p:spPr>
          <a:xfrm>
            <a:off x="8105262" y="2460250"/>
            <a:ext cx="29892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67"/>
              <a:buFont typeface="Arial"/>
              <a:buNone/>
            </a:pPr>
            <a:r>
              <a:rPr lang="en-US" sz="4800" b="1" dirty="0" err="1" smtClean="0">
                <a:solidFill>
                  <a:srgbClr val="FFFFFF"/>
                </a:solidFill>
              </a:rPr>
              <a:t>Tú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Te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Puedes</a:t>
            </a:r>
            <a:r>
              <a:rPr lang="en-US" sz="4800" b="1" dirty="0" smtClean="0">
                <a:solidFill>
                  <a:srgbClr val="FFFFFF"/>
                </a:solidFill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</a:rPr>
              <a:t>Reír</a:t>
            </a:r>
            <a:r>
              <a:rPr lang="en-US" sz="4800" b="1" dirty="0" smtClean="0">
                <a:solidFill>
                  <a:srgbClr val="FFFFFF"/>
                </a:solidFill>
              </a:rPr>
              <a:t> con Tus Amigos</a:t>
            </a:r>
            <a:r>
              <a:rPr lang="en-US" sz="4800" b="1" i="0" u="none" strike="noStrike" cap="none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800" dirty="0"/>
          </a:p>
          <a:p>
            <a:pPr marL="0" marR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80"/>
              <a:buFont typeface="Arial"/>
              <a:buNone/>
            </a:pPr>
            <a:endParaRPr sz="148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5" name="Google Shape;1725;p4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26" name="Google Shape;1726;p4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7" name="Google Shape;1727;p48" descr="A picture containing grass, tree, outdoor, child&#10;&#10;Description generated with very high confidence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27212" y="2047588"/>
            <a:ext cx="5515787" cy="3818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2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7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2FBC92-8F97-4227-9FC0-2AD3C27157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212" y="590550"/>
            <a:ext cx="5791200" cy="5538187"/>
          </a:xfrm>
          <a:prstGeom prst="rect">
            <a:avLst/>
          </a:prstGeom>
        </p:spPr>
      </p:pic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409892" y="1297577"/>
            <a:ext cx="4648200" cy="3944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Personas Cuidan Muy Bien las Cosas que Son Especiales.</a:t>
            </a:r>
            <a:endParaRPr lang="es-E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36CD052-A854-4F15-A083-84C315CF7C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212" y="2026143"/>
            <a:ext cx="2133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1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7CC80-4C0E-4F26-BBAC-AF6E05874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Puedes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Hacer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Muchas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Cosas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Maravillosas</a:t>
            </a:r>
            <a:r>
              <a:rPr lang="en-US" sz="3600" b="1" dirty="0">
                <a:solidFill>
                  <a:prstClr val="white"/>
                </a:solidFill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</a:rPr>
              <a:t>Tu</a:t>
            </a:r>
            <a:r>
              <a:rPr lang="en-US" sz="3600" b="1" dirty="0">
                <a:solidFill>
                  <a:prstClr val="white"/>
                </a:solidFill>
              </a:rPr>
              <a:t> </a:t>
            </a:r>
            <a:r>
              <a:rPr lang="en-US" sz="3600" b="1" dirty="0" err="1">
                <a:solidFill>
                  <a:prstClr val="white"/>
                </a:solidFill>
              </a:rPr>
              <a:t>Cuerpo</a:t>
            </a:r>
            <a:r>
              <a:rPr lang="en-US" sz="3600" b="1" dirty="0">
                <a:solidFill>
                  <a:prstClr val="white"/>
                </a:solidFill>
              </a:rPr>
              <a:t>.  </a:t>
            </a:r>
            <a:r>
              <a:rPr lang="en-US" sz="3600" b="1" dirty="0" smtClean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endParaRPr lang="en-US" sz="3600" b="1" dirty="0">
              <a:latin typeface="+mn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="" xmlns:a16="http://schemas.microsoft.com/office/drawing/2014/main" id="{45AC3FF5-15EA-4DEB-9B4F-BCCBBC1FFE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893" y="1906932"/>
            <a:ext cx="5749575" cy="3906631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D37E513-296A-4D45-B4CD-64CACB3E3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89269" y="2146663"/>
            <a:ext cx="2989053" cy="327660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Tx/>
            </a:pPr>
            <a:r>
              <a:rPr lang="en-US" sz="6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Puedes</a:t>
            </a: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Ayudar</a:t>
            </a:r>
            <a:r>
              <a:rPr lang="en-US" sz="6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Los </a:t>
            </a:r>
            <a:r>
              <a:rPr lang="en-US" sz="6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Demás</a:t>
            </a:r>
            <a:r>
              <a:rPr lang="en-US" sz="6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DF321-7A6E-481C-B5D1-7573F00E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DAD086-4DDA-4DD5-B251-44D4E4AB8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99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619365" y="533400"/>
            <a:ext cx="4419600" cy="52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Dios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Hizo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Obra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Maravillosa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Hacer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Todo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tí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Especial-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lnSpc>
                <a:spcPct val="90000"/>
              </a:lnSpc>
            </a:pP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Tus </a:t>
            </a: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Sentimientos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>
              <a:lnSpc>
                <a:spcPct val="90000"/>
              </a:lnSpc>
            </a:pPr>
            <a:endParaRPr lang="en-US" sz="3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40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Alma</a:t>
            </a:r>
            <a:r>
              <a:rPr lang="en-US" sz="3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12" y="381000"/>
            <a:ext cx="396240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tratar de Lastimar Nunca </a:t>
            </a:r>
            <a:endParaRPr lang="es-ES" sz="4800" dirty="0"/>
          </a:p>
          <a:p>
            <a:pPr lvl="0">
              <a:lnSpc>
                <a:spcPct val="90000"/>
              </a:lnSpc>
            </a:pPr>
            <a:r>
              <a:rPr lang="es-ES" sz="48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Tus Sentimientos</a:t>
            </a: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endParaRPr lang="es-ES" sz="48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752" name="Google Shape;175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212" y="381000"/>
            <a:ext cx="3962399" cy="58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9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 Tratar de Lastimar Nunca  </a:t>
            </a:r>
            <a:endParaRPr lang="es-ES" sz="4800" dirty="0"/>
          </a:p>
          <a:p>
            <a:pPr lvl="0">
              <a:lnSpc>
                <a:spcPct val="90000"/>
              </a:lnSpc>
            </a:pPr>
            <a:r>
              <a:rPr lang="es-ES" sz="48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 Alma</a:t>
            </a:r>
            <a:r>
              <a:rPr lang="es-E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800" dirty="0"/>
          </a:p>
        </p:txBody>
      </p:sp>
      <p:pic>
        <p:nvPicPr>
          <p:cNvPr id="1752" name="Google Shape;175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212" y="381000"/>
            <a:ext cx="3962399" cy="58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8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5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750" name="Google Shape;1750;p5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1" name="Google Shape;1751;p51"/>
          <p:cNvSpPr txBox="1"/>
          <p:nvPr/>
        </p:nvSpPr>
        <p:spPr>
          <a:xfrm>
            <a:off x="1064050" y="1233000"/>
            <a:ext cx="4419600" cy="4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s-ES" sz="7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Nadie </a:t>
            </a:r>
            <a:endParaRPr lang="es-ES" sz="54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lvl="0">
              <a:lnSpc>
                <a:spcPct val="90000"/>
              </a:lnSpc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Debería  Tratar de Lastimar Nunca  </a:t>
            </a:r>
            <a:endParaRPr lang="es-ES" sz="5400" dirty="0"/>
          </a:p>
          <a:p>
            <a:pPr lvl="0">
              <a:lnSpc>
                <a:spcPct val="90000"/>
              </a:lnSpc>
            </a:pPr>
            <a:r>
              <a:rPr lang="es-ES" sz="5400" b="1" u="sng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Tu Cuerpo</a:t>
            </a: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 </a:t>
            </a:r>
            <a:r>
              <a:rPr lang="es-E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endParaRPr lang="es-ES" sz="54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1752" name="Google Shape;1752;p5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212" y="381000"/>
            <a:ext cx="3962399" cy="58270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6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37" y="529252"/>
            <a:ext cx="9792678" cy="1020762"/>
          </a:xfrm>
        </p:spPr>
        <p:txBody>
          <a:bodyPr/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5152" y="2264228"/>
            <a:ext cx="3086100" cy="2962808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Tú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Pones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Ropa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, Para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Protejerlo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Clima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113" y="2033650"/>
            <a:ext cx="5668962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387" y="430146"/>
            <a:ext cx="10287000" cy="1020762"/>
          </a:xfrm>
        </p:spPr>
        <p:txBody>
          <a:bodyPr/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8363" y="2664964"/>
            <a:ext cx="3086100" cy="2518670"/>
          </a:xfrm>
        </p:spPr>
        <p:txBody>
          <a:bodyPr>
            <a:normAutofit/>
          </a:bodyPr>
          <a:lstStyle/>
          <a:p>
            <a:r>
              <a:rPr lang="en-US" sz="4000" b="1" dirty="0"/>
              <a:t>¡</a:t>
            </a:r>
            <a:r>
              <a:rPr lang="en-US" sz="4000" b="1" dirty="0" err="1"/>
              <a:t>También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Pones </a:t>
            </a:r>
            <a:r>
              <a:rPr lang="en-US" sz="4000" b="1" dirty="0" err="1"/>
              <a:t>Ropa</a:t>
            </a:r>
            <a:r>
              <a:rPr lang="en-US" sz="4000" b="1" dirty="0"/>
              <a:t> </a:t>
            </a:r>
            <a:r>
              <a:rPr lang="en-US" sz="4000" b="1" dirty="0" err="1"/>
              <a:t>Porque</a:t>
            </a:r>
            <a:r>
              <a:rPr lang="en-US" sz="4000" b="1" dirty="0"/>
              <a:t> Se </a:t>
            </a:r>
            <a:r>
              <a:rPr lang="en-US" sz="4000" b="1" dirty="0" err="1"/>
              <a:t>Ve</a:t>
            </a:r>
            <a:r>
              <a:rPr lang="en-US" sz="4000" b="1" dirty="0"/>
              <a:t> Bien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113" y="2033650"/>
            <a:ext cx="5668962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C67DFF-B5F4-4E27-9F91-E6BE6756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383" y="486778"/>
            <a:ext cx="10287000" cy="1020762"/>
          </a:xfrm>
        </p:spPr>
        <p:txBody>
          <a:bodyPr/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24D0E7-3389-4976-9053-695257771E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758" y="1884385"/>
            <a:ext cx="3086100" cy="3721557"/>
          </a:xfrm>
        </p:spPr>
        <p:txBody>
          <a:bodyPr>
            <a:normAutofit fontScale="92500"/>
          </a:bodyPr>
          <a:lstStyle/>
          <a:p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También</a:t>
            </a:r>
            <a:r>
              <a:rPr lang="en-US" sz="4000" dirty="0"/>
              <a:t> </a:t>
            </a:r>
            <a:r>
              <a:rPr lang="en-US" sz="4000" dirty="0" err="1"/>
              <a:t>Te</a:t>
            </a:r>
            <a:r>
              <a:rPr lang="en-US" sz="4000" dirty="0"/>
              <a:t> Pones </a:t>
            </a:r>
            <a:r>
              <a:rPr lang="en-US" sz="4000" dirty="0" err="1"/>
              <a:t>Ropa</a:t>
            </a:r>
            <a:r>
              <a:rPr lang="en-US" sz="4000" dirty="0"/>
              <a:t>  En </a:t>
            </a:r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Cuerpo</a:t>
            </a:r>
            <a:r>
              <a:rPr lang="en-US" sz="4000" dirty="0"/>
              <a:t> Para </a:t>
            </a:r>
            <a:r>
              <a:rPr lang="en-US" sz="4000" dirty="0" err="1"/>
              <a:t>Cubrir</a:t>
            </a:r>
            <a:r>
              <a:rPr lang="en-US" sz="4000" dirty="0"/>
              <a:t> Las </a:t>
            </a:r>
            <a:r>
              <a:rPr lang="en-US" sz="4000" dirty="0" err="1"/>
              <a:t>Partes</a:t>
            </a:r>
            <a:r>
              <a:rPr lang="en-US" sz="4000" dirty="0"/>
              <a:t> </a:t>
            </a:r>
            <a:r>
              <a:rPr lang="en-US" sz="4000" dirty="0" err="1"/>
              <a:t>Más</a:t>
            </a:r>
            <a:r>
              <a:rPr lang="en-US" sz="4000" dirty="0"/>
              <a:t> </a:t>
            </a:r>
            <a:r>
              <a:rPr lang="en-US" sz="4000" dirty="0" err="1"/>
              <a:t>Privadas</a:t>
            </a:r>
            <a:r>
              <a:rPr lang="en-US" sz="4000" dirty="0"/>
              <a:t> De </a:t>
            </a:r>
            <a:r>
              <a:rPr lang="en-US" sz="4000" dirty="0" err="1"/>
              <a:t>Tu</a:t>
            </a:r>
            <a:r>
              <a:rPr lang="en-US" sz="4000" dirty="0"/>
              <a:t> </a:t>
            </a:r>
            <a:r>
              <a:rPr lang="en-US" sz="4000" dirty="0" err="1"/>
              <a:t>Cuerpo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4C41000B-467D-48BB-B27B-ACADCBE54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113" y="2033650"/>
            <a:ext cx="5668962" cy="3781299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F4A79E-6C33-490E-BAA8-57B3DAF5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D9BD20-1B55-41C7-839E-106C2FD2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61554" y="487006"/>
            <a:ext cx="11174712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140772" y="2852262"/>
            <a:ext cx="3579584" cy="2570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/>
              <a:t>Este Niño y Niña No </a:t>
            </a:r>
            <a:r>
              <a:rPr lang="en-US" sz="3600" b="1" dirty="0" err="1"/>
              <a:t>Están</a:t>
            </a:r>
            <a:r>
              <a:rPr lang="en-US" sz="3600" b="1" dirty="0"/>
              <a:t> </a:t>
            </a:r>
            <a:r>
              <a:rPr lang="en-US" sz="3600" b="1" dirty="0" err="1"/>
              <a:t>Vestidos</a:t>
            </a:r>
            <a:r>
              <a:rPr lang="en-US" sz="3600" b="1" dirty="0"/>
              <a:t> Para </a:t>
            </a:r>
            <a:r>
              <a:rPr lang="en-US" sz="3600" b="1" dirty="0" err="1"/>
              <a:t>Ir</a:t>
            </a:r>
            <a:r>
              <a:rPr lang="en-US" sz="3600" b="1" dirty="0"/>
              <a:t> a la </a:t>
            </a:r>
            <a:r>
              <a:rPr lang="en-US" sz="3600" b="1" dirty="0" err="1"/>
              <a:t>Escuela</a:t>
            </a:r>
            <a:r>
              <a:rPr lang="en-US" sz="3600" b="1" dirty="0"/>
              <a:t>. 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3200" dirty="0"/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62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18387" y="487006"/>
            <a:ext cx="11217879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318500" y="2636016"/>
            <a:ext cx="3143419" cy="2636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>
                <a:cs typeface="Calibri" panose="020F0502020204030204" pitchFamily="34" charset="0"/>
              </a:rPr>
              <a:t>No </a:t>
            </a:r>
            <a:r>
              <a:rPr lang="en-US" sz="3600" b="1" dirty="0" err="1">
                <a:cs typeface="Calibri" panose="020F0502020204030204" pitchFamily="34" charset="0"/>
              </a:rPr>
              <a:t>Están</a:t>
            </a:r>
            <a:r>
              <a:rPr lang="en-US" sz="3600" b="1" dirty="0">
                <a:cs typeface="Calibri" panose="020F0502020204030204" pitchFamily="34" charset="0"/>
              </a:rPr>
              <a:t> </a:t>
            </a:r>
            <a:r>
              <a:rPr lang="en-US" sz="3600" b="1" dirty="0" err="1">
                <a:cs typeface="Calibri" panose="020F0502020204030204" pitchFamily="34" charset="0"/>
              </a:rPr>
              <a:t>Vestidos</a:t>
            </a:r>
            <a:r>
              <a:rPr lang="en-US" sz="3600" b="1" dirty="0">
                <a:cs typeface="Calibri" panose="020F0502020204030204" pitchFamily="34" charset="0"/>
              </a:rPr>
              <a:t> Para </a:t>
            </a:r>
            <a:r>
              <a:rPr lang="en-US" sz="3600" b="1" dirty="0" err="1">
                <a:cs typeface="Calibri" panose="020F0502020204030204" pitchFamily="34" charset="0"/>
              </a:rPr>
              <a:t>Salir</a:t>
            </a:r>
            <a:r>
              <a:rPr lang="en-US" sz="3600" b="1" dirty="0"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cs typeface="Calibri" panose="020F0502020204030204" pitchFamily="34" charset="0"/>
              </a:rPr>
              <a:t>Sus</a:t>
            </a:r>
            <a:r>
              <a:rPr lang="en-US" sz="3600" b="1" dirty="0">
                <a:cs typeface="Calibri" panose="020F0502020204030204" pitchFamily="34" charset="0"/>
              </a:rPr>
              <a:t> Amigos. 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US" sz="3600" b="1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05" name="Google Shape;1405;p1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72FBC92-8F97-4227-9FC0-2AD3C271574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012" y="-76200"/>
            <a:ext cx="6551613" cy="6165120"/>
          </a:xfrm>
          <a:prstGeom prst="rect">
            <a:avLst/>
          </a:prstGeom>
        </p:spPr>
      </p:pic>
      <p:sp>
        <p:nvSpPr>
          <p:cNvPr id="1403" name="Google Shape;1403;p15"/>
          <p:cNvSpPr txBox="1">
            <a:spLocks noGrp="1"/>
          </p:cNvSpPr>
          <p:nvPr>
            <p:ph type="body" idx="4294967295"/>
          </p:nvPr>
        </p:nvSpPr>
        <p:spPr>
          <a:xfrm>
            <a:off x="836612" y="1828800"/>
            <a:ext cx="4572000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3600"/>
              <a:buNone/>
            </a:pPr>
            <a:r>
              <a:rPr lang="es-ES" sz="5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Las Personas Cuidan Muy Bien las Cosas que Son Especiales.</a:t>
            </a:r>
            <a:endParaRPr lang="es-ES" sz="40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endParaRPr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D7AEBE-E8DE-4F6B-A297-83BE7523B0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413" y="2546743"/>
            <a:ext cx="2755258" cy="23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7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18387" y="487006"/>
            <a:ext cx="11217879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390683" y="2212409"/>
            <a:ext cx="3071236" cy="3483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600" b="1" dirty="0" err="1"/>
              <a:t>Pero</a:t>
            </a:r>
            <a:r>
              <a:rPr lang="en-US" sz="3600" b="1" dirty="0"/>
              <a:t> </a:t>
            </a:r>
            <a:r>
              <a:rPr lang="en-US" sz="3600" b="1" dirty="0" err="1"/>
              <a:t>Sus</a:t>
            </a:r>
            <a:r>
              <a:rPr lang="en-US" sz="3600" b="1" dirty="0"/>
              <a:t> </a:t>
            </a:r>
            <a:r>
              <a:rPr lang="en-US" sz="3600" b="1" dirty="0" err="1"/>
              <a:t>Ropas</a:t>
            </a:r>
            <a:r>
              <a:rPr lang="en-US" sz="3600" b="1" dirty="0"/>
              <a:t> </a:t>
            </a:r>
            <a:r>
              <a:rPr lang="en-US" sz="3600" b="1" dirty="0" err="1"/>
              <a:t>Aún</a:t>
            </a:r>
            <a:r>
              <a:rPr lang="en-US" sz="3600" b="1" dirty="0"/>
              <a:t> </a:t>
            </a:r>
            <a:r>
              <a:rPr lang="en-US" sz="3600" b="1" dirty="0" err="1"/>
              <a:t>Cubren</a:t>
            </a:r>
            <a:r>
              <a:rPr lang="en-US" sz="3600" b="1" dirty="0"/>
              <a:t> Las </a:t>
            </a:r>
            <a:r>
              <a:rPr lang="en-US" sz="3600" b="1" dirty="0" err="1"/>
              <a:t>Partes</a:t>
            </a:r>
            <a:r>
              <a:rPr lang="en-US" sz="3600" b="1" dirty="0"/>
              <a:t> </a:t>
            </a:r>
            <a:r>
              <a:rPr lang="en-US" sz="3600" b="1" dirty="0" err="1"/>
              <a:t>Más</a:t>
            </a:r>
            <a:r>
              <a:rPr lang="en-US" sz="3600" b="1" dirty="0"/>
              <a:t> </a:t>
            </a:r>
            <a:r>
              <a:rPr lang="en-US" sz="3600" b="1" dirty="0" err="1"/>
              <a:t>Especiales</a:t>
            </a:r>
            <a:r>
              <a:rPr lang="en-US" sz="3600" b="1" dirty="0"/>
              <a:t> Y </a:t>
            </a:r>
            <a:r>
              <a:rPr lang="en-US" sz="3600" b="1" dirty="0" err="1"/>
              <a:t>Privadas</a:t>
            </a:r>
            <a:r>
              <a:rPr lang="en-US" sz="3600" b="1" dirty="0"/>
              <a:t> de </a:t>
            </a:r>
            <a:r>
              <a:rPr lang="en-US" sz="3600" b="1" dirty="0" err="1"/>
              <a:t>Sus</a:t>
            </a:r>
            <a:r>
              <a:rPr lang="en-US" sz="3600" b="1" dirty="0"/>
              <a:t> </a:t>
            </a:r>
            <a:r>
              <a:rPr lang="en-US" sz="3600" b="1" dirty="0" err="1"/>
              <a:t>Cuerpos</a:t>
            </a:r>
            <a:r>
              <a:rPr lang="en-US" sz="3600" b="1" dirty="0"/>
              <a:t>. </a:t>
            </a: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US" sz="3600" b="1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6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305154" y="487006"/>
            <a:ext cx="11331112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232429" y="1824651"/>
            <a:ext cx="3358708" cy="4191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chemeClr val="lt1"/>
              </a:buClr>
              <a:buSzPts val="4000"/>
              <a:buNone/>
            </a:pPr>
            <a:r>
              <a:rPr lang="en-US" sz="36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  </a:t>
            </a:r>
            <a:r>
              <a:rPr lang="en-US" sz="3600" b="1" dirty="0"/>
              <a:t>Las Personas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Te</a:t>
            </a:r>
            <a:r>
              <a:rPr lang="en-US" sz="3600" b="1" dirty="0"/>
              <a:t> </a:t>
            </a:r>
            <a:r>
              <a:rPr lang="en-US" sz="3600" b="1" dirty="0" err="1"/>
              <a:t>Aman</a:t>
            </a:r>
            <a:r>
              <a:rPr lang="en-US" sz="3600" b="1" dirty="0"/>
              <a:t> </a:t>
            </a:r>
            <a:r>
              <a:rPr lang="en-US" sz="3600" b="1" dirty="0" err="1"/>
              <a:t>Quieren</a:t>
            </a:r>
            <a:r>
              <a:rPr lang="en-US" sz="3600" b="1" dirty="0"/>
              <a:t> </a:t>
            </a:r>
            <a:r>
              <a:rPr lang="en-US" sz="3600" b="1" dirty="0" err="1"/>
              <a:t>Que</a:t>
            </a:r>
            <a:r>
              <a:rPr lang="en-US" sz="3600" b="1" dirty="0"/>
              <a:t> Las </a:t>
            </a:r>
            <a:r>
              <a:rPr lang="en-US" sz="3600" b="1" dirty="0" err="1"/>
              <a:t>Partes</a:t>
            </a:r>
            <a:r>
              <a:rPr lang="en-US" sz="3600" b="1" dirty="0"/>
              <a:t> </a:t>
            </a:r>
            <a:r>
              <a:rPr lang="en-US" sz="3600" b="1" dirty="0" err="1"/>
              <a:t>Privadas</a:t>
            </a:r>
            <a:r>
              <a:rPr lang="en-US" sz="3600" b="1" dirty="0"/>
              <a:t> De </a:t>
            </a:r>
            <a:r>
              <a:rPr lang="en-US" sz="3600" b="1" dirty="0" err="1"/>
              <a:t>Tu</a:t>
            </a:r>
            <a:r>
              <a:rPr lang="en-US" sz="3600" b="1" dirty="0"/>
              <a:t> </a:t>
            </a:r>
            <a:r>
              <a:rPr lang="en-US" sz="3600" b="1" dirty="0" err="1"/>
              <a:t>Cuerpo</a:t>
            </a:r>
            <a:r>
              <a:rPr lang="en-US" sz="3600" b="1" dirty="0"/>
              <a:t> </a:t>
            </a:r>
            <a:r>
              <a:rPr lang="en-US" sz="3600" b="1" dirty="0" err="1"/>
              <a:t>Estén</a:t>
            </a:r>
            <a:r>
              <a:rPr lang="en-US" sz="3600" b="1" dirty="0"/>
              <a:t> </a:t>
            </a:r>
            <a:r>
              <a:rPr lang="en-US" sz="3600" b="1" dirty="0" err="1"/>
              <a:t>Seguras</a:t>
            </a:r>
            <a:r>
              <a:rPr lang="en-US" sz="3600" b="1" dirty="0"/>
              <a:t> y Sean </a:t>
            </a:r>
            <a:r>
              <a:rPr lang="en-US" sz="3600" b="1" dirty="0" err="1"/>
              <a:t>Respetadas</a:t>
            </a:r>
            <a:r>
              <a:rPr lang="en-US" sz="3600" b="1" dirty="0"/>
              <a:t>. </a:t>
            </a: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418011" y="487006"/>
            <a:ext cx="11218255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293389" y="2229394"/>
            <a:ext cx="3358708" cy="3814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r>
              <a:rPr lang="en-US" sz="3200" b="1" dirty="0"/>
              <a:t>TÚ </a:t>
            </a:r>
            <a:r>
              <a:rPr lang="en-US" sz="3200" b="1" dirty="0" err="1"/>
              <a:t>Tienes</a:t>
            </a:r>
            <a:r>
              <a:rPr lang="en-US" sz="3200" b="1" dirty="0"/>
              <a:t> El </a:t>
            </a:r>
            <a:r>
              <a:rPr lang="en-US" sz="3200" b="1" dirty="0" err="1"/>
              <a:t>Derecho</a:t>
            </a:r>
            <a:r>
              <a:rPr lang="en-US" sz="3200" b="1" dirty="0"/>
              <a:t> de </a:t>
            </a:r>
            <a:r>
              <a:rPr lang="en-US" sz="3200" b="1" dirty="0" err="1" smtClean="0"/>
              <a:t>Asegurar</a:t>
            </a:r>
            <a:r>
              <a:rPr lang="en-US" sz="3200" b="1" dirty="0" smtClean="0"/>
              <a:t> </a:t>
            </a:r>
            <a:r>
              <a:rPr lang="en-US" sz="3200" b="1" dirty="0" err="1"/>
              <a:t>Que</a:t>
            </a:r>
            <a:r>
              <a:rPr lang="en-US" sz="3200" b="1" dirty="0"/>
              <a:t> TU </a:t>
            </a:r>
            <a:r>
              <a:rPr lang="en-US" sz="3200" b="1" dirty="0" err="1"/>
              <a:t>Cuerpo</a:t>
            </a:r>
            <a:r>
              <a:rPr lang="en-US" sz="3200" b="1" dirty="0"/>
              <a:t> y TUS </a:t>
            </a:r>
            <a:r>
              <a:rPr lang="en-US" sz="3200" b="1" dirty="0" err="1"/>
              <a:t>Partes</a:t>
            </a:r>
            <a:r>
              <a:rPr lang="en-US" sz="3200" b="1" dirty="0"/>
              <a:t> </a:t>
            </a:r>
            <a:r>
              <a:rPr lang="en-US" sz="3200" b="1" dirty="0" err="1"/>
              <a:t>Privadas</a:t>
            </a:r>
            <a:r>
              <a:rPr lang="en-US" sz="3200" b="1" dirty="0"/>
              <a:t> Del </a:t>
            </a:r>
            <a:r>
              <a:rPr lang="en-US" sz="3200" b="1" dirty="0" err="1"/>
              <a:t>Cuerpo</a:t>
            </a:r>
            <a:r>
              <a:rPr lang="en-US" sz="3200" b="1" dirty="0"/>
              <a:t> </a:t>
            </a:r>
            <a:r>
              <a:rPr lang="en-US" sz="3200" b="1" dirty="0" err="1"/>
              <a:t>Estén</a:t>
            </a:r>
            <a:r>
              <a:rPr lang="en-US" sz="3200" b="1" dirty="0"/>
              <a:t> </a:t>
            </a:r>
            <a:r>
              <a:rPr lang="en-US" sz="3200" b="1" dirty="0" err="1"/>
              <a:t>Seguras</a:t>
            </a:r>
            <a:r>
              <a:rPr lang="en-US" sz="3200" b="1" dirty="0"/>
              <a:t> y Sean </a:t>
            </a:r>
            <a:r>
              <a:rPr lang="en-US" sz="3200" b="1" dirty="0" err="1"/>
              <a:t>Respetadas</a:t>
            </a:r>
            <a:r>
              <a:rPr lang="en-US" sz="3200" b="1" dirty="0" smtClean="0"/>
              <a:t>.</a:t>
            </a:r>
            <a:endParaRPr lang="en-US" sz="3200" b="1" dirty="0"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p57"/>
          <p:cNvSpPr txBox="1">
            <a:spLocks noGrp="1"/>
          </p:cNvSpPr>
          <p:nvPr>
            <p:ph type="title"/>
          </p:nvPr>
        </p:nvSpPr>
        <p:spPr>
          <a:xfrm>
            <a:off x="383177" y="487006"/>
            <a:ext cx="11253089" cy="1020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Hablemos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Cuerpo</a:t>
            </a: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 Especial y </a:t>
            </a:r>
            <a:r>
              <a:rPr lang="en-US" sz="4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Sagrado</a:t>
            </a:r>
            <a:r>
              <a:rPr lang="en-US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4000" dirty="0"/>
          </a:p>
        </p:txBody>
      </p:sp>
      <p:sp>
        <p:nvSpPr>
          <p:cNvPr id="1802" name="Google Shape;1802;p57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803" name="Google Shape;1803;p5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1" name="Google Shape;1801;p57"/>
          <p:cNvSpPr txBox="1">
            <a:spLocks noGrp="1"/>
          </p:cNvSpPr>
          <p:nvPr>
            <p:ph type="body" idx="4294967295"/>
          </p:nvPr>
        </p:nvSpPr>
        <p:spPr>
          <a:xfrm>
            <a:off x="293389" y="2111328"/>
            <a:ext cx="3358708" cy="3866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indent="0">
              <a:buNone/>
            </a:pPr>
            <a:r>
              <a:rPr lang="en-US" sz="2800" b="1" dirty="0"/>
              <a:t>Hay Mucho </a:t>
            </a:r>
            <a:r>
              <a:rPr lang="en-US" sz="2800" b="1" dirty="0" err="1"/>
              <a:t>Que</a:t>
            </a:r>
            <a:r>
              <a:rPr lang="en-US" sz="2800" b="1" dirty="0"/>
              <a:t> </a:t>
            </a:r>
            <a:r>
              <a:rPr lang="en-US" sz="2800" b="1" dirty="0" err="1"/>
              <a:t>Puedes</a:t>
            </a:r>
            <a:r>
              <a:rPr lang="en-US" sz="2800" b="1" dirty="0"/>
              <a:t> </a:t>
            </a:r>
            <a:r>
              <a:rPr lang="en-US" sz="2800" b="1" dirty="0" err="1"/>
              <a:t>Hacer</a:t>
            </a:r>
            <a:r>
              <a:rPr lang="en-US" sz="2800" b="1" dirty="0"/>
              <a:t> Para </a:t>
            </a:r>
            <a:r>
              <a:rPr lang="en-US" sz="2800" b="1" dirty="0" err="1"/>
              <a:t>Asegurar</a:t>
            </a:r>
            <a:r>
              <a:rPr lang="en-US" sz="2800" b="1" dirty="0"/>
              <a:t> </a:t>
            </a:r>
            <a:r>
              <a:rPr lang="en-US" sz="2800" b="1" dirty="0" err="1"/>
              <a:t>Que</a:t>
            </a:r>
            <a:r>
              <a:rPr lang="en-US" sz="2800" b="1" dirty="0"/>
              <a:t> </a:t>
            </a:r>
            <a:r>
              <a:rPr lang="en-US" sz="2800" b="1" dirty="0" err="1"/>
              <a:t>Tu</a:t>
            </a:r>
            <a:r>
              <a:rPr lang="en-US" sz="2800" b="1" dirty="0"/>
              <a:t> </a:t>
            </a:r>
            <a:r>
              <a:rPr lang="en-US" sz="2800" b="1" dirty="0" err="1"/>
              <a:t>Cuerpo</a:t>
            </a:r>
            <a:r>
              <a:rPr lang="en-US" sz="2800" b="1" dirty="0"/>
              <a:t> Y Las </a:t>
            </a:r>
            <a:r>
              <a:rPr lang="en-US" sz="2800" b="1" dirty="0" err="1"/>
              <a:t>Partes</a:t>
            </a:r>
            <a:r>
              <a:rPr lang="en-US" sz="2800" b="1" dirty="0"/>
              <a:t> </a:t>
            </a:r>
            <a:r>
              <a:rPr lang="en-US" sz="2800" b="1" dirty="0" err="1"/>
              <a:t>Privadas</a:t>
            </a:r>
            <a:r>
              <a:rPr lang="en-US" sz="2800" b="1" dirty="0"/>
              <a:t> De </a:t>
            </a:r>
            <a:r>
              <a:rPr lang="en-US" sz="2800" b="1" dirty="0" err="1"/>
              <a:t>Tu</a:t>
            </a:r>
            <a:r>
              <a:rPr lang="en-US" sz="2800" b="1" dirty="0"/>
              <a:t> </a:t>
            </a:r>
            <a:r>
              <a:rPr lang="en-US" sz="2800" b="1" dirty="0" err="1"/>
              <a:t>Cuerpo</a:t>
            </a:r>
            <a:r>
              <a:rPr lang="en-US" sz="2800" b="1" dirty="0"/>
              <a:t> </a:t>
            </a:r>
            <a:r>
              <a:rPr lang="en-US" sz="2800" b="1" dirty="0" err="1"/>
              <a:t>Estén</a:t>
            </a:r>
            <a:r>
              <a:rPr lang="en-US" sz="2800" b="1" dirty="0"/>
              <a:t> 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Seguras</a:t>
            </a:r>
            <a:r>
              <a:rPr lang="en-US" sz="2800" b="1" dirty="0" smtClean="0"/>
              <a:t> y Sean </a:t>
            </a:r>
            <a:r>
              <a:rPr lang="en-US" sz="2800" b="1" dirty="0" err="1" smtClean="0"/>
              <a:t>Respetadas</a:t>
            </a:r>
            <a:r>
              <a:rPr lang="en-US" sz="2800" b="1" dirty="0" smtClean="0"/>
              <a:t>.</a:t>
            </a:r>
            <a:endParaRPr lang="en-US" sz="2800" b="1" dirty="0">
              <a:cs typeface="Calibri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4000"/>
              <a:buNone/>
            </a:pPr>
            <a:endParaRPr lang="en-US" sz="3200" b="1" dirty="0">
              <a:solidFill>
                <a:schemeClr val="lt1"/>
              </a:solidFill>
              <a:cs typeface="Calibri"/>
            </a:endParaRPr>
          </a:p>
        </p:txBody>
      </p:sp>
      <p:pic>
        <p:nvPicPr>
          <p:cNvPr id="1804" name="Google Shape;1804;p57"/>
          <p:cNvPicPr preferRelativeResize="0"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275" y="1826923"/>
            <a:ext cx="3154950" cy="4435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 close up of a mans face&#10;&#10;Description generated with high confidence">
            <a:extLst>
              <a:ext uri="{FF2B5EF4-FFF2-40B4-BE49-F238E27FC236}">
                <a16:creationId xmlns="" xmlns:a16="http://schemas.microsoft.com/office/drawing/2014/main" id="{8976EFA1-2D58-46F8-9CF5-EEAE36CD1B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81" y="1824651"/>
            <a:ext cx="2997373" cy="4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8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Tú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Decir</a:t>
            </a:r>
            <a:r>
              <a:rPr lang="en-US" sz="5400" b="1" dirty="0" smtClean="0"/>
              <a:t>: </a:t>
            </a:r>
            <a:endParaRPr lang="en-US" sz="5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54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790583" y="1880833"/>
            <a:ext cx="50292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</a:t>
            </a:r>
            <a:r>
              <a:rPr lang="en-US" sz="4000" b="1" dirty="0" err="1" smtClean="0"/>
              <a:t>Yo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Tengo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Límites</a:t>
            </a:r>
            <a:r>
              <a:rPr lang="en-US" sz="4000" b="1" dirty="0" smtClean="0"/>
              <a:t>. 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036365" y="4773392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Incluso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Puedes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Decirlo</a:t>
            </a:r>
            <a:r>
              <a:rPr lang="en-US" sz="4000" b="1" dirty="0" smtClean="0"/>
              <a:t> </a:t>
            </a:r>
            <a:r>
              <a:rPr lang="en-US" sz="4800" b="1" u="sng" dirty="0" smtClean="0"/>
              <a:t>En </a:t>
            </a:r>
            <a:r>
              <a:rPr lang="en-US" sz="4800" b="1" u="sng" dirty="0" err="1" smtClean="0"/>
              <a:t>Voz</a:t>
            </a:r>
            <a:r>
              <a:rPr lang="en-US" sz="4800" b="1" u="sng" dirty="0" smtClean="0"/>
              <a:t> Alta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6475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444B38-0716-4F56-AACF-B7F3ED59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/>
              <a:t>Tú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Puedes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Decir</a:t>
            </a:r>
            <a:r>
              <a:rPr lang="en-US" sz="5400" b="1" dirty="0" smtClean="0"/>
              <a:t>: </a:t>
            </a:r>
            <a:endParaRPr lang="en-US" sz="54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F9C9E3F-61A8-4AA5-A395-C9A242846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2C4D44D-F05D-4ED2-AAE9-DBE1E67AF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55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95273F22-8C47-4836-B139-B1BE1169D7FE}"/>
              </a:ext>
            </a:extLst>
          </p:cNvPr>
          <p:cNvGrpSpPr/>
          <p:nvPr/>
        </p:nvGrpSpPr>
        <p:grpSpPr>
          <a:xfrm>
            <a:off x="989012" y="1447800"/>
            <a:ext cx="4267200" cy="4800600"/>
            <a:chOff x="989012" y="1447800"/>
            <a:chExt cx="4267200" cy="480060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55A844B1-9620-4F1D-A842-967897080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012" y="1447800"/>
              <a:ext cx="4267200" cy="4267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4A644AFA-4314-4A43-BA61-E6AB7C794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412" y="3429000"/>
              <a:ext cx="2819400" cy="28194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6038542-F656-453A-91A4-97002CCE05B5}"/>
              </a:ext>
            </a:extLst>
          </p:cNvPr>
          <p:cNvSpPr txBox="1"/>
          <p:nvPr/>
        </p:nvSpPr>
        <p:spPr>
          <a:xfrm>
            <a:off x="5380112" y="1951622"/>
            <a:ext cx="5486400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smtClean="0"/>
              <a:t>“Las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 </a:t>
            </a:r>
            <a:r>
              <a:rPr lang="en-US" sz="4000" b="1" dirty="0" err="1" smtClean="0"/>
              <a:t>Estarán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Seguras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Respetadas</a:t>
            </a:r>
            <a:r>
              <a:rPr lang="en-US" sz="4000" b="1" dirty="0" smtClean="0"/>
              <a:t>. No </a:t>
            </a:r>
            <a:r>
              <a:rPr lang="en-US" sz="4000" b="1" dirty="0" err="1" smtClean="0"/>
              <a:t>Tocarlas</a:t>
            </a:r>
            <a:r>
              <a:rPr lang="en-US" sz="4000" b="1" dirty="0" smtClean="0"/>
              <a:t>. </a:t>
            </a:r>
            <a:r>
              <a:rPr lang="en-US" sz="4000" b="1" dirty="0"/>
              <a:t>No </a:t>
            </a:r>
            <a:r>
              <a:rPr lang="en-US" sz="4000" b="1" dirty="0" err="1" smtClean="0"/>
              <a:t>Mirarlas</a:t>
            </a:r>
            <a:r>
              <a:rPr lang="en-US" sz="4000" b="1" dirty="0" smtClean="0"/>
              <a:t>."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6D144A1-9D7B-4D7E-BC58-B27C635AAA44}"/>
              </a:ext>
            </a:extLst>
          </p:cNvPr>
          <p:cNvSpPr txBox="1"/>
          <p:nvPr/>
        </p:nvSpPr>
        <p:spPr>
          <a:xfrm>
            <a:off x="5785236" y="5013473"/>
            <a:ext cx="548640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Tu</a:t>
            </a:r>
            <a:r>
              <a:rPr lang="en-US" sz="4000" b="1" dirty="0"/>
              <a:t> </a:t>
            </a:r>
            <a:r>
              <a:rPr lang="en-US" sz="4000" b="1" dirty="0" err="1"/>
              <a:t>Puedes</a:t>
            </a:r>
            <a:r>
              <a:rPr lang="en-US" sz="4000" b="1" dirty="0"/>
              <a:t> </a:t>
            </a:r>
            <a:r>
              <a:rPr lang="en-US" sz="4000" b="1" dirty="0" err="1"/>
              <a:t>Decir</a:t>
            </a:r>
            <a:r>
              <a:rPr lang="en-US" sz="4000" b="1" dirty="0"/>
              <a:t>  </a:t>
            </a:r>
            <a:r>
              <a:rPr lang="en-US" sz="4000" b="1" dirty="0" err="1"/>
              <a:t>Eso</a:t>
            </a:r>
            <a:r>
              <a:rPr lang="en-US" sz="4000" b="1" dirty="0"/>
              <a:t> </a:t>
            </a:r>
            <a:r>
              <a:rPr lang="en-US" sz="4000" b="1" dirty="0" err="1"/>
              <a:t>Incluso</a:t>
            </a:r>
            <a:r>
              <a:rPr lang="en-US" sz="4000" b="1" dirty="0"/>
              <a:t> </a:t>
            </a:r>
            <a:r>
              <a:rPr lang="en-US" sz="4800" b="1" u="sng" dirty="0"/>
              <a:t>En </a:t>
            </a:r>
            <a:r>
              <a:rPr lang="en-US" sz="4800" b="1" u="sng" dirty="0" err="1"/>
              <a:t>Voz</a:t>
            </a:r>
            <a:r>
              <a:rPr lang="en-US" sz="4800" b="1" u="sng" dirty="0"/>
              <a:t> Alta</a:t>
            </a:r>
            <a:r>
              <a:rPr lang="en-US" sz="40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692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486092" y="1269274"/>
            <a:ext cx="6054045" cy="50229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Cuerpo</a:t>
            </a:r>
            <a:r>
              <a:rPr lang="en-US" sz="3200" b="1" dirty="0"/>
              <a:t> </a:t>
            </a:r>
            <a:r>
              <a:rPr lang="en-US" sz="3200" b="1" dirty="0" err="1"/>
              <a:t>Es</a:t>
            </a:r>
            <a:r>
              <a:rPr lang="en-US" sz="3200" b="1" dirty="0"/>
              <a:t> Especial. Si </a:t>
            </a:r>
            <a:r>
              <a:rPr lang="en-US" sz="3200" b="1" dirty="0" err="1"/>
              <a:t>Por</a:t>
            </a:r>
            <a:r>
              <a:rPr lang="en-US" sz="3200" b="1" dirty="0"/>
              <a:t> </a:t>
            </a:r>
            <a:r>
              <a:rPr lang="en-US" sz="3200" b="1" dirty="0" err="1"/>
              <a:t>Alguna</a:t>
            </a:r>
            <a:r>
              <a:rPr lang="en-US" sz="3200" b="1" dirty="0"/>
              <a:t> </a:t>
            </a:r>
            <a:r>
              <a:rPr lang="en-US" sz="3200" b="1" dirty="0" err="1"/>
              <a:t>Razón</a:t>
            </a:r>
            <a:r>
              <a:rPr lang="en-US" sz="3200" b="1" dirty="0"/>
              <a:t> </a:t>
            </a: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Cuerpo</a:t>
            </a:r>
            <a:r>
              <a:rPr lang="en-US" sz="3200" b="1" dirty="0"/>
              <a:t>  </a:t>
            </a:r>
            <a:r>
              <a:rPr lang="en-US" sz="3200" b="1" dirty="0" err="1"/>
              <a:t>Necesita</a:t>
            </a:r>
            <a:r>
              <a:rPr lang="en-US" sz="3200" b="1" dirty="0"/>
              <a:t> Un </a:t>
            </a:r>
            <a:r>
              <a:rPr lang="en-US" sz="3200" b="1" dirty="0" err="1"/>
              <a:t>Cuidado</a:t>
            </a:r>
            <a:r>
              <a:rPr lang="en-US" sz="3200" b="1" dirty="0"/>
              <a:t> Especial, </a:t>
            </a:r>
            <a:r>
              <a:rPr lang="en-US" sz="3200" b="1" dirty="0" err="1"/>
              <a:t>Alguien</a:t>
            </a:r>
            <a:r>
              <a:rPr lang="en-US" sz="3200" b="1" dirty="0"/>
              <a:t> </a:t>
            </a:r>
            <a:r>
              <a:rPr lang="en-US" sz="3200" b="1" dirty="0" err="1"/>
              <a:t>Que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Ama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Puede</a:t>
            </a:r>
            <a:r>
              <a:rPr lang="en-US" sz="3200" b="1" dirty="0"/>
              <a:t> </a:t>
            </a:r>
            <a:r>
              <a:rPr lang="en-US" sz="3200" b="1" dirty="0" err="1"/>
              <a:t>Ayudar</a:t>
            </a:r>
            <a:r>
              <a:rPr lang="en-US" sz="3200" b="1" dirty="0" smtClean="0"/>
              <a:t>.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/>
              <a:t>Un Doctor o </a:t>
            </a:r>
            <a:r>
              <a:rPr lang="en-US" sz="3200" b="1" dirty="0" err="1"/>
              <a:t>Enfermera</a:t>
            </a:r>
            <a:r>
              <a:rPr lang="en-US" sz="3200" b="1" dirty="0"/>
              <a:t> </a:t>
            </a:r>
            <a:r>
              <a:rPr lang="en-US" sz="3200" b="1" dirty="0" err="1"/>
              <a:t>También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Pueden</a:t>
            </a:r>
            <a:r>
              <a:rPr lang="en-US" sz="3200" b="1" dirty="0"/>
              <a:t> </a:t>
            </a:r>
            <a:r>
              <a:rPr lang="en-US" sz="3200" b="1" dirty="0" err="1"/>
              <a:t>Ayudar</a:t>
            </a:r>
            <a:r>
              <a:rPr lang="en-US" sz="3200" b="1" dirty="0"/>
              <a:t>.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Puedes</a:t>
            </a:r>
            <a:r>
              <a:rPr lang="en-US" sz="3200" b="1" dirty="0"/>
              <a:t> </a:t>
            </a:r>
            <a:r>
              <a:rPr lang="en-US" sz="3200" b="1" dirty="0" err="1"/>
              <a:t>Hablar</a:t>
            </a:r>
            <a:r>
              <a:rPr lang="en-US" sz="3200" b="1" dirty="0"/>
              <a:t> De </a:t>
            </a:r>
            <a:r>
              <a:rPr lang="en-US" sz="3200" b="1" dirty="0" err="1"/>
              <a:t>Esto</a:t>
            </a:r>
            <a:r>
              <a:rPr lang="en-US" sz="3200" b="1" dirty="0"/>
              <a:t> Con Los </a:t>
            </a:r>
            <a:r>
              <a:rPr lang="en-US" sz="3200" b="1" dirty="0" err="1"/>
              <a:t>Adultos</a:t>
            </a:r>
            <a:r>
              <a:rPr lang="en-US" sz="3200" b="1" dirty="0"/>
              <a:t> </a:t>
            </a:r>
            <a:r>
              <a:rPr lang="en-US" sz="3200" b="1" dirty="0" err="1"/>
              <a:t>Que</a:t>
            </a:r>
            <a:r>
              <a:rPr lang="en-US" sz="3200" b="1" dirty="0"/>
              <a:t>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Aman</a:t>
            </a:r>
            <a:r>
              <a:rPr lang="en-US" sz="3200" b="1" dirty="0"/>
              <a:t> y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Cuidan</a:t>
            </a:r>
            <a:r>
              <a:rPr lang="en-US" sz="3200" b="1" dirty="0"/>
              <a:t>.</a:t>
            </a:r>
          </a:p>
          <a:p>
            <a:pPr>
              <a:lnSpc>
                <a:spcPct val="90000"/>
              </a:lnSpc>
            </a:pP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12" y="381000"/>
            <a:ext cx="396240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466328A3-8B44-41F2-9F95-71F52B33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BAE6ABB-2CC6-4756-A8D6-175B76A3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9C722F-AD5D-4087-BE05-6038473016A1}"/>
              </a:ext>
            </a:extLst>
          </p:cNvPr>
          <p:cNvSpPr txBox="1"/>
          <p:nvPr/>
        </p:nvSpPr>
        <p:spPr>
          <a:xfrm>
            <a:off x="476635" y="371941"/>
            <a:ext cx="4599557" cy="58539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>
                <a:cs typeface="Segoe UI"/>
              </a:rPr>
              <a:t>Piensa</a:t>
            </a:r>
            <a:r>
              <a:rPr lang="en-US" sz="3200" dirty="0" smtClean="0">
                <a:cs typeface="Segoe UI"/>
              </a:rPr>
              <a:t> de </a:t>
            </a:r>
            <a:r>
              <a:rPr lang="en-US" sz="3200" dirty="0" err="1" smtClean="0">
                <a:cs typeface="Segoe UI"/>
              </a:rPr>
              <a:t>nuevo</a:t>
            </a:r>
            <a:r>
              <a:rPr lang="en-US" sz="3200" dirty="0" smtClean="0">
                <a:cs typeface="Segoe UI"/>
              </a:rPr>
              <a:t> en un </a:t>
            </a:r>
            <a:r>
              <a:rPr lang="en-US" sz="3200" dirty="0" err="1" smtClean="0">
                <a:cs typeface="Segoe UI"/>
              </a:rPr>
              <a:t>adulto</a:t>
            </a:r>
            <a:r>
              <a:rPr lang="en-US" sz="3200" dirty="0" smtClean="0">
                <a:cs typeface="Segoe UI"/>
              </a:rPr>
              <a:t> al </a:t>
            </a:r>
            <a:r>
              <a:rPr lang="en-US" sz="3200" dirty="0" err="1" smtClean="0">
                <a:cs typeface="Segoe UI"/>
              </a:rPr>
              <a:t>que</a:t>
            </a:r>
            <a:r>
              <a:rPr lang="en-US" sz="3200" dirty="0" smtClean="0">
                <a:cs typeface="Segoe UI"/>
              </a:rPr>
              <a:t> le </a:t>
            </a:r>
            <a:r>
              <a:rPr lang="en-US" sz="3200" dirty="0" err="1" smtClean="0">
                <a:cs typeface="Segoe UI"/>
              </a:rPr>
              <a:t>importas</a:t>
            </a:r>
            <a:r>
              <a:rPr lang="en-US" sz="3200" dirty="0" smtClean="0">
                <a:cs typeface="Segoe UI"/>
              </a:rPr>
              <a:t> y </a:t>
            </a:r>
            <a:r>
              <a:rPr lang="en-US" sz="3200" dirty="0" err="1" smtClean="0">
                <a:cs typeface="Segoe UI"/>
              </a:rPr>
              <a:t>que</a:t>
            </a:r>
            <a:r>
              <a:rPr lang="en-US" sz="3200" dirty="0" smtClean="0">
                <a:cs typeface="Segoe UI"/>
              </a:rPr>
              <a:t> le </a:t>
            </a:r>
            <a:r>
              <a:rPr lang="en-US" sz="3200" dirty="0" err="1" smtClean="0">
                <a:cs typeface="Segoe UI"/>
              </a:rPr>
              <a:t>importan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tus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sentimientos</a:t>
            </a:r>
            <a:r>
              <a:rPr lang="en-US" sz="3200" dirty="0" smtClean="0">
                <a:cs typeface="Segoe UI"/>
              </a:rPr>
              <a:t>. </a:t>
            </a:r>
            <a:r>
              <a:rPr lang="en-US" sz="3200" dirty="0" err="1" smtClean="0">
                <a:cs typeface="Segoe UI"/>
              </a:rPr>
              <a:t>Piensa</a:t>
            </a:r>
            <a:r>
              <a:rPr lang="en-US" sz="3200" dirty="0" smtClean="0">
                <a:cs typeface="Segoe UI"/>
              </a:rPr>
              <a:t> en un </a:t>
            </a:r>
            <a:r>
              <a:rPr lang="en-US" sz="3200" dirty="0" err="1" smtClean="0">
                <a:cs typeface="Segoe UI"/>
              </a:rPr>
              <a:t>adulto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que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quiere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mantenerte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seguro</a:t>
            </a:r>
            <a:r>
              <a:rPr lang="en-US" sz="3200" dirty="0" smtClean="0">
                <a:cs typeface="Segoe UI"/>
              </a:rPr>
              <a:t> para no </a:t>
            </a:r>
            <a:r>
              <a:rPr lang="en-US" sz="3200" dirty="0" err="1" smtClean="0">
                <a:cs typeface="Segoe UI"/>
              </a:rPr>
              <a:t>ser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lastimado</a:t>
            </a:r>
            <a:r>
              <a:rPr lang="en-US" sz="3200" dirty="0" smtClean="0">
                <a:cs typeface="Segoe UI"/>
              </a:rPr>
              <a:t>. </a:t>
            </a:r>
            <a:r>
              <a:rPr lang="en-US" sz="3200" dirty="0" err="1" smtClean="0">
                <a:cs typeface="Segoe UI"/>
              </a:rPr>
              <a:t>Piensa</a:t>
            </a:r>
            <a:r>
              <a:rPr lang="en-US" sz="3200" dirty="0" smtClean="0">
                <a:cs typeface="Segoe UI"/>
              </a:rPr>
              <a:t> en un </a:t>
            </a:r>
            <a:r>
              <a:rPr lang="en-US" sz="3200" dirty="0" err="1" smtClean="0">
                <a:cs typeface="Segoe UI"/>
              </a:rPr>
              <a:t>adulto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que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respeta</a:t>
            </a:r>
            <a:r>
              <a:rPr lang="en-US" sz="3200" dirty="0" smtClean="0">
                <a:cs typeface="Segoe UI"/>
              </a:rPr>
              <a:t> la  </a:t>
            </a:r>
            <a:r>
              <a:rPr lang="en-US" sz="3200" dirty="0" err="1" smtClean="0">
                <a:cs typeface="Segoe UI"/>
              </a:rPr>
              <a:t>privacidad</a:t>
            </a:r>
            <a:r>
              <a:rPr lang="en-US" sz="3200" dirty="0" smtClean="0">
                <a:cs typeface="Segoe UI"/>
              </a:rPr>
              <a:t> y </a:t>
            </a:r>
            <a:r>
              <a:rPr lang="en-US" sz="3200" dirty="0" err="1" smtClean="0">
                <a:cs typeface="Segoe UI"/>
              </a:rPr>
              <a:t>santidad</a:t>
            </a:r>
            <a:r>
              <a:rPr lang="en-US" sz="3200" dirty="0" smtClean="0">
                <a:cs typeface="Segoe UI"/>
              </a:rPr>
              <a:t> de </a:t>
            </a:r>
            <a:r>
              <a:rPr lang="en-US" sz="3200" dirty="0" err="1" smtClean="0">
                <a:cs typeface="Segoe UI"/>
              </a:rPr>
              <a:t>tu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cuerpo</a:t>
            </a:r>
            <a:r>
              <a:rPr lang="en-US" sz="3200" dirty="0" smtClean="0">
                <a:cs typeface="Segoe UI"/>
              </a:rPr>
              <a:t>. </a:t>
            </a:r>
            <a:r>
              <a:rPr lang="en-US" sz="3200" dirty="0">
                <a:cs typeface="Segoe UI"/>
              </a:rPr>
              <a:t>    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>
                <a:cs typeface="Segoe UI"/>
              </a:rPr>
              <a:t>​</a:t>
            </a:r>
            <a:endParaRPr lang="en-US" sz="3200" dirty="0">
              <a:latin typeface="Segoe UI"/>
              <a:cs typeface="Segoe UI"/>
            </a:endParaRPr>
          </a:p>
          <a:p>
            <a:pPr>
              <a:lnSpc>
                <a:spcPct val="90000"/>
              </a:lnSpc>
            </a:pPr>
            <a:r>
              <a:rPr lang="en-US" sz="3200" dirty="0" err="1" smtClean="0">
                <a:cs typeface="Segoe UI"/>
              </a:rPr>
              <a:t>Piensa</a:t>
            </a:r>
            <a:r>
              <a:rPr lang="en-US" sz="3200" dirty="0" smtClean="0">
                <a:cs typeface="Segoe UI"/>
              </a:rPr>
              <a:t> en </a:t>
            </a:r>
            <a:r>
              <a:rPr lang="en-US" sz="3200" dirty="0" err="1" smtClean="0">
                <a:cs typeface="Segoe UI"/>
              </a:rPr>
              <a:t>tu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mente</a:t>
            </a:r>
            <a:r>
              <a:rPr lang="en-US" sz="3200" dirty="0" smtClean="0">
                <a:cs typeface="Segoe UI"/>
              </a:rPr>
              <a:t>-</a:t>
            </a:r>
            <a:r>
              <a:rPr lang="en-US" sz="3200" dirty="0">
                <a:cs typeface="Segoe UI"/>
              </a:rPr>
              <a:t>-​</a:t>
            </a:r>
            <a:r>
              <a:rPr lang="en-US" sz="3200" dirty="0">
                <a:cs typeface="Calibri"/>
              </a:rPr>
              <a:t/>
            </a:r>
            <a:br>
              <a:rPr lang="en-US" sz="3200" dirty="0">
                <a:cs typeface="Calibri"/>
              </a:rPr>
            </a:br>
            <a:r>
              <a:rPr lang="en-US" sz="3200" dirty="0" err="1" smtClean="0">
                <a:cs typeface="Segoe UI"/>
              </a:rPr>
              <a:t>quién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es</a:t>
            </a:r>
            <a:r>
              <a:rPr lang="en-US" sz="3200" dirty="0" smtClean="0">
                <a:cs typeface="Segoe UI"/>
              </a:rPr>
              <a:t> </a:t>
            </a:r>
            <a:r>
              <a:rPr lang="en-US" sz="3200" dirty="0" err="1" smtClean="0">
                <a:cs typeface="Segoe UI"/>
              </a:rPr>
              <a:t>esa</a:t>
            </a:r>
            <a:r>
              <a:rPr lang="en-US" sz="3200" dirty="0" smtClean="0">
                <a:cs typeface="Segoe UI"/>
              </a:rPr>
              <a:t> persona?</a:t>
            </a:r>
            <a:r>
              <a:rPr lang="en-US" sz="3200" dirty="0">
                <a:cs typeface="Calibri"/>
              </a:rPr>
              <a:t>  </a:t>
            </a:r>
          </a:p>
        </p:txBody>
      </p:sp>
      <p:pic>
        <p:nvPicPr>
          <p:cNvPr id="7" name="Picture 6" descr="A picture containing person, indoor, sitting, wall&#10;&#10;Description generated with very high confidence">
            <a:extLst>
              <a:ext uri="{FF2B5EF4-FFF2-40B4-BE49-F238E27FC236}">
                <a16:creationId xmlns="" xmlns:a16="http://schemas.microsoft.com/office/drawing/2014/main" id="{363FE127-1F54-4501-A6A0-39DF4A7C69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800" y="1324166"/>
            <a:ext cx="5924404" cy="39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466328A3-8B44-41F2-9F95-71F52B336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BAE6ABB-2CC6-4756-A8D6-175B76A34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/>
              <a:t>58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19C722F-AD5D-4087-BE05-6038473016A1}"/>
              </a:ext>
            </a:extLst>
          </p:cNvPr>
          <p:cNvSpPr txBox="1"/>
          <p:nvPr/>
        </p:nvSpPr>
        <p:spPr>
          <a:xfrm>
            <a:off x="825000" y="2591612"/>
            <a:ext cx="432645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 err="1" smtClean="0">
                <a:cs typeface="Segoe UI"/>
              </a:rPr>
              <a:t>Ese</a:t>
            </a:r>
            <a:r>
              <a:rPr lang="en-US" sz="3600" b="1" dirty="0" smtClean="0">
                <a:cs typeface="Segoe UI"/>
              </a:rPr>
              <a:t> </a:t>
            </a:r>
            <a:r>
              <a:rPr lang="en-US" sz="3600" b="1" dirty="0" err="1" smtClean="0">
                <a:cs typeface="Segoe UI"/>
              </a:rPr>
              <a:t>es</a:t>
            </a:r>
            <a:r>
              <a:rPr lang="en-US" sz="3600" b="1" dirty="0" smtClean="0">
                <a:cs typeface="Segoe UI"/>
              </a:rPr>
              <a:t> un </a:t>
            </a:r>
            <a:r>
              <a:rPr lang="en-US" sz="3600" b="1" dirty="0" err="1" smtClean="0">
                <a:cs typeface="Segoe UI"/>
              </a:rPr>
              <a:t>adulto</a:t>
            </a:r>
            <a:r>
              <a:rPr lang="en-US" sz="3600" b="1" dirty="0" smtClean="0">
                <a:cs typeface="Segoe UI"/>
              </a:rPr>
              <a:t> en el </a:t>
            </a:r>
            <a:r>
              <a:rPr lang="en-US" sz="3600" b="1" dirty="0" err="1" smtClean="0">
                <a:cs typeface="Segoe UI"/>
              </a:rPr>
              <a:t>que</a:t>
            </a:r>
            <a:r>
              <a:rPr lang="en-US" sz="3600" b="1" dirty="0" smtClean="0">
                <a:cs typeface="Segoe UI"/>
              </a:rPr>
              <a:t> </a:t>
            </a:r>
            <a:r>
              <a:rPr lang="en-US" sz="3600" b="1" dirty="0" err="1" smtClean="0">
                <a:cs typeface="Segoe UI"/>
              </a:rPr>
              <a:t>puedes</a:t>
            </a:r>
            <a:r>
              <a:rPr lang="en-US" sz="3600" b="1" dirty="0" smtClean="0">
                <a:cs typeface="Segoe UI"/>
              </a:rPr>
              <a:t> </a:t>
            </a:r>
            <a:r>
              <a:rPr lang="en-US" sz="3600" b="1" dirty="0" err="1" smtClean="0">
                <a:cs typeface="Segoe UI"/>
              </a:rPr>
              <a:t>confiar</a:t>
            </a:r>
            <a:r>
              <a:rPr lang="en-US" sz="3600" b="1" dirty="0" smtClean="0">
                <a:cs typeface="Segoe UI"/>
              </a:rPr>
              <a:t>.</a:t>
            </a:r>
            <a:endParaRPr lang="en-US" sz="3600" b="1" dirty="0">
              <a:latin typeface="Calibri"/>
              <a:cs typeface="Calibri"/>
            </a:endParaRPr>
          </a:p>
        </p:txBody>
      </p:sp>
      <p:pic>
        <p:nvPicPr>
          <p:cNvPr id="7" name="Picture 6" descr="A picture containing person, indoor, sitting, wall&#10;&#10;Description generated with very high confidence">
            <a:extLst>
              <a:ext uri="{FF2B5EF4-FFF2-40B4-BE49-F238E27FC236}">
                <a16:creationId xmlns="" xmlns:a16="http://schemas.microsoft.com/office/drawing/2014/main" id="{363FE127-1F54-4501-A6A0-39DF4A7C69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558" y="1295850"/>
            <a:ext cx="5924404" cy="39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FD14E0C9-212B-4E41-80E7-D3FCA9E4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3E58526-A114-4ABF-9122-2E656004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59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E8B5EB-A319-4EA0-817C-EC0DFECBAC94}"/>
              </a:ext>
            </a:extLst>
          </p:cNvPr>
          <p:cNvSpPr txBox="1"/>
          <p:nvPr/>
        </p:nvSpPr>
        <p:spPr>
          <a:xfrm>
            <a:off x="608012" y="797346"/>
            <a:ext cx="4800599" cy="541071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Si </a:t>
            </a:r>
            <a:r>
              <a:rPr lang="en-US" sz="3200" b="1" dirty="0" err="1" smtClean="0"/>
              <a:t>Te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Sientes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Preocupado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Alguien</a:t>
            </a:r>
            <a:r>
              <a:rPr lang="en-US" sz="3200" b="1" dirty="0" smtClean="0"/>
              <a:t> Ha </a:t>
            </a:r>
            <a:r>
              <a:rPr lang="en-US" sz="3200" b="1" dirty="0" err="1" smtClean="0"/>
              <a:t>Tratado</a:t>
            </a:r>
            <a:r>
              <a:rPr lang="en-US" sz="3200" b="1" dirty="0" smtClean="0"/>
              <a:t> De  </a:t>
            </a:r>
            <a:r>
              <a:rPr lang="en-US" sz="3200" b="1" dirty="0" err="1" smtClean="0"/>
              <a:t>Falta</a:t>
            </a:r>
            <a:r>
              <a:rPr lang="en-US" sz="3200" b="1" dirty="0" smtClean="0"/>
              <a:t> Al </a:t>
            </a:r>
            <a:r>
              <a:rPr lang="en-US" sz="3200" b="1" dirty="0" err="1"/>
              <a:t>R</a:t>
            </a:r>
            <a:r>
              <a:rPr lang="en-US" sz="3200" b="1" dirty="0" err="1" smtClean="0"/>
              <a:t>espeto</a:t>
            </a:r>
            <a:r>
              <a:rPr lang="en-US" sz="3200" b="1" dirty="0" smtClean="0"/>
              <a:t> a </a:t>
            </a:r>
            <a:r>
              <a:rPr lang="en-US" sz="3200" b="1" dirty="0" err="1" smtClean="0"/>
              <a:t>Tu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Cuerpo</a:t>
            </a:r>
            <a:r>
              <a:rPr lang="en-US" sz="3200" b="1" dirty="0" smtClean="0"/>
              <a:t> o No </a:t>
            </a:r>
            <a:r>
              <a:rPr lang="en-US" sz="3200" b="1" dirty="0" err="1" smtClean="0"/>
              <a:t>Tenerlo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Seguro</a:t>
            </a:r>
            <a:r>
              <a:rPr lang="en-US" sz="3200" b="1" dirty="0" smtClean="0"/>
              <a:t>, Le </a:t>
            </a:r>
            <a:r>
              <a:rPr lang="en-US" sz="3200" b="1" dirty="0" err="1" smtClean="0"/>
              <a:t>Puedes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Decir</a:t>
            </a:r>
            <a:r>
              <a:rPr lang="en-US" sz="3200" b="1" dirty="0" smtClean="0"/>
              <a:t> a Un </a:t>
            </a:r>
            <a:r>
              <a:rPr lang="en-US" sz="3200" b="1" dirty="0" err="1" smtClean="0"/>
              <a:t>Adulto</a:t>
            </a:r>
            <a:r>
              <a:rPr lang="en-US" sz="3200" b="1" dirty="0" smtClean="0"/>
              <a:t> en El </a:t>
            </a:r>
            <a:r>
              <a:rPr lang="en-US" sz="3200" b="1" dirty="0" err="1" smtClean="0"/>
              <a:t>Que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Confíes</a:t>
            </a:r>
            <a:r>
              <a:rPr lang="en-US" sz="3200" b="1" dirty="0" smtClean="0">
                <a:cs typeface="Calibri"/>
              </a:rPr>
              <a:t>.</a:t>
            </a:r>
            <a:r>
              <a:rPr lang="en-US" sz="3200" b="1" dirty="0">
                <a:cs typeface="Calibri"/>
              </a:rPr>
              <a:t> </a:t>
            </a:r>
          </a:p>
          <a:p>
            <a:pPr>
              <a:lnSpc>
                <a:spcPct val="90000"/>
              </a:lnSpc>
            </a:pP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err="1" smtClean="0"/>
              <a:t>Tú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Puedes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Decir</a:t>
            </a:r>
            <a:r>
              <a:rPr lang="en-US" sz="3200" b="1" dirty="0" smtClean="0"/>
              <a:t>,</a:t>
            </a:r>
            <a:endParaRPr lang="en-US" sz="3200" b="1" dirty="0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3200" b="1" dirty="0" smtClean="0"/>
              <a:t>“Me </a:t>
            </a:r>
            <a:r>
              <a:rPr lang="en-US" sz="3200" b="1" dirty="0" err="1" smtClean="0"/>
              <a:t>Siento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Preocupado</a:t>
            </a:r>
            <a:r>
              <a:rPr lang="en-US" sz="3200" b="1" dirty="0" smtClean="0"/>
              <a:t>(a). </a:t>
            </a:r>
            <a:r>
              <a:rPr lang="en-US" sz="3200" b="1" dirty="0" err="1" smtClean="0"/>
              <a:t>Quiero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Hablar</a:t>
            </a:r>
            <a:r>
              <a:rPr lang="en-US" sz="3200" b="1" dirty="0" smtClean="0"/>
              <a:t> De </a:t>
            </a:r>
            <a:r>
              <a:rPr lang="en-US" sz="3200" b="1" dirty="0" err="1" smtClean="0"/>
              <a:t>Sentirme</a:t>
            </a:r>
            <a:r>
              <a:rPr lang="en-US" sz="3200" b="1" dirty="0" smtClean="0"/>
              <a:t> No </a:t>
            </a:r>
            <a:r>
              <a:rPr lang="en-US" sz="3200" b="1" dirty="0" err="1" smtClean="0"/>
              <a:t>Respetado</a:t>
            </a:r>
            <a:r>
              <a:rPr lang="en-US" sz="3200" b="1" dirty="0" smtClean="0"/>
              <a:t>(a).”</a:t>
            </a:r>
            <a:endParaRPr lang="en-US" sz="32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322D33C-ABF9-4BDD-9F13-74BD56DC5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212" y="381000"/>
            <a:ext cx="3962400" cy="582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412" y="1828800"/>
            <a:ext cx="3017806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E38059-1645-4724-9F1F-E543833BAFD8}"/>
              </a:ext>
            </a:extLst>
          </p:cNvPr>
          <p:cNvSpPr txBox="1"/>
          <p:nvPr/>
        </p:nvSpPr>
        <p:spPr>
          <a:xfrm>
            <a:off x="531812" y="838200"/>
            <a:ext cx="4953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latin typeface="+mj-lt"/>
              </a:rPr>
              <a:t>¡</a:t>
            </a:r>
            <a:r>
              <a:rPr lang="en-US" sz="4400" dirty="0" err="1" smtClean="0">
                <a:latin typeface="+mj-lt"/>
              </a:rPr>
              <a:t>Éste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Pequeñín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Merece</a:t>
            </a:r>
            <a:r>
              <a:rPr lang="en-US" sz="4400" dirty="0" smtClean="0">
                <a:latin typeface="+mj-lt"/>
              </a:rPr>
              <a:t> un </a:t>
            </a:r>
            <a:r>
              <a:rPr lang="en-US" sz="4400" dirty="0" err="1" smtClean="0">
                <a:latin typeface="+mj-lt"/>
              </a:rPr>
              <a:t>Buen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Cuidado</a:t>
            </a:r>
            <a:r>
              <a:rPr lang="en-US" sz="4400" dirty="0" smtClean="0">
                <a:latin typeface="+mj-lt"/>
              </a:rPr>
              <a:t>!</a:t>
            </a:r>
            <a:endParaRPr lang="en-US" sz="4400" dirty="0">
              <a:latin typeface="+mj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B981B9-3425-41F2-9E84-443854D1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255208-63DD-4290-9628-48C524BC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D855D13-AD43-4971-8370-4A266CA2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F093CBE-87E7-47AC-8AD1-E79B3006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CB2F74E-75EC-4E52-85EB-01288C2B97C3}"/>
              </a:ext>
            </a:extLst>
          </p:cNvPr>
          <p:cNvGrpSpPr/>
          <p:nvPr/>
        </p:nvGrpSpPr>
        <p:grpSpPr>
          <a:xfrm>
            <a:off x="6932612" y="609600"/>
            <a:ext cx="4572000" cy="5029200"/>
            <a:chOff x="6932612" y="609600"/>
            <a:chExt cx="4572000" cy="5029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0F54C72-0F1E-49AF-9191-7DAD2C9B7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612" y="609600"/>
              <a:ext cx="4572000" cy="4572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EFA1F3E-4D74-49AC-A1A0-982E1C72B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9812" y="2895600"/>
              <a:ext cx="2743200" cy="27432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33C2AB1-C3C4-437E-B1CA-055FFD95C20E}"/>
              </a:ext>
            </a:extLst>
          </p:cNvPr>
          <p:cNvSpPr txBox="1"/>
          <p:nvPr/>
        </p:nvSpPr>
        <p:spPr>
          <a:xfrm>
            <a:off x="455612" y="604189"/>
            <a:ext cx="6172200" cy="8679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Una</a:t>
            </a:r>
            <a:r>
              <a:rPr lang="en-US" sz="2800" b="1" dirty="0" smtClean="0"/>
              <a:t> persona </a:t>
            </a:r>
            <a:r>
              <a:rPr lang="en-US" sz="2800" b="1" dirty="0" err="1"/>
              <a:t>F</a:t>
            </a:r>
            <a:r>
              <a:rPr lang="en-US" sz="2800" b="1" dirty="0" err="1" smtClean="0"/>
              <a:t>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Tus </a:t>
            </a:r>
            <a:r>
              <a:rPr lang="en-US" sz="2800" b="1" dirty="0" err="1" smtClean="0"/>
              <a:t>Límites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72BD1B-6EF3-4247-9939-90518ECCECDC}"/>
              </a:ext>
            </a:extLst>
          </p:cNvPr>
          <p:cNvSpPr txBox="1"/>
          <p:nvPr/>
        </p:nvSpPr>
        <p:spPr>
          <a:xfrm>
            <a:off x="455612" y="2149174"/>
            <a:ext cx="64770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¿En </a:t>
            </a:r>
            <a:r>
              <a:rPr lang="en-US" sz="2800" b="1" dirty="0" err="1" smtClean="0"/>
              <a:t>Qué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Maneras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Podría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Otra</a:t>
            </a:r>
            <a:r>
              <a:rPr lang="en-US" sz="2800" b="1" dirty="0" smtClean="0"/>
              <a:t> Persona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de </a:t>
            </a:r>
            <a:r>
              <a:rPr lang="en-US" sz="2800" b="1" dirty="0"/>
              <a:t>l</a:t>
            </a:r>
            <a:r>
              <a:rPr lang="en-US" sz="2800" b="1" dirty="0" smtClean="0"/>
              <a:t>a </a:t>
            </a:r>
            <a:r>
              <a:rPr lang="en-US" sz="2800" b="1" dirty="0" err="1"/>
              <a:t>P</a:t>
            </a:r>
            <a:r>
              <a:rPr lang="en-US" sz="2800" b="1" dirty="0" err="1" smtClean="0"/>
              <a:t>rivacidad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0C6E2DF-B94D-4876-9041-23AE25F8CD58}"/>
              </a:ext>
            </a:extLst>
          </p:cNvPr>
          <p:cNvSpPr txBox="1"/>
          <p:nvPr/>
        </p:nvSpPr>
        <p:spPr>
          <a:xfrm>
            <a:off x="455612" y="3849895"/>
            <a:ext cx="6172200" cy="12557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 smtClean="0"/>
              <a:t>Bien, La </a:t>
            </a:r>
            <a:r>
              <a:rPr lang="en-US" sz="2800" b="1" dirty="0" err="1" smtClean="0"/>
              <a:t>Mayoría</a:t>
            </a:r>
            <a:r>
              <a:rPr lang="en-US" sz="2800" b="1" dirty="0"/>
              <a:t> </a:t>
            </a:r>
            <a:r>
              <a:rPr lang="en-US" sz="2800" b="1" dirty="0" smtClean="0"/>
              <a:t>De Las  Personas No Van a </a:t>
            </a:r>
            <a:r>
              <a:rPr lang="en-US" sz="2800" b="1" dirty="0" err="1" smtClean="0"/>
              <a:t>Tratar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Faltar</a:t>
            </a:r>
            <a:r>
              <a:rPr lang="en-US" sz="2800" b="1" dirty="0" smtClean="0"/>
              <a:t> al </a:t>
            </a:r>
            <a:r>
              <a:rPr lang="en-US" sz="2800" b="1" dirty="0" err="1" smtClean="0"/>
              <a:t>Respeto</a:t>
            </a:r>
            <a:r>
              <a:rPr lang="en-US" sz="2800" b="1" dirty="0" smtClean="0"/>
              <a:t> a </a:t>
            </a:r>
            <a:r>
              <a:rPr lang="en-US" sz="2800" b="1" dirty="0"/>
              <a:t>l</a:t>
            </a:r>
            <a:r>
              <a:rPr lang="en-US" sz="2800" b="1" dirty="0" smtClean="0"/>
              <a:t>a </a:t>
            </a:r>
            <a:r>
              <a:rPr lang="en-US" sz="2800" b="1" dirty="0" err="1" smtClean="0"/>
              <a:t>Privacidad</a:t>
            </a:r>
            <a:r>
              <a:rPr lang="en-US" sz="2800" b="1" dirty="0" smtClean="0"/>
              <a:t> y </a:t>
            </a:r>
            <a:r>
              <a:rPr lang="en-US" sz="2800" b="1" dirty="0" err="1"/>
              <a:t>S</a:t>
            </a:r>
            <a:r>
              <a:rPr lang="en-US" sz="2800" b="1" dirty="0" err="1" smtClean="0"/>
              <a:t>antidad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Tu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Cuerpo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12DEC7F-2AC1-4598-A533-AE937422255B}"/>
              </a:ext>
            </a:extLst>
          </p:cNvPr>
          <p:cNvSpPr txBox="1"/>
          <p:nvPr/>
        </p:nvSpPr>
        <p:spPr>
          <a:xfrm>
            <a:off x="2665797" y="5233633"/>
            <a:ext cx="33937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 err="1" smtClean="0"/>
              <a:t>Pero</a:t>
            </a:r>
            <a:r>
              <a:rPr lang="en-US" sz="4400" b="1" dirty="0" smtClean="0"/>
              <a:t>... </a:t>
            </a:r>
            <a:r>
              <a:rPr lang="en-US" sz="4400" b="1" dirty="0"/>
              <a:t>... ...</a:t>
            </a:r>
          </a:p>
        </p:txBody>
      </p:sp>
    </p:spTree>
    <p:extLst>
      <p:ext uri="{BB962C8B-B14F-4D97-AF65-F5344CB8AC3E}">
        <p14:creationId xmlns:p14="http://schemas.microsoft.com/office/powerpoint/2010/main" val="262860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DB9A15-CB46-4822-A6EA-9A87DD78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647" y="487006"/>
            <a:ext cx="9143998" cy="102076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latin typeface="+mn-lt"/>
              </a:rPr>
              <a:t>Quizás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Alguien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Quieres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Textearte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Fotos</a:t>
            </a:r>
            <a:r>
              <a:rPr lang="en-US" sz="3600" b="1" dirty="0" smtClean="0">
                <a:latin typeface="+mn-lt"/>
              </a:rPr>
              <a:t> De </a:t>
            </a:r>
            <a:r>
              <a:rPr lang="en-US" sz="3600" b="1" dirty="0" err="1" smtClean="0">
                <a:latin typeface="+mn-lt"/>
              </a:rPr>
              <a:t>Una</a:t>
            </a:r>
            <a:r>
              <a:rPr lang="en-US" sz="3600" b="1" dirty="0" smtClean="0">
                <a:latin typeface="+mn-lt"/>
              </a:rPr>
              <a:t> </a:t>
            </a:r>
            <a:r>
              <a:rPr lang="en-US" sz="3600" b="1" dirty="0" err="1" smtClean="0">
                <a:latin typeface="+mn-lt"/>
              </a:rPr>
              <a:t>Naturaleza</a:t>
            </a:r>
            <a:r>
              <a:rPr lang="en-US" sz="3600" b="1" dirty="0" smtClean="0">
                <a:latin typeface="+mn-lt"/>
              </a:rPr>
              <a:t> Sexual…</a:t>
            </a:r>
            <a:endParaRPr lang="en-US" sz="3600" b="1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4FF3BE-B7B6-4D81-A812-D9442E40A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F84450-EC27-4A25-875F-36E69C7FE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FB27C702-469E-44B9-A7B9-FA238F99B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7643">
            <a:off x="4404121" y="1927784"/>
            <a:ext cx="4107346" cy="410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961149" y="668244"/>
            <a:ext cx="4572000" cy="44135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endParaRPr lang="en-US" sz="4000" b="1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un amigo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compartirte</a:t>
            </a:r>
            <a:r>
              <a:rPr lang="en-US" sz="4000" b="1" dirty="0" smtClean="0"/>
              <a:t>  un </a:t>
            </a:r>
            <a:r>
              <a:rPr lang="en-US" sz="4000" b="1" dirty="0" err="1" smtClean="0"/>
              <a:t>texto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él</a:t>
            </a:r>
            <a:r>
              <a:rPr lang="en-US" sz="4000" b="1" dirty="0" smtClean="0"/>
              <a:t> o </a:t>
            </a:r>
            <a:r>
              <a:rPr lang="en-US" sz="4000" b="1" dirty="0" err="1" smtClean="0"/>
              <a:t>ella</a:t>
            </a:r>
            <a:r>
              <a:rPr lang="en-US" sz="4000" b="1" dirty="0" smtClean="0"/>
              <a:t> ha </a:t>
            </a:r>
            <a:r>
              <a:rPr lang="en-US" sz="4000" b="1" dirty="0" err="1" smtClean="0"/>
              <a:t>recibido</a:t>
            </a:r>
            <a:r>
              <a:rPr lang="en-US" sz="4000" b="1" dirty="0" smtClean="0"/>
              <a:t>– un </a:t>
            </a:r>
            <a:r>
              <a:rPr lang="en-US" sz="4000" b="1" dirty="0" err="1" smtClean="0"/>
              <a:t>texto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tiene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naturaleza</a:t>
            </a:r>
            <a:r>
              <a:rPr lang="en-US" sz="4000" b="1" dirty="0" smtClean="0"/>
              <a:t> sexual.  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36A635-5707-4BFF-A5A6-0733A82AAA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7643">
            <a:off x="7084517" y="1229678"/>
            <a:ext cx="4257217" cy="42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961149" y="889843"/>
            <a:ext cx="4572000" cy="55215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 Y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contra la ley. 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” y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C1B7525-617C-4394-8B02-7E91AFA91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7643">
            <a:off x="7084517" y="1229678"/>
            <a:ext cx="4257217" cy="425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812941" y="649920"/>
            <a:ext cx="57097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decirte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cosas</a:t>
            </a:r>
            <a:r>
              <a:rPr lang="en-US" sz="4000" b="1" dirty="0" smtClean="0"/>
              <a:t> </a:t>
            </a:r>
            <a:r>
              <a:rPr lang="en-US" sz="4000" b="1" dirty="0"/>
              <a:t>– </a:t>
            </a:r>
            <a:r>
              <a:rPr lang="en-US" sz="4000" b="1" dirty="0" err="1" smtClean="0"/>
              <a:t>cosas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naturaleza</a:t>
            </a:r>
            <a:r>
              <a:rPr lang="en-US" sz="4000" b="1" dirty="0" smtClean="0"/>
              <a:t> sexual.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smtClean="0"/>
              <a:t>O </a:t>
            </a:r>
            <a:r>
              <a:rPr lang="en-US" sz="4000" b="1" dirty="0" err="1" smtClean="0"/>
              <a:t>quizás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o un </a:t>
            </a:r>
            <a:r>
              <a:rPr lang="en-US" sz="4000" b="1" dirty="0" err="1" smtClean="0"/>
              <a:t>grupo</a:t>
            </a:r>
            <a:r>
              <a:rPr lang="en-US" sz="4000" b="1" dirty="0" smtClean="0"/>
              <a:t> de personas  </a:t>
            </a:r>
            <a:r>
              <a:rPr lang="en-US" sz="4000" b="1" dirty="0" err="1" smtClean="0"/>
              <a:t>quieren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hablar</a:t>
            </a:r>
            <a:r>
              <a:rPr lang="en-US" sz="4000" b="1" dirty="0" smtClean="0"/>
              <a:t> de </a:t>
            </a:r>
            <a:r>
              <a:rPr lang="en-US" sz="4000" b="1" dirty="0"/>
              <a:t>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 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297" y="1295400"/>
            <a:ext cx="390551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2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522514" y="834443"/>
            <a:ext cx="578249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 Y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en contra de la ley.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” y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</a:t>
            </a:r>
            <a:endParaRPr lang="en-US" sz="40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BA1DBA-DBC5-47CC-A840-76BE411CC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297" y="1295400"/>
            <a:ext cx="390551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5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1065212" y="1443841"/>
            <a:ext cx="502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algún</a:t>
            </a:r>
            <a:r>
              <a:rPr lang="en-US" sz="4000" b="1" dirty="0" smtClean="0"/>
              <a:t> amigo o un </a:t>
            </a:r>
            <a:r>
              <a:rPr lang="en-US" sz="4000" b="1" dirty="0" err="1" smtClean="0"/>
              <a:t>grupo</a:t>
            </a:r>
            <a:r>
              <a:rPr lang="en-US" sz="4000" b="1" dirty="0" smtClean="0"/>
              <a:t> de amigos </a:t>
            </a:r>
            <a:r>
              <a:rPr lang="en-US" sz="4000" b="1" dirty="0" err="1" smtClean="0"/>
              <a:t>quieren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unas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conversación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hablando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las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partes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privadas</a:t>
            </a:r>
            <a:r>
              <a:rPr lang="en-US" sz="4000" b="1" dirty="0" smtClean="0"/>
              <a:t> del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otra</a:t>
            </a:r>
            <a:r>
              <a:rPr lang="en-US" sz="4000" b="1" dirty="0" smtClean="0"/>
              <a:t> persona. 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17" y="7189"/>
            <a:ext cx="4216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912812" y="768832"/>
            <a:ext cx="5029200" cy="48013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 </a:t>
            </a:r>
            <a:r>
              <a:rPr lang="en-US" sz="4400" b="1" dirty="0" smtClean="0"/>
              <a:t>“</a:t>
            </a:r>
            <a:r>
              <a:rPr lang="en-US" sz="4400" b="1" dirty="0" err="1" smtClean="0"/>
              <a:t>Esto</a:t>
            </a:r>
            <a:r>
              <a:rPr lang="en-US" sz="4400" b="1" dirty="0" smtClean="0"/>
              <a:t> me </a:t>
            </a:r>
            <a:r>
              <a:rPr lang="en-US" sz="4400" b="1" dirty="0" err="1" smtClean="0"/>
              <a:t>falta</a:t>
            </a:r>
            <a:r>
              <a:rPr lang="en-US" sz="4400" b="1" dirty="0" smtClean="0"/>
              <a:t> al </a:t>
            </a:r>
            <a:r>
              <a:rPr lang="en-US" sz="4400" b="1" dirty="0" err="1" smtClean="0"/>
              <a:t>respeto</a:t>
            </a:r>
            <a:r>
              <a:rPr lang="en-US" sz="4400" b="1" dirty="0" smtClean="0"/>
              <a:t> Y </a:t>
            </a:r>
            <a:r>
              <a:rPr lang="en-US" sz="4400" b="1" dirty="0" err="1" smtClean="0"/>
              <a:t>falta</a:t>
            </a:r>
            <a:r>
              <a:rPr lang="en-US" sz="4400" b="1" dirty="0" smtClean="0"/>
              <a:t> al </a:t>
            </a:r>
            <a:r>
              <a:rPr lang="en-US" sz="4400" b="1" dirty="0" err="1" smtClean="0"/>
              <a:t>respeto</a:t>
            </a:r>
            <a:r>
              <a:rPr lang="en-US" sz="4400" b="1" dirty="0" smtClean="0"/>
              <a:t> a la </a:t>
            </a:r>
            <a:r>
              <a:rPr lang="en-US" sz="4400" b="1" dirty="0" err="1" smtClean="0"/>
              <a:t>otra</a:t>
            </a:r>
            <a:r>
              <a:rPr lang="en-US" sz="4400" b="1" dirty="0" smtClean="0"/>
              <a:t> persona.”</a:t>
            </a:r>
            <a:r>
              <a:rPr lang="en-US" sz="4400" b="1" dirty="0"/>
              <a:t> </a:t>
            </a:r>
          </a:p>
          <a:p>
            <a:pPr>
              <a:lnSpc>
                <a:spcPct val="90000"/>
              </a:lnSpc>
            </a:pPr>
            <a:endParaRPr lang="en-US" sz="44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el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possible.  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817" y="7189"/>
            <a:ext cx="42164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4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462143" y="335225"/>
            <a:ext cx="4953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800" b="1" dirty="0" err="1" smtClean="0"/>
              <a:t>Quizá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una</a:t>
            </a:r>
            <a:r>
              <a:rPr lang="en-US" sz="3800" b="1" dirty="0" smtClean="0"/>
              <a:t> persona </a:t>
            </a:r>
            <a:r>
              <a:rPr lang="en-US" sz="3800" b="1" dirty="0" err="1" smtClean="0"/>
              <a:t>quiere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enseñanrte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sitios</a:t>
            </a:r>
            <a:r>
              <a:rPr lang="en-US" sz="3800" b="1" dirty="0" smtClean="0"/>
              <a:t> web o </a:t>
            </a:r>
            <a:r>
              <a:rPr lang="en-US" sz="3800" b="1" dirty="0" err="1" smtClean="0"/>
              <a:t>fotografías</a:t>
            </a:r>
            <a:r>
              <a:rPr lang="en-US" sz="3800" b="1" dirty="0" smtClean="0"/>
              <a:t> o </a:t>
            </a:r>
            <a:r>
              <a:rPr lang="en-US" sz="3800" b="1" dirty="0" err="1" smtClean="0"/>
              <a:t>películas</a:t>
            </a:r>
            <a:r>
              <a:rPr lang="en-US" sz="3800" b="1" dirty="0" smtClean="0"/>
              <a:t> de </a:t>
            </a:r>
            <a:r>
              <a:rPr lang="en-US" sz="3800" b="1" dirty="0" err="1" smtClean="0"/>
              <a:t>una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naturaleza</a:t>
            </a:r>
            <a:r>
              <a:rPr lang="en-US" sz="3800" b="1" dirty="0" smtClean="0"/>
              <a:t> sexual– </a:t>
            </a:r>
            <a:r>
              <a:rPr lang="en-US" sz="3800" b="1" dirty="0" err="1" smtClean="0"/>
              <a:t>películas</a:t>
            </a:r>
            <a:r>
              <a:rPr lang="en-US" sz="3800" b="1" dirty="0" smtClean="0"/>
              <a:t> y </a:t>
            </a:r>
            <a:r>
              <a:rPr lang="en-US" sz="3800" b="1" dirty="0" err="1" smtClean="0"/>
              <a:t>fotos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que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faltan</a:t>
            </a:r>
            <a:r>
              <a:rPr lang="en-US" sz="3800" b="1" dirty="0" smtClean="0"/>
              <a:t> al </a:t>
            </a:r>
            <a:r>
              <a:rPr lang="en-US" sz="3800" b="1" dirty="0" err="1" smtClean="0"/>
              <a:t>respeto</a:t>
            </a:r>
            <a:r>
              <a:rPr lang="en-US" sz="3800" b="1" dirty="0" smtClean="0"/>
              <a:t> a la </a:t>
            </a:r>
            <a:r>
              <a:rPr lang="en-US" sz="3800" b="1" dirty="0" err="1" smtClean="0"/>
              <a:t>privacidad</a:t>
            </a:r>
            <a:r>
              <a:rPr lang="en-US" sz="3800" b="1" dirty="0" smtClean="0"/>
              <a:t> y la </a:t>
            </a:r>
            <a:r>
              <a:rPr lang="en-US" sz="3800" b="1" dirty="0" err="1" smtClean="0"/>
              <a:t>santidad</a:t>
            </a:r>
            <a:r>
              <a:rPr lang="en-US" sz="3800" b="1" dirty="0" smtClean="0"/>
              <a:t>  del </a:t>
            </a:r>
            <a:r>
              <a:rPr lang="en-US" sz="3800" b="1" dirty="0" err="1" smtClean="0"/>
              <a:t>cuerpo</a:t>
            </a:r>
            <a:r>
              <a:rPr lang="en-US" sz="3800" b="1" dirty="0" smtClean="0"/>
              <a:t> de </a:t>
            </a:r>
            <a:r>
              <a:rPr lang="en-US" sz="3800" b="1" dirty="0" err="1" smtClean="0"/>
              <a:t>otra</a:t>
            </a:r>
            <a:r>
              <a:rPr lang="en-US" sz="3800" b="1" dirty="0" smtClean="0"/>
              <a:t> persona.  </a:t>
            </a:r>
            <a:endParaRPr lang="en-US" sz="38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2" y="4572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8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462144" y="457200"/>
            <a:ext cx="4876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 Y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contra la ley. 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.” 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  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2" y="4572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2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4E5B6F-6988-43EC-8BF0-B788EB5627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412" y="1828800"/>
            <a:ext cx="3017806" cy="449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9E38059-1645-4724-9F1F-E543833BAFD8}"/>
              </a:ext>
            </a:extLst>
          </p:cNvPr>
          <p:cNvSpPr txBox="1"/>
          <p:nvPr/>
        </p:nvSpPr>
        <p:spPr>
          <a:xfrm>
            <a:off x="531812" y="838200"/>
            <a:ext cx="4953000" cy="19205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>
                <a:latin typeface="+mj-lt"/>
              </a:rPr>
              <a:t>¿</a:t>
            </a:r>
            <a:r>
              <a:rPr lang="en-US" sz="4400" dirty="0" err="1" smtClean="0">
                <a:latin typeface="+mj-lt"/>
              </a:rPr>
              <a:t>Qué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Harías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</a:t>
            </a:r>
            <a:r>
              <a:rPr lang="en-US" sz="4400" dirty="0" err="1" smtClean="0">
                <a:latin typeface="+mj-lt"/>
              </a:rPr>
              <a:t>or</a:t>
            </a:r>
            <a:r>
              <a:rPr lang="en-US" sz="4400" dirty="0" smtClean="0">
                <a:latin typeface="+mj-lt"/>
              </a:rPr>
              <a:t>  </a:t>
            </a:r>
            <a:r>
              <a:rPr lang="en-US" sz="4400" dirty="0" err="1">
                <a:latin typeface="+mj-lt"/>
              </a:rPr>
              <a:t>É</a:t>
            </a:r>
            <a:r>
              <a:rPr lang="en-US" sz="4400" dirty="0" err="1" smtClean="0">
                <a:latin typeface="+mj-lt"/>
              </a:rPr>
              <a:t>ste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Pequeñín</a:t>
            </a:r>
            <a:r>
              <a:rPr lang="en-US" sz="4400" dirty="0" smtClean="0">
                <a:latin typeface="+mj-lt"/>
              </a:rPr>
              <a:t> Si </a:t>
            </a:r>
            <a:r>
              <a:rPr lang="en-US" sz="4400" dirty="0" err="1" smtClean="0">
                <a:latin typeface="+mj-lt"/>
              </a:rPr>
              <a:t>Fuera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Tuyo</a:t>
            </a:r>
            <a:r>
              <a:rPr lang="en-US" sz="4400" dirty="0" smtClean="0">
                <a:latin typeface="+mj-lt"/>
              </a:rPr>
              <a:t>? </a:t>
            </a:r>
            <a:endParaRPr lang="en-US" sz="4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9CBE480E-3C09-4A5A-8A24-74522633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1A2820D-9550-4B7C-9F2E-FFB44D7DB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608012" y="990600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Quizá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una</a:t>
            </a:r>
            <a:r>
              <a:rPr lang="en-US" sz="4000" b="1" dirty="0" smtClean="0"/>
              <a:t> persona </a:t>
            </a:r>
            <a:r>
              <a:rPr lang="en-US" sz="4000" b="1" dirty="0" err="1" smtClean="0"/>
              <a:t>quiere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tomes </a:t>
            </a:r>
            <a:r>
              <a:rPr lang="en-US" sz="4000" b="1" dirty="0" err="1" smtClean="0"/>
              <a:t>fotos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tí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mismo</a:t>
            </a:r>
            <a:r>
              <a:rPr lang="en-US" sz="4000" b="1" dirty="0" smtClean="0"/>
              <a:t>(a)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faltan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 a la </a:t>
            </a:r>
            <a:r>
              <a:rPr lang="en-US" sz="4000" b="1" dirty="0" err="1" smtClean="0"/>
              <a:t>santidad</a:t>
            </a:r>
            <a:r>
              <a:rPr lang="en-US" sz="4000" b="1" dirty="0" smtClean="0"/>
              <a:t> y la </a:t>
            </a:r>
            <a:r>
              <a:rPr lang="en-US" sz="4000" b="1" dirty="0" err="1" smtClean="0"/>
              <a:t>privacidad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tu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cuerpo</a:t>
            </a:r>
            <a:r>
              <a:rPr lang="en-US" sz="4000" b="1" dirty="0" smtClean="0"/>
              <a:t>.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2" y="5334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590595" y="436091"/>
            <a:ext cx="4876800" cy="596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 smtClean="0"/>
              <a:t>Eso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faltarte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 Y </a:t>
            </a:r>
            <a:r>
              <a:rPr lang="en-US" sz="4000" b="1" dirty="0" err="1" smtClean="0"/>
              <a:t>generalmente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va</a:t>
            </a:r>
            <a:r>
              <a:rPr lang="en-US" sz="4000" b="1" dirty="0" smtClean="0"/>
              <a:t> contra la ley. 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.” 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 </a:t>
            </a:r>
            <a:endParaRPr lang="en-US" sz="4000" b="1" dirty="0"/>
          </a:p>
          <a:p>
            <a:pPr>
              <a:lnSpc>
                <a:spcPct val="90000"/>
              </a:lnSpc>
            </a:pPr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643" y="533400"/>
            <a:ext cx="6019569" cy="40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684212" y="1166842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 err="1"/>
              <a:t>Quizá</a:t>
            </a:r>
            <a:r>
              <a:rPr lang="en-US" sz="4000" b="1" dirty="0"/>
              <a:t> </a:t>
            </a:r>
            <a:r>
              <a:rPr lang="en-US" sz="4000" b="1" dirty="0" err="1"/>
              <a:t>una</a:t>
            </a:r>
            <a:r>
              <a:rPr lang="en-US" sz="4000" b="1" dirty="0"/>
              <a:t> persona </a:t>
            </a:r>
            <a:r>
              <a:rPr lang="en-US" sz="4000" b="1" dirty="0" err="1"/>
              <a:t>quiere</a:t>
            </a:r>
            <a:r>
              <a:rPr lang="en-US" sz="4000" b="1" dirty="0"/>
              <a:t> </a:t>
            </a:r>
            <a:r>
              <a:rPr lang="en-US" sz="4000" b="1" dirty="0" err="1"/>
              <a:t>estar</a:t>
            </a:r>
            <a:r>
              <a:rPr lang="en-US" sz="4000" b="1" dirty="0"/>
              <a:t> </a:t>
            </a:r>
            <a:r>
              <a:rPr lang="en-US" sz="4000" b="1" dirty="0" err="1"/>
              <a:t>cerca</a:t>
            </a:r>
            <a:r>
              <a:rPr lang="en-US" sz="4000" b="1" dirty="0"/>
              <a:t> de </a:t>
            </a:r>
            <a:r>
              <a:rPr lang="en-US" sz="4000" b="1" dirty="0" err="1"/>
              <a:t>tí</a:t>
            </a:r>
            <a:r>
              <a:rPr lang="en-US" sz="4000" b="1" dirty="0"/>
              <a:t> en </a:t>
            </a:r>
            <a:r>
              <a:rPr lang="en-US" sz="4000" b="1" dirty="0" err="1"/>
              <a:t>maneras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hacen</a:t>
            </a:r>
            <a:r>
              <a:rPr lang="en-US" sz="4000" b="1" dirty="0"/>
              <a:t> </a:t>
            </a:r>
            <a:r>
              <a:rPr lang="en-US" sz="4000" b="1" dirty="0" err="1"/>
              <a:t>sentir</a:t>
            </a:r>
            <a:r>
              <a:rPr lang="en-US" sz="4000" b="1" dirty="0"/>
              <a:t> </a:t>
            </a:r>
            <a:r>
              <a:rPr lang="en-US" sz="4000" b="1" dirty="0" err="1"/>
              <a:t>incómodo</a:t>
            </a:r>
            <a:r>
              <a:rPr lang="en-US" sz="4000" b="1" dirty="0"/>
              <a:t>.  </a:t>
            </a:r>
            <a:r>
              <a:rPr lang="en-US" sz="4000" b="1" dirty="0" smtClean="0"/>
              <a:t>Di,  “No </a:t>
            </a:r>
            <a:r>
              <a:rPr lang="en-US" sz="4000" b="1" dirty="0" err="1" smtClean="0"/>
              <a:t>quiero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que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estés</a:t>
            </a:r>
            <a:r>
              <a:rPr lang="en-US" sz="4000" b="1" dirty="0" smtClean="0"/>
              <a:t> tan </a:t>
            </a:r>
            <a:r>
              <a:rPr lang="en-US" sz="4000" b="1" dirty="0" err="1" smtClean="0"/>
              <a:t>cerca</a:t>
            </a:r>
            <a:r>
              <a:rPr lang="en-US" sz="4000" b="1" dirty="0" smtClean="0"/>
              <a:t> de </a:t>
            </a:r>
            <a:r>
              <a:rPr lang="en-US" sz="4000" b="1" dirty="0" err="1" smtClean="0"/>
              <a:t>mí</a:t>
            </a:r>
            <a:r>
              <a:rPr lang="en-US" sz="4000" b="1" dirty="0" smtClean="0"/>
              <a:t>.”   </a:t>
            </a:r>
            <a:endParaRPr lang="en-US" sz="4000" dirty="0" smtClean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9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A50D3373-FB7E-418F-91F0-BC2627A5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71B680F-8968-4529-9981-3EAE9AB6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2233B4B-A49B-456D-ACD5-1870FC562542}"/>
              </a:ext>
            </a:extLst>
          </p:cNvPr>
          <p:cNvSpPr txBox="1"/>
          <p:nvPr/>
        </p:nvSpPr>
        <p:spPr>
          <a:xfrm>
            <a:off x="684212" y="1166842"/>
            <a:ext cx="487680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cs typeface="Calibri"/>
              </a:rPr>
              <a:t>Si </a:t>
            </a:r>
            <a:r>
              <a:rPr lang="en-US" sz="4000" b="1" dirty="0" err="1">
                <a:cs typeface="Calibri"/>
              </a:rPr>
              <a:t>te</a:t>
            </a:r>
            <a:r>
              <a:rPr lang="en-US" sz="4000" b="1" dirty="0">
                <a:cs typeface="Calibri"/>
              </a:rPr>
              <a:t> </a:t>
            </a:r>
            <a:r>
              <a:rPr lang="en-US" sz="4000" b="1" dirty="0" err="1">
                <a:cs typeface="Calibri"/>
              </a:rPr>
              <a:t>ignoran</a:t>
            </a:r>
            <a:r>
              <a:rPr lang="en-US" sz="4000" b="1" dirty="0">
                <a:cs typeface="Calibri"/>
              </a:rPr>
              <a:t> o </a:t>
            </a:r>
            <a:r>
              <a:rPr lang="en-US" sz="4000" b="1" dirty="0" err="1">
                <a:cs typeface="Calibri"/>
              </a:rPr>
              <a:t>hacen</a:t>
            </a:r>
            <a:r>
              <a:rPr lang="en-US" sz="4000" b="1" dirty="0">
                <a:cs typeface="Calibri"/>
              </a:rPr>
              <a:t> un </a:t>
            </a:r>
            <a:r>
              <a:rPr lang="en-US" sz="4000" b="1" dirty="0" err="1">
                <a:cs typeface="Calibri"/>
              </a:rPr>
              <a:t>chiste</a:t>
            </a:r>
            <a:r>
              <a:rPr lang="en-US" sz="4000" b="1" dirty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esto</a:t>
            </a:r>
            <a:r>
              <a:rPr lang="en-US" sz="4000" b="1" dirty="0" smtClean="0">
                <a:cs typeface="Calibri"/>
              </a:rPr>
              <a:t>, </a:t>
            </a:r>
            <a:r>
              <a:rPr lang="en-US" sz="4000" b="1" i="1" dirty="0" err="1" smtClean="0">
                <a:cs typeface="Calibri"/>
              </a:rPr>
              <a:t>eso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es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faltarte</a:t>
            </a:r>
            <a:r>
              <a:rPr lang="en-US" sz="4000" b="1" dirty="0" smtClean="0">
                <a:cs typeface="Calibri"/>
              </a:rPr>
              <a:t> al </a:t>
            </a:r>
            <a:r>
              <a:rPr lang="en-US" sz="4000" b="1" dirty="0" err="1" smtClean="0">
                <a:cs typeface="Calibri"/>
              </a:rPr>
              <a:t>respeto</a:t>
            </a:r>
            <a:r>
              <a:rPr lang="en-US" sz="4000" b="1" dirty="0" smtClean="0"/>
              <a:t>.</a:t>
            </a:r>
            <a:r>
              <a:rPr lang="en-US" sz="4000" b="1" dirty="0"/>
              <a:t> </a:t>
            </a:r>
          </a:p>
          <a:p>
            <a:pPr>
              <a:lnSpc>
                <a:spcPct val="90000"/>
              </a:lnSpc>
            </a:pPr>
            <a:endParaRPr lang="en-US" sz="4000" b="1" dirty="0"/>
          </a:p>
          <a:p>
            <a:pPr>
              <a:lnSpc>
                <a:spcPct val="90000"/>
              </a:lnSpc>
            </a:pPr>
            <a:r>
              <a:rPr lang="en-US" sz="4000" b="1" dirty="0" err="1" smtClean="0"/>
              <a:t>Dí</a:t>
            </a:r>
            <a:r>
              <a:rPr lang="en-US" sz="4000" b="1" dirty="0" smtClean="0"/>
              <a:t>, “</a:t>
            </a:r>
            <a:r>
              <a:rPr lang="en-US" sz="4000" b="1" dirty="0" err="1" smtClean="0"/>
              <a:t>Esto</a:t>
            </a:r>
            <a:r>
              <a:rPr lang="en-US" sz="4000" b="1" dirty="0" smtClean="0"/>
              <a:t> me </a:t>
            </a:r>
            <a:r>
              <a:rPr lang="en-US" sz="4000" b="1" dirty="0" err="1" smtClean="0"/>
              <a:t>falta</a:t>
            </a:r>
            <a:r>
              <a:rPr lang="en-US" sz="4000" b="1" dirty="0" smtClean="0"/>
              <a:t> al </a:t>
            </a:r>
            <a:r>
              <a:rPr lang="en-US" sz="4000" b="1" dirty="0" err="1" smtClean="0"/>
              <a:t>respeto</a:t>
            </a:r>
            <a:r>
              <a:rPr lang="en-US" sz="4000" b="1" dirty="0" smtClean="0"/>
              <a:t>.”  </a:t>
            </a:r>
            <a:r>
              <a:rPr lang="en-US" sz="4000" b="1" dirty="0" err="1" smtClean="0"/>
              <a:t>Dile</a:t>
            </a:r>
            <a:r>
              <a:rPr lang="en-US" sz="4000" b="1" dirty="0" smtClean="0"/>
              <a:t> a un </a:t>
            </a:r>
            <a:r>
              <a:rPr lang="en-US" sz="4000" b="1" dirty="0" err="1" smtClean="0"/>
              <a:t>adulto</a:t>
            </a:r>
            <a:r>
              <a:rPr lang="en-US" sz="4000" b="1" dirty="0" smtClean="0"/>
              <a:t> en </a:t>
            </a:r>
            <a:r>
              <a:rPr lang="en-US" sz="4000" b="1" dirty="0" err="1" smtClean="0"/>
              <a:t>quién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confíes</a:t>
            </a:r>
            <a:r>
              <a:rPr lang="en-US" sz="4000" b="1" dirty="0" smtClean="0"/>
              <a:t> lo </a:t>
            </a:r>
            <a:r>
              <a:rPr lang="en-US" sz="4000" b="1" dirty="0" err="1" smtClean="0"/>
              <a:t>más</a:t>
            </a:r>
            <a:r>
              <a:rPr lang="en-US" sz="4000" b="1" dirty="0" smtClean="0"/>
              <a:t> pronto </a:t>
            </a:r>
            <a:r>
              <a:rPr lang="en-US" sz="4000" b="1" dirty="0" err="1" smtClean="0"/>
              <a:t>posible</a:t>
            </a:r>
            <a:r>
              <a:rPr lang="en-US" sz="4000" b="1" dirty="0" smtClean="0"/>
              <a:t>. </a:t>
            </a:r>
            <a:endParaRPr lang="en-US" sz="40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1FAD3AF-967F-4C3F-B7CA-DFB198629D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612" y="447781"/>
            <a:ext cx="6019569" cy="37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D9F9FC-2229-4F2B-9DF4-2484E2993E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2" y="304800"/>
            <a:ext cx="39624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46DE52-4EC7-407B-AE53-18A9641AE95D}"/>
              </a:ext>
            </a:extLst>
          </p:cNvPr>
          <p:cNvSpPr txBox="1"/>
          <p:nvPr/>
        </p:nvSpPr>
        <p:spPr>
          <a:xfrm>
            <a:off x="5789612" y="609600"/>
            <a:ext cx="57912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/>
              <a:t>Algunas</a:t>
            </a:r>
            <a:r>
              <a:rPr lang="en-US" sz="5400" b="1" dirty="0"/>
              <a:t> </a:t>
            </a:r>
            <a:r>
              <a:rPr lang="en-US" sz="5400" b="1" dirty="0" err="1"/>
              <a:t>veces</a:t>
            </a:r>
            <a:r>
              <a:rPr lang="en-US" sz="5400" b="1" dirty="0"/>
              <a:t>, </a:t>
            </a:r>
            <a:r>
              <a:rPr lang="en-US" sz="5400" b="1" dirty="0" err="1"/>
              <a:t>una</a:t>
            </a:r>
            <a:r>
              <a:rPr lang="en-US" sz="5400" b="1" dirty="0"/>
              <a:t> persona </a:t>
            </a:r>
            <a:r>
              <a:rPr lang="en-US" sz="5400" b="1" dirty="0" err="1"/>
              <a:t>que</a:t>
            </a:r>
            <a:r>
              <a:rPr lang="en-US" sz="5400" b="1" dirty="0"/>
              <a:t> </a:t>
            </a:r>
            <a:r>
              <a:rPr lang="en-US" sz="5400" b="1" dirty="0" err="1"/>
              <a:t>te</a:t>
            </a:r>
            <a:r>
              <a:rPr lang="en-US" sz="5400" b="1" dirty="0"/>
              <a:t> </a:t>
            </a:r>
            <a:r>
              <a:rPr lang="en-US" sz="5400" b="1" dirty="0" err="1"/>
              <a:t>quiere</a:t>
            </a:r>
            <a:r>
              <a:rPr lang="en-US" sz="5400" b="1" dirty="0"/>
              <a:t> </a:t>
            </a:r>
            <a:r>
              <a:rPr lang="en-US" sz="5400" b="1" dirty="0" err="1"/>
              <a:t>faltar</a:t>
            </a:r>
            <a:r>
              <a:rPr lang="en-US" sz="5400" b="1" dirty="0"/>
              <a:t> al </a:t>
            </a:r>
            <a:r>
              <a:rPr lang="en-US" sz="5400" b="1" dirty="0" err="1"/>
              <a:t>respeto</a:t>
            </a:r>
            <a:r>
              <a:rPr lang="en-US" sz="5400" b="1" dirty="0"/>
              <a:t> </a:t>
            </a:r>
            <a:r>
              <a:rPr lang="en-US" sz="5400" b="1" dirty="0" err="1"/>
              <a:t>puede</a:t>
            </a:r>
            <a:r>
              <a:rPr lang="en-US" sz="5400" b="1" dirty="0"/>
              <a:t> </a:t>
            </a:r>
            <a:r>
              <a:rPr lang="en-US" sz="5400" b="1" dirty="0" err="1"/>
              <a:t>tratar</a:t>
            </a:r>
            <a:r>
              <a:rPr lang="en-US" sz="5400" b="1" dirty="0"/>
              <a:t> de </a:t>
            </a:r>
            <a:r>
              <a:rPr lang="en-US" sz="5400" b="1" dirty="0" err="1"/>
              <a:t>hacerte</a:t>
            </a:r>
            <a:r>
              <a:rPr lang="en-US" sz="5400" b="1" dirty="0"/>
              <a:t> </a:t>
            </a:r>
            <a:r>
              <a:rPr lang="en-US" sz="5400" b="1" dirty="0" err="1"/>
              <a:t>sentir</a:t>
            </a:r>
            <a:r>
              <a:rPr lang="en-US" sz="5400" b="1" dirty="0"/>
              <a:t> mal o tonto </a:t>
            </a:r>
            <a:r>
              <a:rPr lang="en-US" sz="5400" b="1" dirty="0" err="1"/>
              <a:t>por</a:t>
            </a:r>
            <a:r>
              <a:rPr lang="en-US" sz="5400" b="1" dirty="0"/>
              <a:t> </a:t>
            </a:r>
            <a:r>
              <a:rPr lang="en-US" sz="5400" b="1" dirty="0" err="1"/>
              <a:t>tener</a:t>
            </a:r>
            <a:r>
              <a:rPr lang="en-US" sz="5400" b="1" dirty="0"/>
              <a:t> </a:t>
            </a:r>
            <a:r>
              <a:rPr lang="en-US" sz="5400" b="1" dirty="0" err="1"/>
              <a:t>límites</a:t>
            </a:r>
            <a:r>
              <a:rPr lang="en-US" sz="5400" b="1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77900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2D97C25A-9005-4CAA-9932-2BD96B96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DF7E332-9142-4BC6-B6FA-0A1676500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D9F9FC-2229-4F2B-9DF4-2484E2993E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12" y="304800"/>
            <a:ext cx="3962400" cy="5943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546DE52-4EC7-407B-AE53-18A9641AE95D}"/>
              </a:ext>
            </a:extLst>
          </p:cNvPr>
          <p:cNvSpPr txBox="1"/>
          <p:nvPr/>
        </p:nvSpPr>
        <p:spPr>
          <a:xfrm>
            <a:off x="5848396" y="485999"/>
            <a:ext cx="5181600" cy="5327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err="1"/>
              <a:t>Esa</a:t>
            </a:r>
            <a:r>
              <a:rPr lang="en-US" sz="5400" b="1" dirty="0"/>
              <a:t> persona </a:t>
            </a:r>
            <a:r>
              <a:rPr lang="en-US" sz="5400" b="1" dirty="0" err="1"/>
              <a:t>puede</a:t>
            </a:r>
            <a:r>
              <a:rPr lang="en-US" sz="5400" b="1" dirty="0"/>
              <a:t> </a:t>
            </a:r>
            <a:r>
              <a:rPr lang="en-US" sz="5400" b="1" dirty="0" err="1"/>
              <a:t>tratar</a:t>
            </a:r>
            <a:r>
              <a:rPr lang="en-US" sz="5400" b="1" dirty="0"/>
              <a:t> de </a:t>
            </a:r>
            <a:r>
              <a:rPr lang="en-US" sz="5400" b="1" dirty="0" err="1"/>
              <a:t>hacerte</a:t>
            </a:r>
            <a:r>
              <a:rPr lang="en-US" sz="5400" b="1" dirty="0"/>
              <a:t> </a:t>
            </a:r>
            <a:r>
              <a:rPr lang="en-US" sz="5400" b="1" dirty="0" err="1"/>
              <a:t>sentir</a:t>
            </a:r>
            <a:r>
              <a:rPr lang="en-US" sz="5400" b="1" dirty="0"/>
              <a:t> </a:t>
            </a:r>
            <a:r>
              <a:rPr lang="en-US" sz="5400" b="1" dirty="0" err="1"/>
              <a:t>avergonzado</a:t>
            </a:r>
            <a:r>
              <a:rPr lang="en-US" sz="5400" b="1" dirty="0"/>
              <a:t>(a) </a:t>
            </a:r>
            <a:r>
              <a:rPr lang="en-US" sz="5400" b="1" dirty="0" err="1"/>
              <a:t>por</a:t>
            </a:r>
            <a:r>
              <a:rPr lang="en-US" sz="5400" b="1" dirty="0"/>
              <a:t> </a:t>
            </a:r>
            <a:r>
              <a:rPr lang="en-US" sz="5400" b="1" dirty="0" err="1"/>
              <a:t>tener</a:t>
            </a:r>
            <a:r>
              <a:rPr lang="en-US" sz="5400" b="1" dirty="0"/>
              <a:t> los </a:t>
            </a:r>
            <a:r>
              <a:rPr lang="en-US" sz="5400" b="1" dirty="0" err="1"/>
              <a:t>sentimientos</a:t>
            </a:r>
            <a:r>
              <a:rPr lang="en-US" sz="5400" b="1" dirty="0"/>
              <a:t> </a:t>
            </a:r>
            <a:r>
              <a:rPr lang="en-US" sz="5400" b="1" dirty="0" err="1"/>
              <a:t>que</a:t>
            </a:r>
            <a:r>
              <a:rPr lang="en-US" sz="5400" b="1" dirty="0"/>
              <a:t> </a:t>
            </a:r>
            <a:r>
              <a:rPr lang="en-US" sz="5400" b="1" dirty="0" err="1"/>
              <a:t>tienes</a:t>
            </a:r>
            <a:r>
              <a:rPr lang="en-US" sz="54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81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No le </a:t>
            </a:r>
            <a:r>
              <a:rPr lang="en-US" sz="3600" b="1" dirty="0" err="1"/>
              <a:t>hagas</a:t>
            </a:r>
            <a:r>
              <a:rPr lang="en-US" sz="3600" b="1" dirty="0"/>
              <a:t> </a:t>
            </a:r>
            <a:r>
              <a:rPr lang="en-US" sz="3600" b="1" dirty="0" err="1"/>
              <a:t>caso</a:t>
            </a:r>
            <a:r>
              <a:rPr lang="en-US" sz="3600" b="1" dirty="0"/>
              <a:t>. </a:t>
            </a:r>
          </a:p>
          <a:p>
            <a:pPr>
              <a:lnSpc>
                <a:spcPct val="90000"/>
              </a:lnSpc>
            </a:pPr>
            <a:r>
              <a:rPr lang="en-US" sz="3600" b="1" dirty="0"/>
              <a:t>A </a:t>
            </a:r>
            <a:r>
              <a:rPr lang="en-US" sz="3600" b="1" dirty="0" err="1"/>
              <a:t>las</a:t>
            </a:r>
            <a:r>
              <a:rPr lang="en-US" sz="3600" b="1" dirty="0"/>
              <a:t> personas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te</a:t>
            </a:r>
            <a:r>
              <a:rPr lang="en-US" sz="3600" b="1" dirty="0"/>
              <a:t> </a:t>
            </a:r>
            <a:r>
              <a:rPr lang="en-US" sz="3600" b="1" dirty="0" err="1"/>
              <a:t>aman</a:t>
            </a:r>
            <a:r>
              <a:rPr lang="en-US" sz="3600" b="1" dirty="0"/>
              <a:t> les </a:t>
            </a:r>
            <a:r>
              <a:rPr lang="en-US" sz="3600" b="1" dirty="0" err="1"/>
              <a:t>importan</a:t>
            </a:r>
            <a:r>
              <a:rPr lang="en-US" sz="3600" b="1" dirty="0"/>
              <a:t> </a:t>
            </a:r>
            <a:r>
              <a:rPr lang="en-US" sz="3600" b="1" dirty="0" err="1"/>
              <a:t>tus</a:t>
            </a:r>
            <a:r>
              <a:rPr lang="en-US" sz="3600" b="1" dirty="0"/>
              <a:t> </a:t>
            </a:r>
            <a:r>
              <a:rPr lang="en-US" sz="3600" b="1" dirty="0" err="1"/>
              <a:t>sentimientos</a:t>
            </a:r>
            <a:r>
              <a:rPr lang="en-US" sz="3600" b="1" dirty="0"/>
              <a:t>.  </a:t>
            </a:r>
          </a:p>
          <a:p>
            <a:pPr>
              <a:lnSpc>
                <a:spcPct val="90000"/>
              </a:lnSpc>
            </a:pPr>
            <a:r>
              <a:rPr lang="en-US" sz="3600" b="1" dirty="0"/>
              <a:t>Las personas </a:t>
            </a:r>
            <a:r>
              <a:rPr lang="en-US" sz="3600" b="1" dirty="0" err="1"/>
              <a:t>que</a:t>
            </a:r>
            <a:r>
              <a:rPr lang="en-US" sz="3600" b="1" dirty="0"/>
              <a:t> </a:t>
            </a:r>
            <a:r>
              <a:rPr lang="en-US" sz="3600" b="1" dirty="0" err="1"/>
              <a:t>te</a:t>
            </a:r>
            <a:r>
              <a:rPr lang="en-US" sz="3600" b="1" dirty="0"/>
              <a:t> </a:t>
            </a:r>
            <a:r>
              <a:rPr lang="en-US" sz="3600" b="1" dirty="0" err="1"/>
              <a:t>aman</a:t>
            </a:r>
            <a:r>
              <a:rPr lang="en-US" sz="3600" b="1" dirty="0"/>
              <a:t> no van a </a:t>
            </a:r>
            <a:r>
              <a:rPr lang="en-US" sz="3600" b="1" dirty="0" err="1"/>
              <a:t>tratar</a:t>
            </a:r>
            <a:r>
              <a:rPr lang="en-US" sz="3600" b="1" dirty="0"/>
              <a:t> de </a:t>
            </a:r>
            <a:r>
              <a:rPr lang="en-US" sz="3600" b="1" dirty="0" err="1"/>
              <a:t>hacerte</a:t>
            </a:r>
            <a:r>
              <a:rPr lang="en-US" sz="3600" b="1" dirty="0"/>
              <a:t> </a:t>
            </a:r>
            <a:r>
              <a:rPr lang="en-US" sz="3600" b="1" dirty="0" err="1"/>
              <a:t>sentir</a:t>
            </a:r>
            <a:r>
              <a:rPr lang="en-US" sz="3600" b="1" dirty="0"/>
              <a:t> </a:t>
            </a:r>
            <a:r>
              <a:rPr lang="en-US" sz="3600" b="1" dirty="0" err="1"/>
              <a:t>avergonzado</a:t>
            </a:r>
            <a:r>
              <a:rPr lang="en-US" sz="3600" b="1" dirty="0"/>
              <a:t>(a) de </a:t>
            </a:r>
            <a:r>
              <a:rPr lang="en-US" sz="3600" b="1" dirty="0" err="1"/>
              <a:t>tus</a:t>
            </a:r>
            <a:r>
              <a:rPr lang="en-US" sz="3600" b="1" dirty="0"/>
              <a:t> </a:t>
            </a:r>
            <a:r>
              <a:rPr lang="en-US" sz="3600" b="1" dirty="0" err="1"/>
              <a:t>sentimientos</a:t>
            </a:r>
            <a:r>
              <a:rPr lang="en-US" sz="3600" b="1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96182F4-D6DA-4BED-A5DA-C03A96E34649}"/>
              </a:ext>
            </a:extLst>
          </p:cNvPr>
          <p:cNvSpPr txBox="1"/>
          <p:nvPr/>
        </p:nvSpPr>
        <p:spPr>
          <a:xfrm>
            <a:off x="4650376" y="5097618"/>
            <a:ext cx="624463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smtClean="0">
                <a:solidFill>
                  <a:prstClr val="white"/>
                </a:solidFill>
              </a:rPr>
              <a:t>No les 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hagas</a:t>
            </a:r>
            <a:r>
              <a:rPr lang="en-US" sz="5400" b="1" u="sng" dirty="0" smtClean="0">
                <a:solidFill>
                  <a:prstClr val="white"/>
                </a:solidFill>
              </a:rPr>
              <a:t> </a:t>
            </a:r>
            <a:r>
              <a:rPr lang="en-US" sz="5400" b="1" u="sng" dirty="0" err="1" smtClean="0">
                <a:solidFill>
                  <a:prstClr val="white"/>
                </a:solidFill>
              </a:rPr>
              <a:t>caso</a:t>
            </a:r>
            <a:r>
              <a:rPr lang="en-US" sz="5400" b="1" u="sng" dirty="0" smtClean="0">
                <a:solidFill>
                  <a:prstClr val="white"/>
                </a:solidFill>
              </a:rPr>
              <a:t>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321473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1181535"/>
            <a:ext cx="4267200" cy="3083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/>
              <a:t>No </a:t>
            </a:r>
            <a:r>
              <a:rPr lang="en-US" sz="3600" b="1" dirty="0" err="1" smtClean="0"/>
              <a:t>importa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</a:t>
            </a:r>
            <a:r>
              <a:rPr lang="en-US" sz="3600" b="1" dirty="0" smtClean="0"/>
              <a:t> la persona </a:t>
            </a:r>
            <a:r>
              <a:rPr lang="en-US" sz="3600" b="1" dirty="0" err="1" smtClean="0"/>
              <a:t>que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está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faltando</a:t>
            </a:r>
            <a:r>
              <a:rPr lang="en-US" sz="3600" b="1" dirty="0" smtClean="0"/>
              <a:t> al </a:t>
            </a:r>
            <a:r>
              <a:rPr lang="en-US" sz="3600" b="1" dirty="0" err="1" smtClean="0"/>
              <a:t>respeto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es</a:t>
            </a:r>
            <a:r>
              <a:rPr lang="en-US" sz="3600" b="1" dirty="0" smtClean="0"/>
              <a:t> del </a:t>
            </a:r>
            <a:r>
              <a:rPr lang="en-US" sz="3600" b="1" dirty="0" err="1" smtClean="0"/>
              <a:t>mismo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sexo</a:t>
            </a:r>
            <a:r>
              <a:rPr lang="en-US" sz="3600" b="1" dirty="0" smtClean="0"/>
              <a:t> o del </a:t>
            </a:r>
            <a:r>
              <a:rPr lang="en-US" sz="3600" b="1" dirty="0" err="1" smtClean="0"/>
              <a:t>opuesto</a:t>
            </a:r>
            <a:r>
              <a:rPr lang="en-US" sz="3600" b="1" dirty="0" smtClean="0"/>
              <a:t>, o de la </a:t>
            </a:r>
            <a:r>
              <a:rPr lang="en-US" sz="3600" b="1" dirty="0" err="1" smtClean="0"/>
              <a:t>misma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edad</a:t>
            </a:r>
            <a:r>
              <a:rPr lang="en-US" sz="3600" b="1" dirty="0" smtClean="0"/>
              <a:t> o no.</a:t>
            </a:r>
            <a:endParaRPr lang="en-US" sz="36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34C315A-78B5-481B-9176-CE48D01F08E4}"/>
              </a:ext>
            </a:extLst>
          </p:cNvPr>
          <p:cNvSpPr txBox="1"/>
          <p:nvPr/>
        </p:nvSpPr>
        <p:spPr>
          <a:xfrm>
            <a:off x="1854926" y="5295763"/>
            <a:ext cx="9645609" cy="8402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dirty="0" smtClean="0">
                <a:cs typeface="Calibri"/>
              </a:rPr>
              <a:t>No les </a:t>
            </a:r>
            <a:r>
              <a:rPr lang="en-US" sz="5400" b="1" dirty="0" err="1" smtClean="0">
                <a:cs typeface="Calibri"/>
              </a:rPr>
              <a:t>hagas</a:t>
            </a:r>
            <a:r>
              <a:rPr lang="en-US" sz="5400" b="1" dirty="0" smtClean="0">
                <a:cs typeface="Calibri"/>
              </a:rPr>
              <a:t> </a:t>
            </a:r>
            <a:r>
              <a:rPr lang="en-US" sz="5400" b="1" dirty="0" err="1" smtClean="0">
                <a:cs typeface="Calibri"/>
              </a:rPr>
              <a:t>caso</a:t>
            </a:r>
            <a:r>
              <a:rPr lang="en-US" sz="5400" b="1" dirty="0" smtClean="0">
                <a:cs typeface="Calibri"/>
              </a:rPr>
              <a:t>. 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7938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No </a:t>
            </a:r>
            <a:r>
              <a:rPr lang="en-US" sz="4000" b="1" dirty="0" err="1"/>
              <a:t>importa</a:t>
            </a:r>
            <a:r>
              <a:rPr lang="en-US" sz="4000" b="1" dirty="0"/>
              <a:t> </a:t>
            </a:r>
            <a:r>
              <a:rPr lang="en-US" sz="4000" b="1" dirty="0" err="1"/>
              <a:t>si</a:t>
            </a:r>
            <a:r>
              <a:rPr lang="en-US" sz="4000" b="1" dirty="0"/>
              <a:t> la persona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está</a:t>
            </a:r>
            <a:r>
              <a:rPr lang="en-US" sz="4000" b="1" dirty="0"/>
              <a:t> </a:t>
            </a:r>
            <a:r>
              <a:rPr lang="en-US" sz="4000" b="1" dirty="0" err="1"/>
              <a:t>faltando</a:t>
            </a:r>
            <a:r>
              <a:rPr lang="en-US" sz="4000" b="1" dirty="0"/>
              <a:t> al </a:t>
            </a:r>
            <a:r>
              <a:rPr lang="en-US" sz="4000" b="1" dirty="0" err="1"/>
              <a:t>respeto</a:t>
            </a:r>
            <a:r>
              <a:rPr lang="en-US" sz="4000" b="1" dirty="0"/>
              <a:t>  </a:t>
            </a:r>
            <a:r>
              <a:rPr lang="en-US" sz="4000" b="1" dirty="0" err="1"/>
              <a:t>está</a:t>
            </a:r>
            <a:r>
              <a:rPr lang="en-US" sz="4000" b="1" dirty="0"/>
              <a:t> a cargo de </a:t>
            </a:r>
            <a:r>
              <a:rPr lang="en-US" sz="4000" b="1" dirty="0" err="1"/>
              <a:t>tí</a:t>
            </a:r>
            <a:r>
              <a:rPr lang="en-US" sz="4000" b="1" dirty="0"/>
              <a:t> de </a:t>
            </a:r>
            <a:r>
              <a:rPr lang="en-US" sz="4000" b="1" dirty="0" err="1"/>
              <a:t>alguna</a:t>
            </a:r>
            <a:r>
              <a:rPr lang="en-US" sz="4000" b="1" dirty="0"/>
              <a:t> </a:t>
            </a:r>
            <a:r>
              <a:rPr lang="en-US" sz="4000" b="1" dirty="0" err="1"/>
              <a:t>manera</a:t>
            </a:r>
            <a:r>
              <a:rPr lang="en-US" sz="4000" b="1" dirty="0"/>
              <a:t>. </a:t>
            </a:r>
          </a:p>
          <a:p>
            <a:pPr>
              <a:lnSpc>
                <a:spcPct val="90000"/>
              </a:lnSpc>
            </a:pP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139B29-DEEF-44B4-A328-84EF8173372E}"/>
              </a:ext>
            </a:extLst>
          </p:cNvPr>
          <p:cNvSpPr txBox="1"/>
          <p:nvPr/>
        </p:nvSpPr>
        <p:spPr>
          <a:xfrm>
            <a:off x="3370806" y="5254373"/>
            <a:ext cx="70104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No les </a:t>
            </a:r>
            <a:r>
              <a:rPr lang="en-US" sz="5400" b="1" dirty="0" err="1" smtClean="0">
                <a:solidFill>
                  <a:prstClr val="white"/>
                </a:solidFill>
              </a:rPr>
              <a:t>hagas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caso</a:t>
            </a:r>
            <a:r>
              <a:rPr lang="en-US" sz="5400" b="1" dirty="0" smtClean="0">
                <a:solidFill>
                  <a:prstClr val="white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79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531812" y="770957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No </a:t>
            </a:r>
            <a:r>
              <a:rPr lang="en-US" sz="4000" b="1" dirty="0" err="1"/>
              <a:t>importa</a:t>
            </a:r>
            <a:r>
              <a:rPr lang="en-US" sz="4000" b="1" dirty="0"/>
              <a:t> </a:t>
            </a:r>
            <a:r>
              <a:rPr lang="en-US" sz="4000" b="1" dirty="0" err="1"/>
              <a:t>si</a:t>
            </a:r>
            <a:r>
              <a:rPr lang="en-US" sz="4000" b="1" dirty="0"/>
              <a:t> la persona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está</a:t>
            </a:r>
            <a:r>
              <a:rPr lang="en-US" sz="4000" b="1" dirty="0"/>
              <a:t> </a:t>
            </a:r>
            <a:r>
              <a:rPr lang="en-US" sz="4000" b="1" dirty="0" err="1"/>
              <a:t>faltando</a:t>
            </a:r>
            <a:r>
              <a:rPr lang="en-US" sz="4000" b="1" dirty="0"/>
              <a:t> al </a:t>
            </a:r>
            <a:r>
              <a:rPr lang="en-US" sz="4000" b="1" dirty="0" err="1"/>
              <a:t>respeto</a:t>
            </a:r>
            <a:r>
              <a:rPr lang="en-US" sz="4000" b="1" dirty="0"/>
              <a:t>  </a:t>
            </a:r>
            <a:r>
              <a:rPr lang="en-US" sz="4000" b="1" dirty="0" err="1"/>
              <a:t>te</a:t>
            </a:r>
            <a:r>
              <a:rPr lang="en-US" sz="4000" b="1" dirty="0"/>
              <a:t> dice </a:t>
            </a:r>
            <a:r>
              <a:rPr lang="en-US" sz="4000" b="1" dirty="0" err="1"/>
              <a:t>que</a:t>
            </a:r>
            <a:r>
              <a:rPr lang="en-US" sz="4000" b="1" dirty="0"/>
              <a:t> no le </a:t>
            </a:r>
            <a:r>
              <a:rPr lang="en-US" sz="4000" b="1" dirty="0" err="1"/>
              <a:t>digas</a:t>
            </a:r>
            <a:r>
              <a:rPr lang="en-US" sz="4000" b="1" dirty="0"/>
              <a:t> a </a:t>
            </a:r>
            <a:r>
              <a:rPr lang="en-US" sz="4000" b="1" dirty="0" err="1"/>
              <a:t>nadie</a:t>
            </a:r>
            <a:r>
              <a:rPr lang="en-US" sz="4000" b="1" dirty="0"/>
              <a:t>.  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139B29-DEEF-44B4-A328-84EF8173372E}"/>
              </a:ext>
            </a:extLst>
          </p:cNvPr>
          <p:cNvSpPr txBox="1"/>
          <p:nvPr/>
        </p:nvSpPr>
        <p:spPr>
          <a:xfrm>
            <a:off x="2290943" y="5010533"/>
            <a:ext cx="10058400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 smtClean="0">
                <a:solidFill>
                  <a:prstClr val="white"/>
                </a:solidFill>
              </a:rPr>
              <a:t>No les </a:t>
            </a:r>
            <a:r>
              <a:rPr lang="en-US" sz="5400" b="1" dirty="0" err="1" smtClean="0">
                <a:solidFill>
                  <a:prstClr val="white"/>
                </a:solidFill>
              </a:rPr>
              <a:t>hagas</a:t>
            </a:r>
            <a:r>
              <a:rPr lang="en-US" sz="5400" b="1" dirty="0" smtClean="0">
                <a:solidFill>
                  <a:prstClr val="white"/>
                </a:solidFill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</a:rPr>
              <a:t>caso</a:t>
            </a:r>
            <a:r>
              <a:rPr lang="en-US" sz="5400" b="1" dirty="0" smtClean="0">
                <a:solidFill>
                  <a:prstClr val="white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9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0"/>
          <p:cNvSpPr txBox="1"/>
          <p:nvPr/>
        </p:nvSpPr>
        <p:spPr>
          <a:xfrm>
            <a:off x="531812" y="1676400"/>
            <a:ext cx="49530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Especiales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Harías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Éste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Pequeñín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Si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Fuera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Tuyo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000" b="1" dirty="0"/>
          </a:p>
        </p:txBody>
      </p:sp>
      <p:sp>
        <p:nvSpPr>
          <p:cNvPr id="1444" name="Google Shape;1444;p20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45" name="Google Shape;1445;p20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6" name="Google Shape;1446;p2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612" y="457200"/>
            <a:ext cx="5547675" cy="5547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03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p8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71" name="Google Shape;2071;p8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2072;p86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3" name="Google Shape;2073;p8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74" name="Google Shape;2074;p86"/>
          <p:cNvSpPr txBox="1"/>
          <p:nvPr/>
        </p:nvSpPr>
        <p:spPr>
          <a:xfrm>
            <a:off x="161300" y="752500"/>
            <a:ext cx="4866312" cy="54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Esas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48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importan</a:t>
            </a:r>
            <a:r>
              <a:rPr lang="en-US" sz="48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.</a:t>
            </a:r>
            <a:endParaRPr sz="48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o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cosas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0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0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US" sz="4000" b="1" u="sng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77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p87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080" name="Google Shape;2080;p87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2081;p87"/>
          <p:cNvSpPr txBox="1"/>
          <p:nvPr/>
        </p:nvSpPr>
        <p:spPr>
          <a:xfrm>
            <a:off x="531812" y="548632"/>
            <a:ext cx="4267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82" name="Google Shape;2082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6212" y="291662"/>
            <a:ext cx="6650728" cy="44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87"/>
          <p:cNvSpPr txBox="1"/>
          <p:nvPr/>
        </p:nvSpPr>
        <p:spPr>
          <a:xfrm>
            <a:off x="165629" y="626109"/>
            <a:ext cx="9435573" cy="5943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 CUALQUIER PERSONA </a:t>
            </a:r>
          </a:p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asustarte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</a:p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trata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darte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regalos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no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digas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vas a </a:t>
            </a:r>
          </a:p>
          <a:p>
            <a:pPr>
              <a:lnSpc>
                <a:spcPct val="90000"/>
              </a:lnSpc>
            </a:pP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meter en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problemas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</a:t>
            </a:r>
            <a:r>
              <a:rPr lang="en-US" sz="36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dices,  </a:t>
            </a:r>
            <a: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</a:b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 les </a:t>
            </a:r>
            <a:r>
              <a:rPr lang="en-US" sz="4200" b="1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creas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                   </a:t>
            </a:r>
            <a:r>
              <a:rPr lang="en-US" sz="42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Dile</a:t>
            </a:r>
            <a:r>
              <a:rPr lang="en-US" sz="42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42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4200" b="1" u="sng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4200" b="1" u="sng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4200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4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42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58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296091" y="291662"/>
            <a:ext cx="4731521" cy="5909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/>
              <a:t>Tú</a:t>
            </a:r>
            <a:r>
              <a:rPr lang="en-US" sz="3200" b="1" dirty="0" smtClean="0"/>
              <a:t> </a:t>
            </a:r>
            <a:r>
              <a:rPr lang="en-US" sz="3200" b="1" dirty="0" err="1"/>
              <a:t>eres</a:t>
            </a:r>
            <a:r>
              <a:rPr lang="en-US" sz="3200" b="1" dirty="0"/>
              <a:t> especial para Dios, </a:t>
            </a:r>
            <a:r>
              <a:rPr lang="en-US" sz="3200" b="1" dirty="0" smtClean="0"/>
              <a:t> </a:t>
            </a:r>
            <a:r>
              <a:rPr lang="en-US" sz="3200" b="1" dirty="0"/>
              <a:t>especial para </a:t>
            </a:r>
            <a:r>
              <a:rPr lang="en-US" sz="3200" b="1" dirty="0" err="1"/>
              <a:t>tí</a:t>
            </a:r>
            <a:r>
              <a:rPr lang="en-US" sz="3200" b="1" dirty="0"/>
              <a:t> </a:t>
            </a:r>
            <a:r>
              <a:rPr lang="en-US" sz="3200" b="1" dirty="0" err="1" smtClean="0"/>
              <a:t>mismo</a:t>
            </a:r>
            <a:r>
              <a:rPr lang="en-US" sz="3200" b="1" dirty="0" smtClean="0"/>
              <a:t> y </a:t>
            </a:r>
            <a:r>
              <a:rPr lang="en-US" sz="3200" b="1" dirty="0"/>
              <a:t>especial para los </a:t>
            </a:r>
            <a:r>
              <a:rPr lang="en-US" sz="3200" b="1" dirty="0" err="1"/>
              <a:t>demás</a:t>
            </a:r>
            <a:r>
              <a:rPr lang="en-US" sz="3200" b="1" dirty="0"/>
              <a:t> . 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eres</a:t>
            </a:r>
            <a:r>
              <a:rPr lang="en-US" sz="3200" b="1" dirty="0"/>
              <a:t> especial. </a:t>
            </a:r>
          </a:p>
          <a:p>
            <a:pPr>
              <a:lnSpc>
                <a:spcPct val="90000"/>
              </a:lnSpc>
            </a:pPr>
            <a:endParaRPr lang="en-US" sz="3200" b="1" dirty="0"/>
          </a:p>
          <a:p>
            <a:pPr>
              <a:lnSpc>
                <a:spcPct val="90000"/>
              </a:lnSpc>
            </a:pPr>
            <a:r>
              <a:rPr lang="en-US" sz="3200" b="1" dirty="0" err="1"/>
              <a:t>Tu</a:t>
            </a:r>
            <a:r>
              <a:rPr lang="en-US" sz="3200" b="1" dirty="0"/>
              <a:t> </a:t>
            </a:r>
            <a:r>
              <a:rPr lang="en-US" sz="3200" b="1" dirty="0" err="1"/>
              <a:t>mereces</a:t>
            </a:r>
            <a:r>
              <a:rPr lang="en-US" sz="3200" b="1" dirty="0"/>
              <a:t> </a:t>
            </a:r>
            <a:r>
              <a:rPr lang="en-US" sz="3200" b="1" dirty="0" err="1"/>
              <a:t>ser</a:t>
            </a:r>
            <a:r>
              <a:rPr lang="en-US" sz="3200" b="1" dirty="0"/>
              <a:t> </a:t>
            </a:r>
            <a:r>
              <a:rPr lang="en-US" sz="3200" b="1" dirty="0" err="1"/>
              <a:t>respetado</a:t>
            </a:r>
            <a:r>
              <a:rPr lang="en-US" sz="3200" b="1" dirty="0"/>
              <a:t>(a)  y </a:t>
            </a:r>
            <a:r>
              <a:rPr lang="en-US" sz="3200" b="1" dirty="0" err="1"/>
              <a:t>estar</a:t>
            </a:r>
            <a:r>
              <a:rPr lang="en-US" sz="3200" b="1" dirty="0"/>
              <a:t> </a:t>
            </a:r>
            <a:r>
              <a:rPr lang="en-US" sz="3200" b="1" dirty="0" err="1"/>
              <a:t>seguro</a:t>
            </a:r>
            <a:r>
              <a:rPr lang="en-US" sz="3200" b="1" dirty="0"/>
              <a:t>. </a:t>
            </a:r>
            <a:r>
              <a:rPr lang="en-US" sz="3200" b="1" dirty="0" smtClean="0"/>
              <a:t>Si </a:t>
            </a:r>
            <a:r>
              <a:rPr lang="en-US" sz="3200" b="1" dirty="0" err="1"/>
              <a:t>te</a:t>
            </a:r>
            <a:r>
              <a:rPr lang="en-US" sz="3200" b="1" dirty="0"/>
              <a:t> </a:t>
            </a:r>
            <a:r>
              <a:rPr lang="en-US" sz="3200" b="1" dirty="0" err="1"/>
              <a:t>llegas</a:t>
            </a:r>
            <a:r>
              <a:rPr lang="en-US" sz="3200" b="1" dirty="0"/>
              <a:t> a </a:t>
            </a:r>
            <a:r>
              <a:rPr lang="en-US" sz="3200" b="1" dirty="0" err="1"/>
              <a:t>sentir</a:t>
            </a:r>
            <a:r>
              <a:rPr lang="en-US" sz="3200" b="1" dirty="0"/>
              <a:t> no </a:t>
            </a:r>
            <a:r>
              <a:rPr lang="en-US" sz="3200" b="1" dirty="0" err="1"/>
              <a:t>respetado</a:t>
            </a:r>
            <a:r>
              <a:rPr lang="en-US" sz="3200" b="1" dirty="0"/>
              <a:t>, </a:t>
            </a:r>
            <a:r>
              <a:rPr lang="en-US" sz="3200" b="1" dirty="0" err="1"/>
              <a:t>dile</a:t>
            </a:r>
            <a:r>
              <a:rPr lang="en-US" sz="3200" b="1" dirty="0"/>
              <a:t> a un </a:t>
            </a:r>
            <a:r>
              <a:rPr lang="en-US" sz="3200" b="1" dirty="0" err="1"/>
              <a:t>adulto</a:t>
            </a:r>
            <a:r>
              <a:rPr lang="en-US" sz="3200" b="1" dirty="0"/>
              <a:t> al </a:t>
            </a:r>
            <a:r>
              <a:rPr lang="en-US" sz="3200" b="1" dirty="0" err="1"/>
              <a:t>que</a:t>
            </a:r>
            <a:r>
              <a:rPr lang="en-US" sz="3200" b="1" dirty="0"/>
              <a:t> le </a:t>
            </a:r>
            <a:r>
              <a:rPr lang="en-US" sz="3200" b="1" dirty="0" err="1"/>
              <a:t>tengas</a:t>
            </a:r>
            <a:r>
              <a:rPr lang="en-US" sz="3200" b="1" dirty="0"/>
              <a:t> </a:t>
            </a:r>
            <a:r>
              <a:rPr lang="en-US" sz="3200" b="1" dirty="0" err="1"/>
              <a:t>confianza</a:t>
            </a:r>
            <a:r>
              <a:rPr lang="en-US" sz="3200" b="1" dirty="0"/>
              <a:t>. </a:t>
            </a:r>
            <a:endParaRPr lang="en-US" sz="3200" dirty="0">
              <a:cs typeface="Calibri"/>
            </a:endParaRPr>
          </a:p>
          <a:p>
            <a:pPr>
              <a:lnSpc>
                <a:spcPct val="90000"/>
              </a:lnSpc>
            </a:pP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212" y="291662"/>
            <a:ext cx="6650730" cy="4432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139B29-DEEF-44B4-A328-84EF8173372E}"/>
              </a:ext>
            </a:extLst>
          </p:cNvPr>
          <p:cNvSpPr txBox="1"/>
          <p:nvPr/>
        </p:nvSpPr>
        <p:spPr>
          <a:xfrm>
            <a:off x="6623737" y="5069302"/>
            <a:ext cx="5715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b="1" u="sng" dirty="0" err="1">
                <a:solidFill>
                  <a:prstClr val="white"/>
                </a:solidFill>
              </a:rPr>
              <a:t>Tu</a:t>
            </a:r>
            <a:r>
              <a:rPr lang="en-US" sz="5400" b="1" u="sng" dirty="0">
                <a:solidFill>
                  <a:prstClr val="white"/>
                </a:solidFill>
              </a:rPr>
              <a:t> </a:t>
            </a:r>
            <a:r>
              <a:rPr lang="en-US" sz="5400" b="1" u="sng" dirty="0" err="1">
                <a:solidFill>
                  <a:prstClr val="white"/>
                </a:solidFill>
              </a:rPr>
              <a:t>importas</a:t>
            </a:r>
            <a:r>
              <a:rPr lang="en-US" sz="5400" b="1" u="sng" dirty="0">
                <a:solidFill>
                  <a:prstClr val="white"/>
                </a:solidFill>
              </a:rPr>
              <a:t>. 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23479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348AD80-3B12-43CE-8232-803F3674F25B}"/>
              </a:ext>
            </a:extLst>
          </p:cNvPr>
          <p:cNvGrpSpPr/>
          <p:nvPr/>
        </p:nvGrpSpPr>
        <p:grpSpPr>
          <a:xfrm>
            <a:off x="0" y="4715653"/>
            <a:ext cx="11858232" cy="1575221"/>
            <a:chOff x="0" y="4800600"/>
            <a:chExt cx="12188825" cy="1575221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430CC05-C5FE-4859-BF1E-CD3AE18A230D}"/>
                </a:ext>
              </a:extLst>
            </p:cNvPr>
            <p:cNvSpPr/>
            <p:nvPr/>
          </p:nvSpPr>
          <p:spPr>
            <a:xfrm>
              <a:off x="0" y="4800600"/>
              <a:ext cx="12188825" cy="144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0451858-C0EB-4638-ABA5-403D3589E912}"/>
                </a:ext>
              </a:extLst>
            </p:cNvPr>
            <p:cNvSpPr txBox="1"/>
            <p:nvPr/>
          </p:nvSpPr>
          <p:spPr>
            <a:xfrm>
              <a:off x="1646143" y="4953893"/>
              <a:ext cx="9829800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b="1" dirty="0" err="1" smtClean="0"/>
                <a:t>Quizás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tienes</a:t>
              </a:r>
              <a:r>
                <a:rPr lang="en-US" sz="3200" b="1" dirty="0" smtClean="0"/>
                <a:t> un amigo(a) </a:t>
              </a:r>
              <a:r>
                <a:rPr lang="en-US" sz="3200" b="1" dirty="0" err="1" smtClean="0"/>
                <a:t>que</a:t>
              </a:r>
              <a:r>
                <a:rPr lang="en-US" sz="3200" b="1" dirty="0" smtClean="0"/>
                <a:t> ha </a:t>
              </a:r>
              <a:r>
                <a:rPr lang="en-US" sz="3200" b="1" dirty="0" err="1" smtClean="0"/>
                <a:t>sido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herido</a:t>
              </a:r>
              <a:r>
                <a:rPr lang="en-US" sz="3200" b="1" dirty="0" smtClean="0"/>
                <a:t> o le </a:t>
              </a:r>
              <a:r>
                <a:rPr lang="en-US" sz="3200" b="1" dirty="0" err="1" smtClean="0"/>
                <a:t>han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faltado</a:t>
              </a:r>
              <a:r>
                <a:rPr lang="en-US" sz="3200" b="1" dirty="0" smtClean="0"/>
                <a:t> al </a:t>
              </a:r>
              <a:r>
                <a:rPr lang="en-US" sz="3200" b="1" dirty="0" err="1" smtClean="0"/>
                <a:t>respeto</a:t>
              </a:r>
              <a:r>
                <a:rPr lang="en-US" sz="3200" b="1" dirty="0" smtClean="0"/>
                <a:t> en </a:t>
              </a:r>
              <a:r>
                <a:rPr lang="en-US" sz="3200" b="1" dirty="0" err="1" smtClean="0"/>
                <a:t>este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modo</a:t>
              </a:r>
              <a:r>
                <a:rPr lang="en-US" sz="3200" b="1" dirty="0" smtClean="0"/>
                <a:t>.   </a:t>
              </a:r>
              <a:r>
                <a:rPr lang="en-US" sz="3200" b="1" dirty="0" err="1" smtClean="0"/>
                <a:t>Quizás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te</a:t>
              </a:r>
              <a:r>
                <a:rPr lang="en-US" sz="3200" b="1" dirty="0" smtClean="0"/>
                <a:t> lo </a:t>
              </a:r>
              <a:r>
                <a:rPr lang="en-US" sz="3200" b="1" dirty="0" err="1" smtClean="0"/>
                <a:t>platicó</a:t>
              </a:r>
              <a:r>
                <a:rPr lang="en-US" sz="3200" b="1" dirty="0" smtClean="0"/>
                <a:t> y </a:t>
              </a:r>
              <a:r>
                <a:rPr lang="en-US" sz="3200" b="1" dirty="0" err="1" smtClean="0"/>
                <a:t>te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pidió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que</a:t>
              </a:r>
              <a:r>
                <a:rPr lang="en-US" sz="3200" b="1" dirty="0" smtClean="0"/>
                <a:t> le </a:t>
              </a:r>
              <a:r>
                <a:rPr lang="en-US" sz="3200" b="1" dirty="0" err="1" smtClean="0"/>
                <a:t>prometieras</a:t>
              </a:r>
              <a:r>
                <a:rPr lang="en-US" sz="3200" b="1" dirty="0" smtClean="0"/>
                <a:t> no </a:t>
              </a:r>
              <a:r>
                <a:rPr lang="en-US" sz="3200" b="1" dirty="0" err="1" smtClean="0"/>
                <a:t>decirle</a:t>
              </a:r>
              <a:r>
                <a:rPr lang="en-US" sz="3200" b="1" dirty="0" smtClean="0"/>
                <a:t> a </a:t>
              </a:r>
              <a:r>
                <a:rPr lang="en-US" sz="3200" b="1" dirty="0" err="1" smtClean="0"/>
                <a:t>nadie</a:t>
              </a:r>
              <a:r>
                <a:rPr lang="en-US" sz="3200" b="1" dirty="0" smtClean="0"/>
                <a:t>.  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687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6F75E6-5CE0-418A-B26F-09A8075495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248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DCCFC840-CEFF-4184-8C27-FE0FD8A90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E202ECA-BA96-4B34-939F-4CC902729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E348AD80-3B12-43CE-8232-803F3674F25B}"/>
              </a:ext>
            </a:extLst>
          </p:cNvPr>
          <p:cNvGrpSpPr/>
          <p:nvPr/>
        </p:nvGrpSpPr>
        <p:grpSpPr>
          <a:xfrm>
            <a:off x="0" y="4800600"/>
            <a:ext cx="12188825" cy="1574328"/>
            <a:chOff x="0" y="4800600"/>
            <a:chExt cx="12188825" cy="1574328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A430CC05-C5FE-4859-BF1E-CD3AE18A230D}"/>
                </a:ext>
              </a:extLst>
            </p:cNvPr>
            <p:cNvSpPr/>
            <p:nvPr/>
          </p:nvSpPr>
          <p:spPr>
            <a:xfrm>
              <a:off x="0" y="4800600"/>
              <a:ext cx="12188825" cy="14478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0451858-C0EB-4638-ABA5-403D3589E912}"/>
                </a:ext>
              </a:extLst>
            </p:cNvPr>
            <p:cNvSpPr txBox="1"/>
            <p:nvPr/>
          </p:nvSpPr>
          <p:spPr>
            <a:xfrm>
              <a:off x="455612" y="4953000"/>
              <a:ext cx="10821988" cy="1421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b="1" dirty="0" err="1" smtClean="0"/>
                <a:t>Aún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si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prometiste</a:t>
              </a:r>
              <a:r>
                <a:rPr lang="en-US" sz="3200" b="1" dirty="0" smtClean="0"/>
                <a:t> no </a:t>
              </a:r>
              <a:r>
                <a:rPr lang="en-US" sz="3200" b="1" dirty="0" err="1" smtClean="0"/>
                <a:t>decir</a:t>
              </a:r>
              <a:r>
                <a:rPr lang="en-US" sz="3200" b="1" dirty="0" smtClean="0"/>
                <a:t>, </a:t>
              </a:r>
              <a:r>
                <a:rPr lang="en-US" sz="3200" b="1" dirty="0" err="1" smtClean="0"/>
                <a:t>dile</a:t>
              </a:r>
              <a:r>
                <a:rPr lang="en-US" sz="3200" b="1" dirty="0" smtClean="0"/>
                <a:t> a un </a:t>
              </a:r>
              <a:r>
                <a:rPr lang="en-US" sz="3200" b="1" dirty="0" err="1" smtClean="0"/>
                <a:t>adulto</a:t>
              </a:r>
              <a:r>
                <a:rPr lang="en-US" sz="3200" b="1" dirty="0" smtClean="0"/>
                <a:t> de </a:t>
              </a:r>
              <a:r>
                <a:rPr lang="en-US" sz="3200" b="1" dirty="0" err="1" smtClean="0"/>
                <a:t>confianza</a:t>
              </a:r>
              <a:r>
                <a:rPr lang="en-US" sz="3200" b="1" dirty="0" smtClean="0"/>
                <a:t>. Un </a:t>
              </a:r>
              <a:r>
                <a:rPr lang="en-US" sz="3200" b="1" dirty="0" err="1" smtClean="0"/>
                <a:t>buen</a:t>
              </a:r>
              <a:r>
                <a:rPr lang="en-US" sz="3200" b="1" dirty="0" smtClean="0"/>
                <a:t> amigo no </a:t>
              </a:r>
              <a:r>
                <a:rPr lang="en-US" sz="3200" b="1" dirty="0" err="1" smtClean="0"/>
                <a:t>va</a:t>
              </a:r>
              <a:r>
                <a:rPr lang="en-US" sz="3200" b="1" dirty="0" smtClean="0"/>
                <a:t> a </a:t>
              </a:r>
              <a:r>
                <a:rPr lang="en-US" sz="3200" b="1" dirty="0" err="1" smtClean="0"/>
                <a:t>permitir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mantener</a:t>
              </a:r>
              <a:r>
                <a:rPr lang="en-US" sz="3200" b="1" dirty="0" smtClean="0"/>
                <a:t> un </a:t>
              </a:r>
              <a:r>
                <a:rPr lang="en-US" sz="3200" b="1" dirty="0" err="1" smtClean="0"/>
                <a:t>secreto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dañino</a:t>
              </a:r>
              <a:r>
                <a:rPr lang="en-US" sz="3200" b="1" dirty="0" smtClean="0"/>
                <a:t> o </a:t>
              </a:r>
              <a:r>
                <a:rPr lang="en-US" sz="3200" b="1" dirty="0" err="1" smtClean="0"/>
                <a:t>peligroso</a:t>
              </a:r>
              <a:r>
                <a:rPr lang="en-US" sz="3200" b="1" dirty="0" smtClean="0"/>
                <a:t>.  Un </a:t>
              </a:r>
              <a:r>
                <a:rPr lang="en-US" sz="3200" b="1" dirty="0" err="1" smtClean="0"/>
                <a:t>buen</a:t>
              </a:r>
              <a:r>
                <a:rPr lang="en-US" sz="3200" b="1" dirty="0" smtClean="0"/>
                <a:t> amigo </a:t>
              </a:r>
              <a:r>
                <a:rPr lang="en-US" sz="3200" b="1" dirty="0" err="1" smtClean="0"/>
                <a:t>va</a:t>
              </a:r>
              <a:r>
                <a:rPr lang="en-US" sz="3200" b="1" dirty="0" smtClean="0"/>
                <a:t> a </a:t>
              </a:r>
              <a:r>
                <a:rPr lang="en-US" sz="3200" b="1" dirty="0" err="1" smtClean="0"/>
                <a:t>conseguir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ayuda</a:t>
              </a:r>
              <a:r>
                <a:rPr lang="en-US" sz="3200" b="1" dirty="0" smtClean="0"/>
                <a:t>. </a:t>
              </a:r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9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616738" y="782831"/>
            <a:ext cx="4038599" cy="557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Si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sientes</a:t>
            </a:r>
            <a:r>
              <a:rPr lang="en-US" sz="4400" b="1" dirty="0"/>
              <a:t> </a:t>
            </a:r>
            <a:r>
              <a:rPr lang="en-US" sz="4400" b="1" dirty="0" err="1"/>
              <a:t>preocupado</a:t>
            </a:r>
            <a:r>
              <a:rPr lang="en-US" sz="4400" b="1" dirty="0"/>
              <a:t>, o no </a:t>
            </a:r>
            <a:r>
              <a:rPr lang="en-US" sz="4400" b="1" dirty="0" err="1"/>
              <a:t>respetado</a:t>
            </a:r>
            <a:r>
              <a:rPr lang="en-US" sz="4400" b="1" dirty="0"/>
              <a:t>, </a:t>
            </a:r>
            <a:r>
              <a:rPr lang="en-US" sz="4400" b="1" dirty="0" err="1"/>
              <a:t>las</a:t>
            </a:r>
            <a:r>
              <a:rPr lang="en-US" sz="4400" b="1" dirty="0"/>
              <a:t> personas </a:t>
            </a:r>
            <a:r>
              <a:rPr lang="en-US" sz="4400" b="1" dirty="0" err="1"/>
              <a:t>que</a:t>
            </a:r>
            <a:r>
              <a:rPr lang="en-US" sz="4400" b="1" dirty="0"/>
              <a:t> </a:t>
            </a:r>
            <a:r>
              <a:rPr lang="en-US" sz="4400" b="1" dirty="0" err="1"/>
              <a:t>te</a:t>
            </a:r>
            <a:r>
              <a:rPr lang="en-US" sz="4400" b="1" dirty="0"/>
              <a:t> </a:t>
            </a:r>
            <a:r>
              <a:rPr lang="en-US" sz="4400" b="1" dirty="0" err="1"/>
              <a:t>aman</a:t>
            </a:r>
            <a:r>
              <a:rPr lang="en-US" sz="4400" b="1" dirty="0"/>
              <a:t> </a:t>
            </a:r>
            <a:r>
              <a:rPr lang="en-US" sz="4400" b="1" dirty="0" smtClean="0"/>
              <a:t> y </a:t>
            </a:r>
            <a:r>
              <a:rPr lang="en-US" sz="4400" b="1" dirty="0" err="1" smtClean="0"/>
              <a:t>te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respetan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quieren</a:t>
            </a:r>
            <a:r>
              <a:rPr lang="en-US" sz="4400" b="1" dirty="0" smtClean="0"/>
              <a:t> saber de </a:t>
            </a:r>
            <a:r>
              <a:rPr lang="en-US" sz="4400" b="1" dirty="0" err="1" smtClean="0"/>
              <a:t>tus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sentimientos</a:t>
            </a:r>
            <a:r>
              <a:rPr lang="en-US" sz="4400" b="1" dirty="0" smtClean="0"/>
              <a:t>. </a:t>
            </a:r>
            <a:endParaRPr lang="en-US" sz="44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6158" y="913588"/>
            <a:ext cx="67437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kNOw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701663" y="811146"/>
            <a:ext cx="4679701" cy="45797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Si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sientes</a:t>
            </a:r>
            <a:r>
              <a:rPr lang="en-US" sz="4000" b="1" dirty="0"/>
              <a:t> </a:t>
            </a:r>
            <a:r>
              <a:rPr lang="en-US" sz="4000" b="1" dirty="0" err="1"/>
              <a:t>preocupado</a:t>
            </a:r>
            <a:r>
              <a:rPr lang="en-US" sz="4000" b="1" dirty="0"/>
              <a:t>, o no </a:t>
            </a:r>
            <a:r>
              <a:rPr lang="en-US" sz="4000" b="1" dirty="0" err="1"/>
              <a:t>respetado</a:t>
            </a:r>
            <a:r>
              <a:rPr lang="en-US" sz="4000" b="1" dirty="0"/>
              <a:t>, </a:t>
            </a:r>
            <a:r>
              <a:rPr lang="en-US" sz="4000" b="1" dirty="0" err="1"/>
              <a:t>las</a:t>
            </a:r>
            <a:r>
              <a:rPr lang="en-US" sz="4000" b="1" dirty="0"/>
              <a:t> personas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 smtClean="0"/>
              <a:t>aman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te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respetan</a:t>
            </a:r>
            <a:r>
              <a:rPr lang="en-US" sz="4000" b="1" dirty="0" smtClean="0"/>
              <a:t> </a:t>
            </a:r>
            <a:r>
              <a:rPr lang="en-US" sz="4000" b="1" dirty="0"/>
              <a:t> </a:t>
            </a:r>
            <a:r>
              <a:rPr lang="en-US" sz="4000" b="1" dirty="0">
                <a:cs typeface="Calibri"/>
              </a:rPr>
              <a:t/>
            </a:r>
            <a:br>
              <a:rPr lang="en-US" sz="4000" b="1" dirty="0">
                <a:cs typeface="Calibri"/>
              </a:rPr>
            </a:br>
            <a:r>
              <a:rPr lang="en-US" sz="4400" b="1" i="1" dirty="0" smtClean="0"/>
              <a:t>van a </a:t>
            </a:r>
            <a:r>
              <a:rPr lang="en-US" sz="4400" b="1" i="1" dirty="0" err="1" smtClean="0"/>
              <a:t>escucharte</a:t>
            </a:r>
            <a:r>
              <a:rPr lang="en-US" sz="4400" b="1" i="1" dirty="0" smtClean="0"/>
              <a:t> </a:t>
            </a:r>
            <a:r>
              <a:rPr lang="en-US" sz="4400" b="1" i="1" dirty="0">
                <a:cs typeface="Calibri"/>
              </a:rPr>
              <a:t/>
            </a:r>
            <a:br>
              <a:rPr lang="en-US" sz="4400" b="1" i="1" dirty="0">
                <a:cs typeface="Calibri"/>
              </a:rPr>
            </a:br>
            <a:r>
              <a:rPr lang="en-US" sz="4000" b="1" dirty="0" err="1" smtClean="0">
                <a:cs typeface="Calibri"/>
              </a:rPr>
              <a:t>cuando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hablas</a:t>
            </a:r>
            <a:r>
              <a:rPr lang="en-US" sz="4000" b="1" dirty="0" smtClean="0">
                <a:cs typeface="Calibri"/>
              </a:rPr>
              <a:t> de </a:t>
            </a:r>
            <a:r>
              <a:rPr lang="en-US" sz="4000" b="1" dirty="0" err="1" smtClean="0">
                <a:cs typeface="Calibri"/>
              </a:rPr>
              <a:t>tus</a:t>
            </a:r>
            <a:r>
              <a:rPr lang="en-US" sz="4000" b="1" dirty="0" smtClean="0">
                <a:cs typeface="Calibri"/>
              </a:rPr>
              <a:t> </a:t>
            </a:r>
            <a:r>
              <a:rPr lang="en-US" sz="4000" b="1" dirty="0" err="1" smtClean="0">
                <a:cs typeface="Calibri"/>
              </a:rPr>
              <a:t>sentimientos</a:t>
            </a:r>
            <a:r>
              <a:rPr lang="en-US" sz="4000" b="1" dirty="0" smtClean="0">
                <a:cs typeface="Calibri"/>
              </a:rPr>
              <a:t>.</a:t>
            </a:r>
            <a:r>
              <a:rPr lang="en-US" sz="4000" b="1" dirty="0"/>
              <a:t> </a:t>
            </a:r>
            <a:endParaRPr lang="en-US" sz="40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315" y="1083482"/>
            <a:ext cx="6341239" cy="423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4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="" xmlns:a16="http://schemas.microsoft.com/office/drawing/2014/main" id="{5FA1C1CB-26BE-418F-A97F-E0907448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kNOw</a:t>
            </a:r>
            <a:r>
              <a:rPr lang="en-US" dirty="0"/>
              <a:t> Program - (C) Monica Pope 2018 All Rights Reserved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E68648-66FF-4F6B-8FE5-471135BE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87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AD3AF26-24F5-434C-9614-3648FD26DDB1}"/>
              </a:ext>
            </a:extLst>
          </p:cNvPr>
          <p:cNvSpPr txBox="1"/>
          <p:nvPr/>
        </p:nvSpPr>
        <p:spPr>
          <a:xfrm>
            <a:off x="673348" y="871114"/>
            <a:ext cx="4495800" cy="50783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Las personas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aman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escucharán</a:t>
            </a:r>
            <a:r>
              <a:rPr lang="en-US" sz="4000" b="1" dirty="0"/>
              <a:t> y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ayudarán</a:t>
            </a:r>
            <a:r>
              <a:rPr lang="en-US" sz="4000" b="1" dirty="0"/>
              <a:t> a </a:t>
            </a:r>
            <a:r>
              <a:rPr lang="en-US" sz="4000" b="1" dirty="0" err="1"/>
              <a:t>mejorar</a:t>
            </a:r>
            <a:r>
              <a:rPr lang="en-US" sz="4000" b="1" dirty="0"/>
              <a:t> </a:t>
            </a:r>
            <a:r>
              <a:rPr lang="en-US" sz="4000" b="1" dirty="0" err="1"/>
              <a:t>las</a:t>
            </a:r>
            <a:r>
              <a:rPr lang="en-US" sz="4000" b="1" dirty="0"/>
              <a:t> </a:t>
            </a:r>
            <a:r>
              <a:rPr lang="en-US" sz="4000" b="1" dirty="0" err="1"/>
              <a:t>cosas</a:t>
            </a:r>
            <a:r>
              <a:rPr lang="en-US" sz="4000" b="1" dirty="0"/>
              <a:t>. Las personas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aman</a:t>
            </a:r>
            <a:r>
              <a:rPr lang="en-US" sz="4000" b="1" dirty="0"/>
              <a:t> van a  </a:t>
            </a:r>
            <a:r>
              <a:rPr lang="en-US" sz="4000" b="1" dirty="0" err="1"/>
              <a:t>trabajar</a:t>
            </a:r>
            <a:r>
              <a:rPr lang="en-US" sz="4000" b="1" dirty="0"/>
              <a:t> </a:t>
            </a:r>
            <a:r>
              <a:rPr lang="en-US" sz="4000" b="1" dirty="0" err="1"/>
              <a:t>arduo</a:t>
            </a:r>
            <a:r>
              <a:rPr lang="en-US" sz="4000" b="1" dirty="0"/>
              <a:t> para </a:t>
            </a:r>
            <a:r>
              <a:rPr lang="en-US" sz="4000" b="1" dirty="0" err="1"/>
              <a:t>asegurar</a:t>
            </a:r>
            <a:r>
              <a:rPr lang="en-US" sz="4000" b="1" dirty="0"/>
              <a:t> </a:t>
            </a:r>
            <a:r>
              <a:rPr lang="en-US" sz="4000" b="1" dirty="0" err="1"/>
              <a:t>que</a:t>
            </a:r>
            <a:r>
              <a:rPr lang="en-US" sz="4000" b="1" dirty="0"/>
              <a:t> </a:t>
            </a:r>
            <a:r>
              <a:rPr lang="en-US" sz="4000" b="1" dirty="0" err="1"/>
              <a:t>te</a:t>
            </a:r>
            <a:r>
              <a:rPr lang="en-US" sz="4000" b="1" dirty="0"/>
              <a:t> </a:t>
            </a:r>
            <a:r>
              <a:rPr lang="en-US" sz="4000" b="1" dirty="0" err="1"/>
              <a:t>sientas</a:t>
            </a:r>
            <a:r>
              <a:rPr lang="en-US" sz="4000" b="1" dirty="0"/>
              <a:t> </a:t>
            </a:r>
            <a:r>
              <a:rPr lang="en-US" sz="4000" b="1" dirty="0" err="1"/>
              <a:t>seguro</a:t>
            </a:r>
            <a:r>
              <a:rPr lang="en-US" sz="4000" b="1" dirty="0"/>
              <a:t>. </a:t>
            </a:r>
            <a:endParaRPr lang="en-US" sz="4000" b="1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E98A0C5-8F30-4433-93B0-52974C8499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460" y="871114"/>
            <a:ext cx="6427481" cy="4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Google Shape;2141;p9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Google Shape;2142;p9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43" name="Google Shape;2143;p9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4" name="Google Shape;2144;p94"/>
          <p:cNvSpPr/>
          <p:nvPr/>
        </p:nvSpPr>
        <p:spPr>
          <a:xfrm>
            <a:off x="0" y="4800600"/>
            <a:ext cx="12188825" cy="1447800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5" name="Google Shape;2145;p94"/>
          <p:cNvSpPr txBox="1"/>
          <p:nvPr/>
        </p:nvSpPr>
        <p:spPr>
          <a:xfrm>
            <a:off x="455612" y="4826472"/>
            <a:ext cx="11277600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 te ama. Él te creó </a:t>
            </a:r>
            <a:r>
              <a:rPr lang="es-E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maravilloso(a</a:t>
            </a:r>
            <a:r>
              <a:rPr lang="es-E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) y especial. Él hizo tu cuerpo especial. Él te ha dado sentimientos importantes.   Él te ha dado personas que te aman y a las que les importas.</a:t>
            </a:r>
            <a:endParaRPr lang="es-ES" sz="3200" dirty="0">
              <a:solidFill>
                <a:schemeClr val="lt1"/>
              </a:solidFill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3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" name="Google Shape;2150;p9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6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51" name="Google Shape;2151;p9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52" name="Google Shape;2152;p9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3" name="Google Shape;2153;p95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4" name="Google Shape;2154;p95"/>
          <p:cNvSpPr txBox="1"/>
          <p:nvPr/>
        </p:nvSpPr>
        <p:spPr>
          <a:xfrm>
            <a:off x="516242" y="4800600"/>
            <a:ext cx="10064671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3600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 panose="020F0502020204030204" pitchFamily="34" charset="0"/>
                <a:ea typeface="Nunito"/>
                <a:cs typeface="Calibri" panose="020F0502020204030204" pitchFamily="34" charset="0"/>
                <a:sym typeface="Nunito"/>
              </a:rPr>
              <a:t>importas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4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21"/>
          <p:cNvSpPr txBox="1"/>
          <p:nvPr/>
        </p:nvSpPr>
        <p:spPr>
          <a:xfrm>
            <a:off x="757647" y="1277094"/>
            <a:ext cx="4850674" cy="4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54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¿Qué Cosas Especiales Harías Por Éste Pequeñín Si Fuera Tuyo?</a:t>
            </a:r>
            <a:endParaRPr lang="es-ES" sz="5400" dirty="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452" name="Google Shape;1452;p2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1453" name="Google Shape;1453;p2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4" name="Google Shape;14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999" y="813221"/>
            <a:ext cx="5234351" cy="5234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76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9" name="Google Shape;2159;p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6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90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6"/>
          <p:cNvSpPr/>
          <p:nvPr/>
        </p:nvSpPr>
        <p:spPr>
          <a:xfrm>
            <a:off x="0" y="4114800"/>
            <a:ext cx="12188700" cy="21336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531812" y="4215450"/>
            <a:ext cx="11002800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 te ama. </a:t>
            </a:r>
            <a:endParaRPr lang="es-ES" sz="36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 quiere que tu </a:t>
            </a:r>
            <a:r>
              <a:rPr lang="es-ES" sz="36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 </a:t>
            </a:r>
            <a:r>
              <a:rPr lang="es-ES" sz="54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s-ES" sz="54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s-ES" sz="54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s-ES" sz="54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ES" sz="36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 </a:t>
            </a:r>
            <a:r>
              <a:rPr lang="es-ES" sz="3600" b="1" dirty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tú mereces estar seguro y ser respetado</a:t>
            </a:r>
            <a:r>
              <a:rPr lang="es-ES" sz="36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 </a:t>
            </a:r>
            <a:endParaRPr lang="es-ES" sz="36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32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203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9" name="Google Shape;2159;p9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6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0" name="Google Shape;2160;p9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61" name="Google Shape;2161;p9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91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2" name="Google Shape;2162;p96"/>
          <p:cNvSpPr/>
          <p:nvPr/>
        </p:nvSpPr>
        <p:spPr>
          <a:xfrm>
            <a:off x="0" y="4648200"/>
            <a:ext cx="12188700" cy="16002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3" name="Google Shape;2163;p96"/>
          <p:cNvSpPr txBox="1"/>
          <p:nvPr/>
        </p:nvSpPr>
        <p:spPr>
          <a:xfrm>
            <a:off x="280271" y="4177655"/>
            <a:ext cx="11803713" cy="19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Jesús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te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ama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 </a:t>
            </a:r>
          </a:p>
          <a:p>
            <a:pPr>
              <a:lnSpc>
                <a:spcPct val="90000"/>
              </a:lnSpc>
            </a:pP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Él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quiere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sepas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48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8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4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 </a:t>
            </a:r>
            <a:r>
              <a:rPr lang="en-US" sz="32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tienes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el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derecho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de </a:t>
            </a:r>
            <a:r>
              <a:rPr lang="en-US" sz="3200" b="1" dirty="0" err="1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decir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 </a:t>
            </a:r>
            <a:r>
              <a:rPr lang="en-US" sz="3200" b="1" dirty="0">
                <a:solidFill>
                  <a:schemeClr val="lt1"/>
                </a:solidFill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ea typeface="Calibri"/>
                <a:cs typeface="Calibri"/>
              </a:rPr>
            </a:br>
            <a:r>
              <a:rPr lang="en-US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“</a:t>
            </a:r>
            <a:r>
              <a:rPr lang="en-US" sz="48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24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!”  </a:t>
            </a:r>
            <a:endParaRPr lang="en-US" sz="2400" b="1" dirty="0">
              <a:solidFill>
                <a:schemeClr val="lt1"/>
              </a:solidFill>
              <a:ea typeface="Calibri"/>
              <a:cs typeface="Calibri"/>
            </a:endParaRPr>
          </a:p>
          <a:p>
            <a:pPr lvl="0">
              <a:lnSpc>
                <a:spcPct val="90000"/>
              </a:lnSpc>
            </a:pPr>
            <a:endParaRPr lang="en-US" sz="3200" b="1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9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92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600200"/>
            <a:ext cx="11277600" cy="338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mi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cuerpo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es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sagrado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y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privado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o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verlo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948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98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178" name="Google Shape;2178;p98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93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0" name="Google Shape;2180;p98"/>
          <p:cNvSpPr txBox="1"/>
          <p:nvPr/>
        </p:nvSpPr>
        <p:spPr>
          <a:xfrm>
            <a:off x="379412" y="1600200"/>
            <a:ext cx="11277600" cy="3384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40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Dí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Yo</a:t>
            </a:r>
            <a:r>
              <a:rPr lang="en-US" sz="54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54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que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mi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cuerpo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es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sagrado</a:t>
            </a:r>
            <a:r>
              <a:rPr lang="en-US" sz="4800" b="1" dirty="0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 y </a:t>
            </a:r>
            <a:r>
              <a:rPr lang="en-US" sz="4800" b="1" dirty="0" err="1" smtClean="0">
                <a:solidFill>
                  <a:schemeClr val="lt1"/>
                </a:solidFill>
                <a:ea typeface="Nunito"/>
                <a:cs typeface="Calibri"/>
                <a:sym typeface="Calibri"/>
              </a:rPr>
              <a:t>privado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</a:b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tocarlo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, no </a:t>
            </a:r>
            <a:r>
              <a:rPr lang="en-US" sz="4800" b="1" dirty="0" err="1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verlo</a:t>
            </a:r>
            <a:r>
              <a:rPr lang="en-US" sz="4800" b="1" dirty="0" smtClean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8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101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12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kNOw</a:t>
            </a:r>
            <a:r>
              <a:rPr lang="en-US" sz="1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Program - (C) Monica Pope 2018 All Rights Reserved</a:t>
            </a:r>
            <a:endParaRPr dirty="0"/>
          </a:p>
        </p:txBody>
      </p:sp>
      <p:sp>
        <p:nvSpPr>
          <p:cNvPr id="2202" name="Google Shape;2202;p101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94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3" name="Google Shape;2203;p101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4" name="Google Shape;2204;p101"/>
          <p:cNvSpPr txBox="1"/>
          <p:nvPr/>
        </p:nvSpPr>
        <p:spPr>
          <a:xfrm>
            <a:off x="531812" y="457200"/>
            <a:ext cx="10515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72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72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7200" b="1" dirty="0">
                <a:solidFill>
                  <a:srgbClr val="703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tocarme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en-US" sz="7200" b="1" dirty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mirarme</a:t>
            </a:r>
            <a:r>
              <a:rPr lang="en-US" sz="40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.” </a:t>
            </a:r>
            <a:endParaRPr lang="en-US"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4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Inclusive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decirlo</a:t>
            </a:r>
            <a:r>
              <a:rPr lang="en-US" sz="48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b="1" u="sng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VOZ ALTA.</a:t>
            </a:r>
            <a:endParaRPr sz="3200" u="sng" dirty="0"/>
          </a:p>
        </p:txBody>
      </p:sp>
    </p:spTree>
    <p:extLst>
      <p:ext uri="{BB962C8B-B14F-4D97-AF65-F5344CB8AC3E}">
        <p14:creationId xmlns:p14="http://schemas.microsoft.com/office/powerpoint/2010/main" val="19690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4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02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0" name="Google Shape;2210;p102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95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1" name="Google Shape;2211;p102"/>
          <p:cNvSpPr/>
          <p:nvPr/>
        </p:nvSpPr>
        <p:spPr>
          <a:xfrm>
            <a:off x="0" y="480060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2" name="Google Shape;2212;p102"/>
          <p:cNvSpPr txBox="1"/>
          <p:nvPr/>
        </p:nvSpPr>
        <p:spPr>
          <a:xfrm>
            <a:off x="531812" y="914400"/>
            <a:ext cx="10932337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Dí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pedir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ayude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k</a:t>
            </a:r>
            <a:r>
              <a:rPr lang="en-US" sz="6600" b="1" dirty="0" err="1" smtClean="0">
                <a:solidFill>
                  <a:srgbClr val="70E000"/>
                </a:solidFill>
                <a:latin typeface="Nunito"/>
                <a:ea typeface="Nunito"/>
                <a:cs typeface="Nunito"/>
                <a:sym typeface="Nunito"/>
              </a:rPr>
              <a:t>NO</a:t>
            </a:r>
            <a:r>
              <a:rPr lang="en-US" sz="6600" b="1" dirty="0" err="1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w</a:t>
            </a:r>
            <a:r>
              <a:rPr lang="en-US" sz="6600" b="1" dirty="0" smtClean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un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adulto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confianza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va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 a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ayudar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Nunito"/>
                <a:cs typeface="Calibri"/>
                <a:sym typeface="Calibri"/>
              </a:rPr>
              <a:t>.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7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7" name="Google Shape;2217;p10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103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19" name="Google Shape;2219;p103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96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0" name="Google Shape;2220;p103"/>
          <p:cNvSpPr/>
          <p:nvPr/>
        </p:nvSpPr>
        <p:spPr>
          <a:xfrm>
            <a:off x="0" y="4200023"/>
            <a:ext cx="12188825" cy="2048377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1" name="Google Shape;2221;p103"/>
          <p:cNvSpPr txBox="1"/>
          <p:nvPr/>
        </p:nvSpPr>
        <p:spPr>
          <a:xfrm>
            <a:off x="455612" y="3803603"/>
            <a:ext cx="11277600" cy="22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Oramos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Gracias,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agradezco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escuchar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agradezco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estoy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feliz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42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6" name="Google Shape;2226;p10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6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7" name="Google Shape;2227;p104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28" name="Google Shape;2228;p104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97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9" name="Google Shape;2229;p104"/>
          <p:cNvSpPr/>
          <p:nvPr/>
        </p:nvSpPr>
        <p:spPr>
          <a:xfrm>
            <a:off x="-70771" y="4404180"/>
            <a:ext cx="12188700" cy="1447800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0" name="Google Shape;2230;p104"/>
          <p:cNvSpPr txBox="1"/>
          <p:nvPr/>
        </p:nvSpPr>
        <p:spPr>
          <a:xfrm>
            <a:off x="384779" y="4666459"/>
            <a:ext cx="11277600" cy="14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agradezco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cuando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siento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(a). 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Gracias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puedo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hablar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5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Google Shape;2235;p10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6"/>
            <a:ext cx="12188826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Google Shape;2236;p105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37" name="Google Shape;2237;p105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98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8" name="Google Shape;2238;p105"/>
          <p:cNvSpPr/>
          <p:nvPr/>
        </p:nvSpPr>
        <p:spPr>
          <a:xfrm>
            <a:off x="0" y="4273276"/>
            <a:ext cx="12188825" cy="1975124"/>
          </a:xfrm>
          <a:prstGeom prst="rect">
            <a:avLst/>
          </a:pr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9" name="Google Shape;2239;p105"/>
          <p:cNvSpPr txBox="1"/>
          <p:nvPr/>
        </p:nvSpPr>
        <p:spPr>
          <a:xfrm>
            <a:off x="891041" y="4428732"/>
            <a:ext cx="11370628" cy="188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agradezco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darme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personas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aman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las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personas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me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aman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mis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  <a:t/>
            </a:r>
            <a:b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</a:rPr>
            </a:b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les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intereso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Ellos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trabajan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arduo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mantenerme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mí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mi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cuerpo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32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(a).</a:t>
            </a: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u="sng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0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4" name="Google Shape;2244;p10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5816"/>
            <a:ext cx="12188826" cy="62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5" name="Google Shape;2245;p106"/>
          <p:cNvSpPr txBox="1">
            <a:spLocks noGrp="1"/>
          </p:cNvSpPr>
          <p:nvPr>
            <p:ph type="ftr" idx="11"/>
          </p:nvPr>
        </p:nvSpPr>
        <p:spPr>
          <a:xfrm>
            <a:off x="1522413" y="6400801"/>
            <a:ext cx="63246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kNOw Program - (C) Monica Pope 2018 All Rights Reserved</a:t>
            </a:r>
            <a:endParaRPr/>
          </a:p>
        </p:txBody>
      </p:sp>
      <p:sp>
        <p:nvSpPr>
          <p:cNvPr id="2246" name="Google Shape;2246;p106"/>
          <p:cNvSpPr txBox="1">
            <a:spLocks noGrp="1"/>
          </p:cNvSpPr>
          <p:nvPr>
            <p:ph type="sldNum" idx="12"/>
          </p:nvPr>
        </p:nvSpPr>
        <p:spPr>
          <a:xfrm>
            <a:off x="9523412" y="6400801"/>
            <a:ext cx="11430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99</a:t>
            </a:fld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7" name="Google Shape;2247;p106"/>
          <p:cNvSpPr/>
          <p:nvPr/>
        </p:nvSpPr>
        <p:spPr>
          <a:xfrm>
            <a:off x="0" y="5029200"/>
            <a:ext cx="12188700" cy="1219198"/>
          </a:xfrm>
          <a:prstGeom prst="rect">
            <a:avLst/>
          </a:prstGeom>
          <a:solidFill>
            <a:schemeClr val="dk1">
              <a:alpha val="2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p106"/>
          <p:cNvSpPr txBox="1"/>
          <p:nvPr/>
        </p:nvSpPr>
        <p:spPr>
          <a:xfrm>
            <a:off x="1763004" y="5126399"/>
            <a:ext cx="10651070" cy="10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Jesús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sé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también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tengo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el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derecho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manterme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seguro</a:t>
            </a:r>
            <a:r>
              <a:rPr lang="en-US" sz="36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lang="en-US" sz="3600" dirty="0">
              <a:solidFill>
                <a:schemeClr val="lt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1132</TotalTime>
  <Words>3287</Words>
  <Application>Microsoft Office PowerPoint</Application>
  <PresentationFormat>Custom</PresentationFormat>
  <Paragraphs>414</Paragraphs>
  <Slides>100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Arial</vt:lpstr>
      <vt:lpstr>Arial Rounded MT Bold</vt:lpstr>
      <vt:lpstr>Calibri</vt:lpstr>
      <vt:lpstr>Consolas</vt:lpstr>
      <vt:lpstr>Corbel</vt:lpstr>
      <vt:lpstr>Nunito</vt:lpstr>
      <vt:lpstr>Segoe UI</vt:lpstr>
      <vt:lpstr>Your Family </vt:lpstr>
      <vt:lpstr>Chalkboard 16x9</vt:lpstr>
      <vt:lpstr>El Programa   kNOw </vt:lpstr>
      <vt:lpstr>Las Personas Cuidan Muy Bien las Cosas que son Especiales.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 Jesús, TÚ Eres Muy Especial.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 Puedes Hacer Muchas Cosas Maravillosas Con Tu Cuerpo.   </vt:lpstr>
      <vt:lpstr>Tu Puedes Hacer Muchas Cosas Maravillosas Con Tu Cuerpo.  </vt:lpstr>
      <vt:lpstr>Tu Puedes Hacer Muchas Cosas Maravillosas Con Tu Cuerpo.  </vt:lpstr>
      <vt:lpstr>Tu Puedes Hacer Muchas Cosas Maravillosas Con Tu Cuerpo.  </vt:lpstr>
      <vt:lpstr>Tu Puedes Hacer Muchas Cosas Maravillosas Con Tu Cuerpo.  </vt:lpstr>
      <vt:lpstr>Tu Puedes Hacer Muchas Cosas Maravillosas Con Tu Cuerpo.   </vt:lpstr>
      <vt:lpstr>PowerPoint Presentation</vt:lpstr>
      <vt:lpstr>PowerPoint Presentation</vt:lpstr>
      <vt:lpstr>PowerPoint Presentation</vt:lpstr>
      <vt:lpstr>PowerPoint Presentation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Hablemos de Tu Cuerpo Especial y Sagrado.</vt:lpstr>
      <vt:lpstr>Tú Puedes Decir: </vt:lpstr>
      <vt:lpstr>Tú Puedes Decir: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Quizás Alguien Quieres Textearte Fotos De Una Naturaleza Sexual…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Chris Fiebelkorn</dc:creator>
  <cp:lastModifiedBy>Susana Chapa</cp:lastModifiedBy>
  <cp:revision>50</cp:revision>
  <dcterms:created xsi:type="dcterms:W3CDTF">2018-10-09T13:00:51Z</dcterms:created>
  <dcterms:modified xsi:type="dcterms:W3CDTF">2019-03-27T18:12:35Z</dcterms:modified>
</cp:coreProperties>
</file>