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5"/>
  </p:notesMasterIdLst>
  <p:handoutMasterIdLst>
    <p:handoutMasterId r:id="rId96"/>
  </p:handoutMasterIdLst>
  <p:sldIdLst>
    <p:sldId id="256" r:id="rId2"/>
    <p:sldId id="386" r:id="rId3"/>
    <p:sldId id="270" r:id="rId4"/>
    <p:sldId id="260" r:id="rId5"/>
    <p:sldId id="258" r:id="rId6"/>
    <p:sldId id="262" r:id="rId7"/>
    <p:sldId id="273" r:id="rId8"/>
    <p:sldId id="263" r:id="rId9"/>
    <p:sldId id="264" r:id="rId10"/>
    <p:sldId id="396" r:id="rId11"/>
    <p:sldId id="275" r:id="rId12"/>
    <p:sldId id="341" r:id="rId13"/>
    <p:sldId id="276" r:id="rId14"/>
    <p:sldId id="277" r:id="rId15"/>
    <p:sldId id="278" r:id="rId16"/>
    <p:sldId id="388" r:id="rId17"/>
    <p:sldId id="279" r:id="rId18"/>
    <p:sldId id="280" r:id="rId19"/>
    <p:sldId id="281" r:id="rId20"/>
    <p:sldId id="343" r:id="rId21"/>
    <p:sldId id="342" r:id="rId22"/>
    <p:sldId id="344" r:id="rId23"/>
    <p:sldId id="397" r:id="rId24"/>
    <p:sldId id="285" r:id="rId25"/>
    <p:sldId id="286" r:id="rId26"/>
    <p:sldId id="288" r:id="rId27"/>
    <p:sldId id="345" r:id="rId28"/>
    <p:sldId id="385" r:id="rId29"/>
    <p:sldId id="289" r:id="rId30"/>
    <p:sldId id="389" r:id="rId31"/>
    <p:sldId id="290" r:id="rId32"/>
    <p:sldId id="292" r:id="rId33"/>
    <p:sldId id="293" r:id="rId34"/>
    <p:sldId id="294" r:id="rId35"/>
    <p:sldId id="295" r:id="rId36"/>
    <p:sldId id="291" r:id="rId37"/>
    <p:sldId id="297" r:id="rId38"/>
    <p:sldId id="298" r:id="rId39"/>
    <p:sldId id="349" r:id="rId40"/>
    <p:sldId id="350" r:id="rId41"/>
    <p:sldId id="351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91" r:id="rId52"/>
    <p:sldId id="310" r:id="rId53"/>
    <p:sldId id="311" r:id="rId54"/>
    <p:sldId id="393" r:id="rId55"/>
    <p:sldId id="394" r:id="rId56"/>
    <p:sldId id="395" r:id="rId57"/>
    <p:sldId id="313" r:id="rId58"/>
    <p:sldId id="392" r:id="rId59"/>
    <p:sldId id="315" r:id="rId60"/>
    <p:sldId id="364" r:id="rId61"/>
    <p:sldId id="316" r:id="rId62"/>
    <p:sldId id="365" r:id="rId63"/>
    <p:sldId id="317" r:id="rId64"/>
    <p:sldId id="366" r:id="rId65"/>
    <p:sldId id="319" r:id="rId66"/>
    <p:sldId id="368" r:id="rId67"/>
    <p:sldId id="320" r:id="rId68"/>
    <p:sldId id="330" r:id="rId69"/>
    <p:sldId id="321" r:id="rId70"/>
    <p:sldId id="335" r:id="rId71"/>
    <p:sldId id="333" r:id="rId72"/>
    <p:sldId id="369" r:id="rId73"/>
    <p:sldId id="329" r:id="rId74"/>
    <p:sldId id="370" r:id="rId75"/>
    <p:sldId id="334" r:id="rId76"/>
    <p:sldId id="323" r:id="rId77"/>
    <p:sldId id="322" r:id="rId78"/>
    <p:sldId id="338" r:id="rId79"/>
    <p:sldId id="339" r:id="rId80"/>
    <p:sldId id="337" r:id="rId81"/>
    <p:sldId id="379" r:id="rId82"/>
    <p:sldId id="380" r:id="rId83"/>
    <p:sldId id="382" r:id="rId84"/>
    <p:sldId id="371" r:id="rId85"/>
    <p:sldId id="383" r:id="rId86"/>
    <p:sldId id="384" r:id="rId87"/>
    <p:sldId id="374" r:id="rId88"/>
    <p:sldId id="375" r:id="rId89"/>
    <p:sldId id="376" r:id="rId90"/>
    <p:sldId id="347" r:id="rId91"/>
    <p:sldId id="348" r:id="rId92"/>
    <p:sldId id="377" r:id="rId93"/>
    <p:sldId id="378" r:id="rId9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9A114-CAB8-4939-A467-B64C80014A11}" v="137" dt="2018-11-19T05:35:34.379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599" autoAdjust="0"/>
  </p:normalViewPr>
  <p:slideViewPr>
    <p:cSldViewPr>
      <p:cViewPr>
        <p:scale>
          <a:sx n="73" d="100"/>
          <a:sy n="73" d="100"/>
        </p:scale>
        <p:origin x="-126" y="-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Fiebelkorn" userId="8264ad7cae1ebfb8" providerId="LiveId" clId="{67214373-A307-4982-A64E-14D62DBD84BC}"/>
    <pc:docChg chg="delSld modSld">
      <pc:chgData name="Chris Fiebelkorn" userId="8264ad7cae1ebfb8" providerId="LiveId" clId="{67214373-A307-4982-A64E-14D62DBD84BC}" dt="2018-10-10T05:40:02.973" v="6" actId="2696"/>
      <pc:docMkLst>
        <pc:docMk/>
      </pc:docMkLst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900357081" sldId="303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429370" sldId="304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1236720" sldId="305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562958037" sldId="306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2236836796" sldId="307"/>
        </pc:sldMkLst>
      </pc:sldChg>
    </pc:docChg>
  </pc:docChgLst>
  <pc:docChgLst>
    <pc:chgData name="Chris Fiebelkorn" userId="8264ad7cae1ebfb8" providerId="LiveId" clId="{0A923B6E-2E39-404F-A8F2-52CB708D73D3}"/>
    <pc:docChg chg="undo custSel delSld modSld">
      <pc:chgData name="Chris Fiebelkorn" userId="8264ad7cae1ebfb8" providerId="LiveId" clId="{0A923B6E-2E39-404F-A8F2-52CB708D73D3}" dt="2018-11-13T12:29:31.848" v="171" actId="207"/>
      <pc:docMkLst>
        <pc:docMk/>
      </pc:docMkLst>
      <pc:sldChg chg="modAnim">
        <pc:chgData name="Chris Fiebelkorn" userId="8264ad7cae1ebfb8" providerId="LiveId" clId="{0A923B6E-2E39-404F-A8F2-52CB708D73D3}" dt="2018-11-13T12:16:41.140" v="17"/>
        <pc:sldMkLst>
          <pc:docMk/>
          <pc:sldMk cId="1994281808" sldId="291"/>
        </pc:sldMkLst>
      </pc:sldChg>
      <pc:sldChg chg="modAnim">
        <pc:chgData name="Chris Fiebelkorn" userId="8264ad7cae1ebfb8" providerId="LiveId" clId="{0A923B6E-2E39-404F-A8F2-52CB708D73D3}" dt="2018-11-13T12:15:49.084" v="9"/>
        <pc:sldMkLst>
          <pc:docMk/>
          <pc:sldMk cId="3924927325" sldId="292"/>
        </pc:sldMkLst>
      </pc:sldChg>
      <pc:sldChg chg="modAnim">
        <pc:chgData name="Chris Fiebelkorn" userId="8264ad7cae1ebfb8" providerId="LiveId" clId="{0A923B6E-2E39-404F-A8F2-52CB708D73D3}" dt="2018-11-13T12:16:00.377" v="11"/>
        <pc:sldMkLst>
          <pc:docMk/>
          <pc:sldMk cId="1877153618" sldId="293"/>
        </pc:sldMkLst>
      </pc:sldChg>
      <pc:sldChg chg="modAnim">
        <pc:chgData name="Chris Fiebelkorn" userId="8264ad7cae1ebfb8" providerId="LiveId" clId="{0A923B6E-2E39-404F-A8F2-52CB708D73D3}" dt="2018-11-13T12:16:10.593" v="13"/>
        <pc:sldMkLst>
          <pc:docMk/>
          <pc:sldMk cId="362077408" sldId="294"/>
        </pc:sldMkLst>
      </pc:sldChg>
      <pc:sldChg chg="modAnim">
        <pc:chgData name="Chris Fiebelkorn" userId="8264ad7cae1ebfb8" providerId="LiveId" clId="{0A923B6E-2E39-404F-A8F2-52CB708D73D3}" dt="2018-11-13T12:16:34.785" v="16"/>
        <pc:sldMkLst>
          <pc:docMk/>
          <pc:sldMk cId="256563632" sldId="295"/>
        </pc:sldMkLst>
      </pc:sldChg>
      <pc:sldChg chg="modSp modAnim">
        <pc:chgData name="Chris Fiebelkorn" userId="8264ad7cae1ebfb8" providerId="LiveId" clId="{0A923B6E-2E39-404F-A8F2-52CB708D73D3}" dt="2018-11-13T12:17:14.600" v="22" actId="20577"/>
        <pc:sldMkLst>
          <pc:docMk/>
          <pc:sldMk cId="3859995723" sldId="297"/>
        </pc:sldMkLst>
        <pc:spChg chg="mod">
          <ac:chgData name="Chris Fiebelkorn" userId="8264ad7cae1ebfb8" providerId="LiveId" clId="{0A923B6E-2E39-404F-A8F2-52CB708D73D3}" dt="2018-11-13T12:16:57.387" v="19" actId="20577"/>
          <ac:spMkLst>
            <pc:docMk/>
            <pc:sldMk cId="3859995723" sldId="297"/>
            <ac:spMk id="2" creationId="{D697CC80-4C0E-4F26-BBAC-AF6E05874D14}"/>
          </ac:spMkLst>
        </pc:spChg>
        <pc:spChg chg="mod">
          <ac:chgData name="Chris Fiebelkorn" userId="8264ad7cae1ebfb8" providerId="LiveId" clId="{0A923B6E-2E39-404F-A8F2-52CB708D73D3}" dt="2018-11-13T12:17:14.600" v="22" actId="20577"/>
          <ac:spMkLst>
            <pc:docMk/>
            <pc:sldMk cId="3859995723" sldId="297"/>
            <ac:spMk id="4" creationId="{9D37E513-296A-4D45-B4CD-64CACB3E3A62}"/>
          </ac:spMkLst>
        </pc:spChg>
      </pc:sldChg>
      <pc:sldChg chg="modAnim">
        <pc:chgData name="Chris Fiebelkorn" userId="8264ad7cae1ebfb8" providerId="LiveId" clId="{0A923B6E-2E39-404F-A8F2-52CB708D73D3}" dt="2018-11-13T12:17:43.179" v="25"/>
        <pc:sldMkLst>
          <pc:docMk/>
          <pc:sldMk cId="3070633473" sldId="300"/>
        </pc:sldMkLst>
      </pc:sldChg>
      <pc:sldChg chg="modAnim">
        <pc:chgData name="Chris Fiebelkorn" userId="8264ad7cae1ebfb8" providerId="LiveId" clId="{0A923B6E-2E39-404F-A8F2-52CB708D73D3}" dt="2018-11-13T12:17:54.890" v="26"/>
        <pc:sldMkLst>
          <pc:docMk/>
          <pc:sldMk cId="3195107340" sldId="301"/>
        </pc:sldMkLst>
      </pc:sldChg>
      <pc:sldChg chg="modAnim">
        <pc:chgData name="Chris Fiebelkorn" userId="8264ad7cae1ebfb8" providerId="LiveId" clId="{0A923B6E-2E39-404F-A8F2-52CB708D73D3}" dt="2018-11-13T12:18:01.879" v="27"/>
        <pc:sldMkLst>
          <pc:docMk/>
          <pc:sldMk cId="1953217945" sldId="302"/>
        </pc:sldMkLst>
      </pc:sldChg>
      <pc:sldChg chg="addSp modSp modAnim">
        <pc:chgData name="Chris Fiebelkorn" userId="8264ad7cae1ebfb8" providerId="LiveId" clId="{0A923B6E-2E39-404F-A8F2-52CB708D73D3}" dt="2018-11-13T12:19:27.589" v="38"/>
        <pc:sldMkLst>
          <pc:docMk/>
          <pc:sldMk cId="1900357081" sldId="303"/>
        </pc:sldMkLst>
        <pc:picChg chg="add mod">
          <ac:chgData name="Chris Fiebelkorn" userId="8264ad7cae1ebfb8" providerId="LiveId" clId="{0A923B6E-2E39-404F-A8F2-52CB708D73D3}" dt="2018-11-13T12:19:06.105" v="35" actId="1038"/>
          <ac:picMkLst>
            <pc:docMk/>
            <pc:sldMk cId="1900357081" sldId="303"/>
            <ac:picMk id="7" creationId="{C6644DE9-0640-4884-9704-6AD01A5D72C5}"/>
          </ac:picMkLst>
        </pc:picChg>
        <pc:picChg chg="mod">
          <ac:chgData name="Chris Fiebelkorn" userId="8264ad7cae1ebfb8" providerId="LiveId" clId="{0A923B6E-2E39-404F-A8F2-52CB708D73D3}" dt="2018-11-13T12:19:08.384" v="36" actId="1037"/>
          <ac:picMkLst>
            <pc:docMk/>
            <pc:sldMk cId="1900357081" sldId="303"/>
            <ac:picMk id="8" creationId="{4C41000B-467D-48BB-B27B-ACADCBE54EFE}"/>
          </ac:picMkLst>
        </pc:picChg>
      </pc:sldChg>
      <pc:sldChg chg="addSp delSp modSp modAnim">
        <pc:chgData name="Chris Fiebelkorn" userId="8264ad7cae1ebfb8" providerId="LiveId" clId="{0A923B6E-2E39-404F-A8F2-52CB708D73D3}" dt="2018-11-13T12:19:57.070" v="41"/>
        <pc:sldMkLst>
          <pc:docMk/>
          <pc:sldMk cId="50429370" sldId="304"/>
        </pc:sldMkLst>
        <pc:spChg chg="add del mod">
          <ac:chgData name="Chris Fiebelkorn" userId="8264ad7cae1ebfb8" providerId="LiveId" clId="{0A923B6E-2E39-404F-A8F2-52CB708D73D3}" dt="2018-11-13T12:19:46.219" v="40"/>
          <ac:spMkLst>
            <pc:docMk/>
            <pc:sldMk cId="50429370" sldId="304"/>
            <ac:spMk id="7" creationId="{3E9051DA-AC02-4642-AED7-630DA8A53C33}"/>
          </ac:spMkLst>
        </pc:spChg>
        <pc:picChg chg="del">
          <ac:chgData name="Chris Fiebelkorn" userId="8264ad7cae1ebfb8" providerId="LiveId" clId="{0A923B6E-2E39-404F-A8F2-52CB708D73D3}" dt="2018-11-13T12:19:44.145" v="39" actId="478"/>
          <ac:picMkLst>
            <pc:docMk/>
            <pc:sldMk cId="50429370" sldId="304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19:46.219" v="40"/>
          <ac:picMkLst>
            <pc:docMk/>
            <pc:sldMk cId="50429370" sldId="304"/>
            <ac:picMk id="9" creationId="{54637D26-5CD4-4D4B-800A-BF86793BB215}"/>
          </ac:picMkLst>
        </pc:picChg>
      </pc:sldChg>
      <pc:sldChg chg="addSp delSp modSp modAnim">
        <pc:chgData name="Chris Fiebelkorn" userId="8264ad7cae1ebfb8" providerId="LiveId" clId="{0A923B6E-2E39-404F-A8F2-52CB708D73D3}" dt="2018-11-13T12:20:11.527" v="44"/>
        <pc:sldMkLst>
          <pc:docMk/>
          <pc:sldMk cId="501236720" sldId="305"/>
        </pc:sldMkLst>
        <pc:spChg chg="add del mod">
          <ac:chgData name="Chris Fiebelkorn" userId="8264ad7cae1ebfb8" providerId="LiveId" clId="{0A923B6E-2E39-404F-A8F2-52CB708D73D3}" dt="2018-11-13T12:20:11.527" v="44"/>
          <ac:spMkLst>
            <pc:docMk/>
            <pc:sldMk cId="501236720" sldId="305"/>
            <ac:spMk id="7" creationId="{407644D5-4D56-4949-B807-19A9341106C9}"/>
          </ac:spMkLst>
        </pc:spChg>
        <pc:picChg chg="del">
          <ac:chgData name="Chris Fiebelkorn" userId="8264ad7cae1ebfb8" providerId="LiveId" clId="{0A923B6E-2E39-404F-A8F2-52CB708D73D3}" dt="2018-11-13T12:20:09.464" v="43" actId="478"/>
          <ac:picMkLst>
            <pc:docMk/>
            <pc:sldMk cId="501236720" sldId="305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1.527" v="44"/>
          <ac:picMkLst>
            <pc:docMk/>
            <pc:sldMk cId="501236720" sldId="305"/>
            <ac:picMk id="9" creationId="{B6F4543A-FBEF-4E86-B201-0D8C6398545B}"/>
          </ac:picMkLst>
        </pc:picChg>
      </pc:sldChg>
      <pc:sldChg chg="addSp delSp modSp">
        <pc:chgData name="Chris Fiebelkorn" userId="8264ad7cae1ebfb8" providerId="LiveId" clId="{0A923B6E-2E39-404F-A8F2-52CB708D73D3}" dt="2018-11-13T12:20:19.972" v="46"/>
        <pc:sldMkLst>
          <pc:docMk/>
          <pc:sldMk cId="1562958037" sldId="306"/>
        </pc:sldMkLst>
        <pc:spChg chg="add del mod">
          <ac:chgData name="Chris Fiebelkorn" userId="8264ad7cae1ebfb8" providerId="LiveId" clId="{0A923B6E-2E39-404F-A8F2-52CB708D73D3}" dt="2018-11-13T12:20:19.972" v="46"/>
          <ac:spMkLst>
            <pc:docMk/>
            <pc:sldMk cId="1562958037" sldId="306"/>
            <ac:spMk id="9" creationId="{2971F349-34F8-4B5D-A9B7-6AF7EFE4F5C2}"/>
          </ac:spMkLst>
        </pc:spChg>
        <pc:picChg chg="del">
          <ac:chgData name="Chris Fiebelkorn" userId="8264ad7cae1ebfb8" providerId="LiveId" clId="{0A923B6E-2E39-404F-A8F2-52CB708D73D3}" dt="2018-11-13T12:20:17.314" v="45" actId="478"/>
          <ac:picMkLst>
            <pc:docMk/>
            <pc:sldMk cId="1562958037" sldId="306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9.972" v="46"/>
          <ac:picMkLst>
            <pc:docMk/>
            <pc:sldMk cId="1562958037" sldId="306"/>
            <ac:picMk id="10" creationId="{B4419C95-AE78-4741-AEE0-61E240AA3879}"/>
          </ac:picMkLst>
        </pc:picChg>
      </pc:sldChg>
      <pc:sldChg chg="addSp delSp modSp">
        <pc:chgData name="Chris Fiebelkorn" userId="8264ad7cae1ebfb8" providerId="LiveId" clId="{0A923B6E-2E39-404F-A8F2-52CB708D73D3}" dt="2018-11-13T12:20:25.372" v="48"/>
        <pc:sldMkLst>
          <pc:docMk/>
          <pc:sldMk cId="2236836796" sldId="307"/>
        </pc:sldMkLst>
        <pc:spChg chg="add del mod">
          <ac:chgData name="Chris Fiebelkorn" userId="8264ad7cae1ebfb8" providerId="LiveId" clId="{0A923B6E-2E39-404F-A8F2-52CB708D73D3}" dt="2018-11-13T12:20:25.372" v="48"/>
          <ac:spMkLst>
            <pc:docMk/>
            <pc:sldMk cId="2236836796" sldId="307"/>
            <ac:spMk id="7" creationId="{FF6F6340-EA7A-43D9-A247-2CA8E8871541}"/>
          </ac:spMkLst>
        </pc:spChg>
        <pc:picChg chg="del">
          <ac:chgData name="Chris Fiebelkorn" userId="8264ad7cae1ebfb8" providerId="LiveId" clId="{0A923B6E-2E39-404F-A8F2-52CB708D73D3}" dt="2018-11-13T12:20:23.224" v="47" actId="478"/>
          <ac:picMkLst>
            <pc:docMk/>
            <pc:sldMk cId="2236836796" sldId="307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25.372" v="48"/>
          <ac:picMkLst>
            <pc:docMk/>
            <pc:sldMk cId="2236836796" sldId="307"/>
            <ac:picMk id="9" creationId="{0BC94C1E-FEDE-4C19-8785-CBE5F308B555}"/>
          </ac:picMkLst>
        </pc:picChg>
      </pc:sldChg>
      <pc:sldChg chg="modAnim">
        <pc:chgData name="Chris Fiebelkorn" userId="8264ad7cae1ebfb8" providerId="LiveId" clId="{0A923B6E-2E39-404F-A8F2-52CB708D73D3}" dt="2018-11-13T12:20:35.311" v="49"/>
        <pc:sldMkLst>
          <pc:docMk/>
          <pc:sldMk cId="4000111984" sldId="311"/>
        </pc:sldMkLst>
      </pc:sldChg>
      <pc:sldChg chg="addSp delSp modSp addAnim delAnim modAnim">
        <pc:chgData name="Chris Fiebelkorn" userId="8264ad7cae1ebfb8" providerId="LiveId" clId="{0A923B6E-2E39-404F-A8F2-52CB708D73D3}" dt="2018-11-13T12:21:17.099" v="60"/>
        <pc:sldMkLst>
          <pc:docMk/>
          <pc:sldMk cId="3743275937" sldId="313"/>
        </pc:sldMkLst>
        <pc:spChg chg="add del mod">
          <ac:chgData name="Chris Fiebelkorn" userId="8264ad7cae1ebfb8" providerId="LiveId" clId="{0A923B6E-2E39-404F-A8F2-52CB708D73D3}" dt="2018-11-13T12:20:56.892" v="54" actId="478"/>
          <ac:spMkLst>
            <pc:docMk/>
            <pc:sldMk cId="3743275937" sldId="313"/>
            <ac:spMk id="6" creationId="{D167590B-59A4-4871-A7FB-849F8C32FF38}"/>
          </ac:spMkLst>
        </pc:spChg>
        <pc:spChg chg="add del mod">
          <ac:chgData name="Chris Fiebelkorn" userId="8264ad7cae1ebfb8" providerId="LiveId" clId="{0A923B6E-2E39-404F-A8F2-52CB708D73D3}" dt="2018-11-13T12:21:06.424" v="57"/>
          <ac:spMkLst>
            <pc:docMk/>
            <pc:sldMk cId="3743275937" sldId="313"/>
            <ac:spMk id="10" creationId="{E0064E5F-2958-4AA7-8B81-CC3DE6122D39}"/>
          </ac:spMkLst>
        </pc:spChg>
        <pc:picChg chg="add del">
          <ac:chgData name="Chris Fiebelkorn" userId="8264ad7cae1ebfb8" providerId="LiveId" clId="{0A923B6E-2E39-404F-A8F2-52CB708D73D3}" dt="2018-11-13T12:21:04.605" v="56" actId="478"/>
          <ac:picMkLst>
            <pc:docMk/>
            <pc:sldMk cId="3743275937" sldId="313"/>
            <ac:picMk id="7" creationId="{70DFD150-3F95-40D8-B0D1-E5DD6A2AA73B}"/>
          </ac:picMkLst>
        </pc:picChg>
        <pc:picChg chg="add del mod">
          <ac:chgData name="Chris Fiebelkorn" userId="8264ad7cae1ebfb8" providerId="LiveId" clId="{0A923B6E-2E39-404F-A8F2-52CB708D73D3}" dt="2018-11-13T12:20:55.997" v="53"/>
          <ac:picMkLst>
            <pc:docMk/>
            <pc:sldMk cId="3743275937" sldId="313"/>
            <ac:picMk id="8" creationId="{F5CB9B11-E304-46CE-9B8F-70C38B4DD387}"/>
          </ac:picMkLst>
        </pc:picChg>
        <pc:picChg chg="add mod">
          <ac:chgData name="Chris Fiebelkorn" userId="8264ad7cae1ebfb8" providerId="LiveId" clId="{0A923B6E-2E39-404F-A8F2-52CB708D73D3}" dt="2018-11-13T12:21:13.849" v="59" actId="1076"/>
          <ac:picMkLst>
            <pc:docMk/>
            <pc:sldMk cId="3743275937" sldId="313"/>
            <ac:picMk id="11" creationId="{BC418377-C1D9-425E-8445-06E4822F8FDC}"/>
          </ac:picMkLst>
        </pc:picChg>
      </pc:sldChg>
      <pc:sldChg chg="delSp modSp delAnim">
        <pc:chgData name="Chris Fiebelkorn" userId="8264ad7cae1ebfb8" providerId="LiveId" clId="{0A923B6E-2E39-404F-A8F2-52CB708D73D3}" dt="2018-11-13T12:24:16.924" v="98" actId="1038"/>
        <pc:sldMkLst>
          <pc:docMk/>
          <pc:sldMk cId="3012526303" sldId="315"/>
        </pc:sldMkLst>
        <pc:picChg chg="mod">
          <ac:chgData name="Chris Fiebelkorn" userId="8264ad7cae1ebfb8" providerId="LiveId" clId="{0A923B6E-2E39-404F-A8F2-52CB708D73D3}" dt="2018-11-13T12:24:16.924" v="98" actId="1038"/>
          <ac:picMkLst>
            <pc:docMk/>
            <pc:sldMk cId="3012526303" sldId="315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4.881" v="71" actId="478"/>
          <ac:picMkLst>
            <pc:docMk/>
            <pc:sldMk cId="3012526303" sldId="315"/>
            <ac:picMk id="8" creationId="{2E36A635-5707-4BFF-A5A6-0733A82AAA3C}"/>
          </ac:picMkLst>
        </pc:picChg>
      </pc:sldChg>
      <pc:sldChg chg="modSp">
        <pc:chgData name="Chris Fiebelkorn" userId="8264ad7cae1ebfb8" providerId="LiveId" clId="{0A923B6E-2E39-404F-A8F2-52CB708D73D3}" dt="2018-11-13T12:25:27.432" v="107" actId="1036"/>
        <pc:sldMkLst>
          <pc:docMk/>
          <pc:sldMk cId="2016582882" sldId="317"/>
        </pc:sldMkLst>
        <pc:picChg chg="mod">
          <ac:chgData name="Chris Fiebelkorn" userId="8264ad7cae1ebfb8" providerId="LiveId" clId="{0A923B6E-2E39-404F-A8F2-52CB708D73D3}" dt="2018-11-13T12:25:27.432" v="107" actId="1036"/>
          <ac:picMkLst>
            <pc:docMk/>
            <pc:sldMk cId="2016582882" sldId="317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9.728" v="116"/>
        <pc:sldMkLst>
          <pc:docMk/>
          <pc:sldMk cId="4004775819" sldId="329"/>
        </pc:sldMkLst>
      </pc:sldChg>
      <pc:sldChg chg="modAnim">
        <pc:chgData name="Chris Fiebelkorn" userId="8264ad7cae1ebfb8" providerId="LiveId" clId="{0A923B6E-2E39-404F-A8F2-52CB708D73D3}" dt="2018-11-13T12:25:57.163" v="112"/>
        <pc:sldMkLst>
          <pc:docMk/>
          <pc:sldMk cId="4068129697" sldId="330"/>
        </pc:sldMkLst>
      </pc:sldChg>
      <pc:sldChg chg="modAnim">
        <pc:chgData name="Chris Fiebelkorn" userId="8264ad7cae1ebfb8" providerId="LiveId" clId="{0A923B6E-2E39-404F-A8F2-52CB708D73D3}" dt="2018-11-13T12:26:06.569" v="114"/>
        <pc:sldMkLst>
          <pc:docMk/>
          <pc:sldMk cId="1172828729" sldId="333"/>
        </pc:sldMkLst>
      </pc:sldChg>
      <pc:sldChg chg="modSp modAnim">
        <pc:chgData name="Chris Fiebelkorn" userId="8264ad7cae1ebfb8" providerId="LiveId" clId="{0A923B6E-2E39-404F-A8F2-52CB708D73D3}" dt="2018-11-13T12:26:26.754" v="124"/>
        <pc:sldMkLst>
          <pc:docMk/>
          <pc:sldMk cId="2347990391" sldId="334"/>
        </pc:sldMkLst>
        <pc:spChg chg="mod">
          <ac:chgData name="Chris Fiebelkorn" userId="8264ad7cae1ebfb8" providerId="LiveId" clId="{0A923B6E-2E39-404F-A8F2-52CB708D73D3}" dt="2018-11-13T12:26:19.730" v="122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Chris Fiebelkorn" userId="8264ad7cae1ebfb8" providerId="LiveId" clId="{0A923B6E-2E39-404F-A8F2-52CB708D73D3}" dt="2018-11-13T12:26:24.334" v="123" actId="14100"/>
          <ac:spMkLst>
            <pc:docMk/>
            <pc:sldMk cId="2347990391" sldId="334"/>
            <ac:spMk id="5" creationId="{5F139B29-DEEF-44B4-A328-84EF8173372E}"/>
          </ac:spMkLst>
        </pc:spChg>
      </pc:sldChg>
      <pc:sldChg chg="modAnim">
        <pc:chgData name="Chris Fiebelkorn" userId="8264ad7cae1ebfb8" providerId="LiveId" clId="{0A923B6E-2E39-404F-A8F2-52CB708D73D3}" dt="2018-11-13T12:26:04.204" v="113"/>
        <pc:sldMkLst>
          <pc:docMk/>
          <pc:sldMk cId="919840697" sldId="335"/>
        </pc:sldMkLst>
      </pc:sldChg>
      <pc:sldChg chg="modAnim">
        <pc:chgData name="Chris Fiebelkorn" userId="8264ad7cae1ebfb8" providerId="LiveId" clId="{0A923B6E-2E39-404F-A8F2-52CB708D73D3}" dt="2018-11-13T12:26:33.310" v="125"/>
        <pc:sldMkLst>
          <pc:docMk/>
          <pc:sldMk cId="1494548771" sldId="338"/>
        </pc:sldMkLst>
      </pc:sldChg>
      <pc:sldChg chg="modAnim">
        <pc:chgData name="Chris Fiebelkorn" userId="8264ad7cae1ebfb8" providerId="LiveId" clId="{0A923B6E-2E39-404F-A8F2-52CB708D73D3}" dt="2018-11-13T12:26:34.440" v="126"/>
        <pc:sldMkLst>
          <pc:docMk/>
          <pc:sldMk cId="2081096036" sldId="339"/>
        </pc:sldMkLst>
      </pc:sldChg>
      <pc:sldChg chg="modAnim">
        <pc:chgData name="Chris Fiebelkorn" userId="8264ad7cae1ebfb8" providerId="LiveId" clId="{0A923B6E-2E39-404F-A8F2-52CB708D73D3}" dt="2018-11-13T12:14:46.875" v="1"/>
        <pc:sldMkLst>
          <pc:docMk/>
          <pc:sldMk cId="2866981419" sldId="342"/>
        </pc:sldMkLst>
      </pc:sldChg>
      <pc:sldChg chg="modAnim">
        <pc:chgData name="Chris Fiebelkorn" userId="8264ad7cae1ebfb8" providerId="LiveId" clId="{0A923B6E-2E39-404F-A8F2-52CB708D73D3}" dt="2018-11-13T12:15:12.167" v="5"/>
        <pc:sldMkLst>
          <pc:docMk/>
          <pc:sldMk cId="1035652762" sldId="344"/>
        </pc:sldMkLst>
      </pc:sldChg>
      <pc:sldChg chg="modSp">
        <pc:chgData name="Chris Fiebelkorn" userId="8264ad7cae1ebfb8" providerId="LiveId" clId="{0A923B6E-2E39-404F-A8F2-52CB708D73D3}" dt="2018-11-13T12:27:25.881" v="150" actId="20577"/>
        <pc:sldMkLst>
          <pc:docMk/>
          <pc:sldMk cId="2669581739" sldId="347"/>
        </pc:sldMkLst>
        <pc:spChg chg="mod">
          <ac:chgData name="Chris Fiebelkorn" userId="8264ad7cae1ebfb8" providerId="LiveId" clId="{0A923B6E-2E39-404F-A8F2-52CB708D73D3}" dt="2018-11-13T12:27:25.881" v="150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addSp delSp modSp">
        <pc:chgData name="Chris Fiebelkorn" userId="8264ad7cae1ebfb8" providerId="LiveId" clId="{0A923B6E-2E39-404F-A8F2-52CB708D73D3}" dt="2018-11-13T12:24:53.412" v="101" actId="1038"/>
        <pc:sldMkLst>
          <pc:docMk/>
          <pc:sldMk cId="1380654029" sldId="364"/>
        </pc:sldMkLst>
        <pc:picChg chg="add mod">
          <ac:chgData name="Chris Fiebelkorn" userId="8264ad7cae1ebfb8" providerId="LiveId" clId="{0A923B6E-2E39-404F-A8F2-52CB708D73D3}" dt="2018-11-13T12:24:53.412" v="101" actId="1038"/>
          <ac:picMkLst>
            <pc:docMk/>
            <pc:sldMk cId="1380654029" sldId="364"/>
            <ac:picMk id="5" creationId="{652FF1AF-ABF8-43CC-8C83-FE080B998A5C}"/>
          </ac:picMkLst>
        </pc:picChg>
        <pc:picChg chg="del mod">
          <ac:chgData name="Chris Fiebelkorn" userId="8264ad7cae1ebfb8" providerId="LiveId" clId="{0A923B6E-2E39-404F-A8F2-52CB708D73D3}" dt="2018-11-13T12:23:02.229" v="83" actId="478"/>
          <ac:picMkLst>
            <pc:docMk/>
            <pc:sldMk cId="1380654029" sldId="364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7.323" v="72" actId="478"/>
          <ac:picMkLst>
            <pc:docMk/>
            <pc:sldMk cId="1380654029" sldId="364"/>
            <ac:picMk id="8" creationId="{2E36A635-5707-4BFF-A5A6-0733A82AAA3C}"/>
          </ac:picMkLst>
        </pc:picChg>
      </pc:sldChg>
      <pc:sldChg chg="modAnim">
        <pc:chgData name="Chris Fiebelkorn" userId="8264ad7cae1ebfb8" providerId="LiveId" clId="{0A923B6E-2E39-404F-A8F2-52CB708D73D3}" dt="2018-11-13T12:25:01.551" v="102"/>
        <pc:sldMkLst>
          <pc:docMk/>
          <pc:sldMk cId="3803541746" sldId="365"/>
        </pc:sldMkLst>
      </pc:sldChg>
      <pc:sldChg chg="modSp modAnim">
        <pc:chgData name="Chris Fiebelkorn" userId="8264ad7cae1ebfb8" providerId="LiveId" clId="{0A923B6E-2E39-404F-A8F2-52CB708D73D3}" dt="2018-11-13T12:25:38.194" v="109" actId="1036"/>
        <pc:sldMkLst>
          <pc:docMk/>
          <pc:sldMk cId="1570227774" sldId="366"/>
        </pc:sldMkLst>
        <pc:picChg chg="mod">
          <ac:chgData name="Chris Fiebelkorn" userId="8264ad7cae1ebfb8" providerId="LiveId" clId="{0A923B6E-2E39-404F-A8F2-52CB708D73D3}" dt="2018-11-13T12:25:38.194" v="109" actId="1036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7.848" v="115"/>
        <pc:sldMkLst>
          <pc:docMk/>
          <pc:sldMk cId="1601797730" sldId="369"/>
        </pc:sldMkLst>
      </pc:sldChg>
      <pc:sldChg chg="modAnim">
        <pc:chgData name="Chris Fiebelkorn" userId="8264ad7cae1ebfb8" providerId="LiveId" clId="{0A923B6E-2E39-404F-A8F2-52CB708D73D3}" dt="2018-11-13T12:26:11.478" v="117"/>
        <pc:sldMkLst>
          <pc:docMk/>
          <pc:sldMk cId="544871435" sldId="370"/>
        </pc:sldMkLst>
      </pc:sldChg>
      <pc:sldChg chg="modSp">
        <pc:chgData name="Chris Fiebelkorn" userId="8264ad7cae1ebfb8" providerId="LiveId" clId="{0A923B6E-2E39-404F-A8F2-52CB708D73D3}" dt="2018-11-13T12:28:37.512" v="157" actId="207"/>
        <pc:sldMkLst>
          <pc:docMk/>
          <pc:sldMk cId="1386615580" sldId="371"/>
        </pc:sldMkLst>
        <pc:spChg chg="mod">
          <ac:chgData name="Chris Fiebelkorn" userId="8264ad7cae1ebfb8" providerId="LiveId" clId="{0A923B6E-2E39-404F-A8F2-52CB708D73D3}" dt="2018-11-13T12:28:37.512" v="157" actId="207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23.377" v="169"/>
        <pc:sldMkLst>
          <pc:docMk/>
          <pc:sldMk cId="1475067737" sldId="374"/>
        </pc:sldMkLst>
        <pc:spChg chg="mod">
          <ac:chgData name="Chris Fiebelkorn" userId="8264ad7cae1ebfb8" providerId="LiveId" clId="{0A923B6E-2E39-404F-A8F2-52CB708D73D3}" dt="2018-11-13T12:29:23.377" v="169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31.848" v="171" actId="207"/>
        <pc:sldMkLst>
          <pc:docMk/>
          <pc:sldMk cId="384736187" sldId="375"/>
        </pc:sldMkLst>
        <pc:spChg chg="mod">
          <ac:chgData name="Chris Fiebelkorn" userId="8264ad7cae1ebfb8" providerId="LiveId" clId="{0A923B6E-2E39-404F-A8F2-52CB708D73D3}" dt="2018-11-13T12:29:31.848" v="171" actId="20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7:17.725" v="147" actId="14100"/>
        <pc:sldMkLst>
          <pc:docMk/>
          <pc:sldMk cId="2666617486" sldId="378"/>
        </pc:sldMkLst>
        <pc:spChg chg="mod">
          <ac:chgData name="Chris Fiebelkorn" userId="8264ad7cae1ebfb8" providerId="LiveId" clId="{0A923B6E-2E39-404F-A8F2-52CB708D73D3}" dt="2018-11-13T12:27:17.725" v="147" actId="14100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0.314" v="151" actId="207"/>
        <pc:sldMkLst>
          <pc:docMk/>
          <pc:sldMk cId="2172468707" sldId="379"/>
        </pc:sldMkLst>
        <pc:spChg chg="mod">
          <ac:chgData name="Chris Fiebelkorn" userId="8264ad7cae1ebfb8" providerId="LiveId" clId="{0A923B6E-2E39-404F-A8F2-52CB708D73D3}" dt="2018-11-13T12:28:10.314" v="151" actId="207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9.293" v="152" actId="207"/>
        <pc:sldMkLst>
          <pc:docMk/>
          <pc:sldMk cId="3472032327" sldId="380"/>
        </pc:sldMkLst>
        <pc:spChg chg="mod">
          <ac:chgData name="Chris Fiebelkorn" userId="8264ad7cae1ebfb8" providerId="LiveId" clId="{0A923B6E-2E39-404F-A8F2-52CB708D73D3}" dt="2018-11-13T12:28:19.293" v="152" actId="207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27.183" v="154" actId="207"/>
        <pc:sldMkLst>
          <pc:docMk/>
          <pc:sldMk cId="647947238" sldId="382"/>
        </pc:sldMkLst>
        <pc:spChg chg="mod">
          <ac:chgData name="Chris Fiebelkorn" userId="8264ad7cae1ebfb8" providerId="LiveId" clId="{0A923B6E-2E39-404F-A8F2-52CB708D73D3}" dt="2018-11-13T12:28:27.183" v="154" actId="207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46.454" v="159" actId="207"/>
        <pc:sldMkLst>
          <pc:docMk/>
          <pc:sldMk cId="405308557" sldId="383"/>
        </pc:sldMkLst>
        <pc:spChg chg="mod">
          <ac:chgData name="Chris Fiebelkorn" userId="8264ad7cae1ebfb8" providerId="LiveId" clId="{0A923B6E-2E39-404F-A8F2-52CB708D73D3}" dt="2018-11-13T12:28:46.454" v="159" actId="207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56.941" v="162" actId="207"/>
        <pc:sldMkLst>
          <pc:docMk/>
          <pc:sldMk cId="1481090786" sldId="384"/>
        </pc:sldMkLst>
        <pc:spChg chg="mod">
          <ac:chgData name="Chris Fiebelkorn" userId="8264ad7cae1ebfb8" providerId="LiveId" clId="{0A923B6E-2E39-404F-A8F2-52CB708D73D3}" dt="2018-11-13T12:28:56.941" v="162" actId="207"/>
          <ac:spMkLst>
            <pc:docMk/>
            <pc:sldMk cId="1481090786" sldId="384"/>
            <ac:spMk id="2180" creationId="{00000000-0000-0000-0000-000000000000}"/>
          </ac:spMkLst>
        </pc:spChg>
      </pc:sldChg>
    </pc:docChg>
  </pc:docChgLst>
  <pc:docChgLst>
    <pc:chgData name="Monica Pope" userId="f452de3445d0aa3f" providerId="Windows Live" clId="Web-{9AC976F0-B257-4D13-A2F9-AEBC743BF065}"/>
    <pc:docChg chg="modSld">
      <pc:chgData name="Monica Pope" userId="f452de3445d0aa3f" providerId="Windows Live" clId="Web-{9AC976F0-B257-4D13-A2F9-AEBC743BF065}" dt="2018-11-19T18:14:32.354" v="96" actId="1076"/>
      <pc:docMkLst>
        <pc:docMk/>
      </pc:docMkLst>
      <pc:sldChg chg="modSp">
        <pc:chgData name="Monica Pope" userId="f452de3445d0aa3f" providerId="Windows Live" clId="Web-{9AC976F0-B257-4D13-A2F9-AEBC743BF065}" dt="2018-11-19T18:07:06.521" v="2" actId="1076"/>
        <pc:sldMkLst>
          <pc:docMk/>
          <pc:sldMk cId="473290828" sldId="260"/>
        </pc:sldMkLst>
        <pc:spChg chg="mod">
          <ac:chgData name="Monica Pope" userId="f452de3445d0aa3f" providerId="Windows Live" clId="Web-{9AC976F0-B257-4D13-A2F9-AEBC743BF065}" dt="2018-11-19T18:07:06.521" v="2" actId="1076"/>
          <ac:spMkLst>
            <pc:docMk/>
            <pc:sldMk cId="473290828" sldId="260"/>
            <ac:spMk id="1419" creationId="{00000000-0000-0000-0000-000000000000}"/>
          </ac:spMkLst>
        </pc:spChg>
        <pc:picChg chg="mod">
          <ac:chgData name="Monica Pope" userId="f452de3445d0aa3f" providerId="Windows Live" clId="Web-{9AC976F0-B257-4D13-A2F9-AEBC743BF065}" dt="2018-11-19T18:07:03.880" v="1" actId="1076"/>
          <ac:picMkLst>
            <pc:docMk/>
            <pc:sldMk cId="473290828" sldId="260"/>
            <ac:picMk id="5" creationId="{9ABF5B20-2B23-4866-8F3B-BC30247928F5}"/>
          </ac:picMkLst>
        </pc:picChg>
      </pc:sldChg>
      <pc:sldChg chg="modSp">
        <pc:chgData name="Monica Pope" userId="f452de3445d0aa3f" providerId="Windows Live" clId="Web-{9AC976F0-B257-4D13-A2F9-AEBC743BF065}" dt="2018-11-19T18:09:23.746" v="21" actId="1076"/>
        <pc:sldMkLst>
          <pc:docMk/>
          <pc:sldMk cId="3214731225" sldId="321"/>
        </pc:sldMkLst>
        <pc:spChg chg="mod">
          <ac:chgData name="Monica Pope" userId="f452de3445d0aa3f" providerId="Windows Live" clId="Web-{9AC976F0-B257-4D13-A2F9-AEBC743BF065}" dt="2018-11-19T18:09:23.746" v="21" actId="1076"/>
          <ac:spMkLst>
            <pc:docMk/>
            <pc:sldMk cId="3214731225" sldId="321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1:02.594" v="61" actId="1076"/>
        <pc:sldMkLst>
          <pc:docMk/>
          <pc:sldMk cId="2754380824" sldId="322"/>
        </pc:sldMkLst>
        <pc:spChg chg="mod">
          <ac:chgData name="Monica Pope" userId="f452de3445d0aa3f" providerId="Windows Live" clId="Web-{9AC976F0-B257-4D13-A2F9-AEBC743BF065}" dt="2018-11-19T18:11:02.594" v="61" actId="1076"/>
          <ac:spMkLst>
            <pc:docMk/>
            <pc:sldMk cId="2754380824" sldId="322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0:51.594" v="60" actId="1076"/>
        <pc:sldMkLst>
          <pc:docMk/>
          <pc:sldMk cId="1068742405" sldId="323"/>
        </pc:sldMkLst>
        <pc:spChg chg="mod">
          <ac:chgData name="Monica Pope" userId="f452de3445d0aa3f" providerId="Windows Live" clId="Web-{9AC976F0-B257-4D13-A2F9-AEBC743BF065}" dt="2018-11-19T18:10:51.594" v="60" actId="1076"/>
          <ac:spMkLst>
            <pc:docMk/>
            <pc:sldMk cId="1068742405" sldId="323"/>
            <ac:spMk id="9" creationId="{0045875F-A4F9-4545-8EAD-ADE514945173}"/>
          </ac:spMkLst>
        </pc:spChg>
      </pc:sldChg>
      <pc:sldChg chg="modSp">
        <pc:chgData name="Monica Pope" userId="f452de3445d0aa3f" providerId="Windows Live" clId="Web-{9AC976F0-B257-4D13-A2F9-AEBC743BF065}" dt="2018-11-19T18:11:24.001" v="65" actId="20577"/>
        <pc:sldMkLst>
          <pc:docMk/>
          <pc:sldMk cId="2081096036" sldId="339"/>
        </pc:sldMkLst>
        <pc:spChg chg="mod">
          <ac:chgData name="Monica Pope" userId="f452de3445d0aa3f" providerId="Windows Live" clId="Web-{9AC976F0-B257-4D13-A2F9-AEBC743BF065}" dt="2018-11-19T18:11:24.001" v="65" actId="20577"/>
          <ac:spMkLst>
            <pc:docMk/>
            <pc:sldMk cId="2081096036" sldId="339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3:09.772" v="84" actId="1076"/>
        <pc:sldMkLst>
          <pc:docMk/>
          <pc:sldMk cId="2669581739" sldId="347"/>
        </pc:sldMkLst>
        <pc:spChg chg="mod">
          <ac:chgData name="Monica Pope" userId="f452de3445d0aa3f" providerId="Windows Live" clId="Web-{9AC976F0-B257-4D13-A2F9-AEBC743BF065}" dt="2018-11-19T18:13:09.772" v="84" actId="1076"/>
          <ac:spMkLst>
            <pc:docMk/>
            <pc:sldMk cId="2669581739" sldId="347"/>
            <ac:spMk id="2230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3:54.274" v="90" actId="20577"/>
        <pc:sldMkLst>
          <pc:docMk/>
          <pc:sldMk cId="3950085649" sldId="348"/>
        </pc:sldMkLst>
        <pc:spChg chg="mod">
          <ac:chgData name="Monica Pope" userId="f452de3445d0aa3f" providerId="Windows Live" clId="Web-{9AC976F0-B257-4D13-A2F9-AEBC743BF065}" dt="2018-11-19T18:13:54.274" v="90" actId="20577"/>
          <ac:spMkLst>
            <pc:docMk/>
            <pc:sldMk cId="3950085649" sldId="348"/>
            <ac:spMk id="2239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08:46.885" v="19" actId="1076"/>
        <pc:sldMkLst>
          <pc:docMk/>
          <pc:sldMk cId="3803541746" sldId="365"/>
        </pc:sldMkLst>
        <pc:spChg chg="mod">
          <ac:chgData name="Monica Pope" userId="f452de3445d0aa3f" providerId="Windows Live" clId="Web-{9AC976F0-B257-4D13-A2F9-AEBC743BF065}" dt="2018-11-19T18:08:46.885" v="19" actId="1076"/>
          <ac:spMkLst>
            <pc:docMk/>
            <pc:sldMk cId="3803541746" sldId="36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AC976F0-B257-4D13-A2F9-AEBC743BF065}" dt="2018-11-19T18:08:59.573" v="20" actId="1076"/>
        <pc:sldMkLst>
          <pc:docMk/>
          <pc:sldMk cId="1570227774" sldId="366"/>
        </pc:sldMkLst>
        <pc:spChg chg="mod">
          <ac:chgData name="Monica Pope" userId="f452de3445d0aa3f" providerId="Windows Live" clId="Web-{9AC976F0-B257-4D13-A2F9-AEBC743BF065}" dt="2018-11-19T18:08:59.573" v="20" actId="1076"/>
          <ac:spMkLst>
            <pc:docMk/>
            <pc:sldMk cId="1570227774" sldId="366"/>
            <ac:spMk id="6" creationId="{D690E1B8-E2A0-4CF2-A157-5ED0C898BE55}"/>
          </ac:spMkLst>
        </pc:spChg>
      </pc:sldChg>
      <pc:sldChg chg="modSp">
        <pc:chgData name="Monica Pope" userId="f452de3445d0aa3f" providerId="Windows Live" clId="Web-{9AC976F0-B257-4D13-A2F9-AEBC743BF065}" dt="2018-11-19T18:13:03.697" v="83" actId="20577"/>
        <pc:sldMkLst>
          <pc:docMk/>
          <pc:sldMk cId="3798420360" sldId="376"/>
        </pc:sldMkLst>
        <pc:spChg chg="mod">
          <ac:chgData name="Monica Pope" userId="f452de3445d0aa3f" providerId="Windows Live" clId="Web-{9AC976F0-B257-4D13-A2F9-AEBC743BF065}" dt="2018-11-19T18:13:03.697" v="83" actId="20577"/>
          <ac:spMkLst>
            <pc:docMk/>
            <pc:sldMk cId="3798420360" sldId="376"/>
            <ac:spMk id="2221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4:22.385" v="95" actId="20577"/>
        <pc:sldMkLst>
          <pc:docMk/>
          <pc:sldMk cId="3302747643" sldId="377"/>
        </pc:sldMkLst>
        <pc:spChg chg="mod">
          <ac:chgData name="Monica Pope" userId="f452de3445d0aa3f" providerId="Windows Live" clId="Web-{9AC976F0-B257-4D13-A2F9-AEBC743BF065}" dt="2018-11-19T18:14:22.385" v="95" actId="20577"/>
          <ac:spMkLst>
            <pc:docMk/>
            <pc:sldMk cId="3302747643" sldId="377"/>
            <ac:spMk id="2248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4:32.354" v="96" actId="1076"/>
        <pc:sldMkLst>
          <pc:docMk/>
          <pc:sldMk cId="2666617486" sldId="378"/>
        </pc:sldMkLst>
        <pc:spChg chg="mod">
          <ac:chgData name="Monica Pope" userId="f452de3445d0aa3f" providerId="Windows Live" clId="Web-{9AC976F0-B257-4D13-A2F9-AEBC743BF065}" dt="2018-11-19T18:14:32.354" v="96" actId="1076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02.831" v="73" actId="1076"/>
        <pc:sldMkLst>
          <pc:docMk/>
          <pc:sldMk cId="2172468707" sldId="379"/>
        </pc:sldMkLst>
        <pc:spChg chg="mod">
          <ac:chgData name="Monica Pope" userId="f452de3445d0aa3f" providerId="Windows Live" clId="Web-{9AC976F0-B257-4D13-A2F9-AEBC743BF065}" dt="2018-11-19T18:12:02.831" v="73" actId="1076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16.785" v="76" actId="1076"/>
        <pc:sldMkLst>
          <pc:docMk/>
          <pc:sldMk cId="3472032327" sldId="380"/>
        </pc:sldMkLst>
        <pc:spChg chg="mod">
          <ac:chgData name="Monica Pope" userId="f452de3445d0aa3f" providerId="Windows Live" clId="Web-{9AC976F0-B257-4D13-A2F9-AEBC743BF065}" dt="2018-11-19T18:12:16.785" v="76" actId="1076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35.114" v="81" actId="1076"/>
        <pc:sldMkLst>
          <pc:docMk/>
          <pc:sldMk cId="647947238" sldId="382"/>
        </pc:sldMkLst>
        <pc:spChg chg="mod">
          <ac:chgData name="Monica Pope" userId="f452de3445d0aa3f" providerId="Windows Live" clId="Web-{9AC976F0-B257-4D13-A2F9-AEBC743BF065}" dt="2018-11-19T18:12:35.114" v="81" actId="1076"/>
          <ac:spMkLst>
            <pc:docMk/>
            <pc:sldMk cId="647947238" sldId="382"/>
            <ac:spMk id="2163" creationId="{00000000-0000-0000-0000-000000000000}"/>
          </ac:spMkLst>
        </pc:spChg>
      </pc:sldChg>
    </pc:docChg>
  </pc:docChgLst>
  <pc:docChgLst>
    <pc:chgData name="Monica Pope" userId="f452de3445d0aa3f" providerId="Windows Live" clId="Web-{C6229F80-7D08-488E-89B3-F87B37ECC4A6}"/>
    <pc:docChg chg="addSld delSld modSld sldOrd">
      <pc:chgData name="Monica Pope" userId="f452de3445d0aa3f" providerId="Windows Live" clId="Web-{C6229F80-7D08-488E-89B3-F87B37ECC4A6}" dt="2018-11-18T04:49:54.489" v="998" actId="20577"/>
      <pc:docMkLst>
        <pc:docMk/>
      </pc:docMkLst>
      <pc:sldChg chg="modSp">
        <pc:chgData name="Monica Pope" userId="f452de3445d0aa3f" providerId="Windows Live" clId="Web-{C6229F80-7D08-488E-89B3-F87B37ECC4A6}" dt="2018-11-18T04:06:02.249" v="4" actId="1076"/>
        <pc:sldMkLst>
          <pc:docMk/>
          <pc:sldMk cId="465021443" sldId="262"/>
        </pc:sldMkLst>
        <pc:spChg chg="mod">
          <ac:chgData name="Monica Pope" userId="f452de3445d0aa3f" providerId="Windows Live" clId="Web-{C6229F80-7D08-488E-89B3-F87B37ECC4A6}" dt="2018-11-18T04:05:50.483" v="1" actId="1076"/>
          <ac:spMkLst>
            <pc:docMk/>
            <pc:sldMk cId="465021443" sldId="262"/>
            <ac:spMk id="4" creationId="{A9E38059-1645-4724-9F1F-E543833BAFD8}"/>
          </ac:spMkLst>
        </pc:spChg>
        <pc:picChg chg="mod">
          <ac:chgData name="Monica Pope" userId="f452de3445d0aa3f" providerId="Windows Live" clId="Web-{C6229F80-7D08-488E-89B3-F87B37ECC4A6}" dt="2018-11-18T04:06:02.249" v="4" actId="1076"/>
          <ac:picMkLst>
            <pc:docMk/>
            <pc:sldMk cId="465021443" sldId="262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C6229F80-7D08-488E-89B3-F87B37ECC4A6}" dt="2018-11-18T04:07:01.892" v="22" actId="1076"/>
        <pc:sldMkLst>
          <pc:docMk/>
          <pc:sldMk cId="3409034834" sldId="263"/>
        </pc:sldMkLst>
        <pc:spChg chg="mod">
          <ac:chgData name="Monica Pope" userId="f452de3445d0aa3f" providerId="Windows Live" clId="Web-{C6229F80-7D08-488E-89B3-F87B37ECC4A6}" dt="2018-11-18T04:07:01.892" v="22" actId="1076"/>
          <ac:spMkLst>
            <pc:docMk/>
            <pc:sldMk cId="3409034834" sldId="263"/>
            <ac:spMk id="1443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06:57.985" v="21" actId="1076"/>
          <ac:picMkLst>
            <pc:docMk/>
            <pc:sldMk cId="3409034834" sldId="263"/>
            <ac:picMk id="1446" creationId="{00000000-0000-0000-0000-000000000000}"/>
          </ac:picMkLst>
        </pc:picChg>
      </pc:sldChg>
      <pc:sldChg chg="modSp">
        <pc:chgData name="Monica Pope" userId="f452de3445d0aa3f" providerId="Windows Live" clId="Web-{C6229F80-7D08-488E-89B3-F87B37ECC4A6}" dt="2018-11-18T04:07:23.518" v="27" actId="1076"/>
        <pc:sldMkLst>
          <pc:docMk/>
          <pc:sldMk cId="3244291076" sldId="264"/>
        </pc:sldMkLst>
        <pc:spChg chg="mod">
          <ac:chgData name="Monica Pope" userId="f452de3445d0aa3f" providerId="Windows Live" clId="Web-{C6229F80-7D08-488E-89B3-F87B37ECC4A6}" dt="2018-11-18T04:07:23.518" v="27" actId="1076"/>
          <ac:spMkLst>
            <pc:docMk/>
            <pc:sldMk cId="3244291076" sldId="264"/>
            <ac:spMk id="1451" creationId="{00000000-0000-0000-0000-000000000000}"/>
          </ac:spMkLst>
        </pc:spChg>
      </pc:sldChg>
      <pc:sldChg chg="modSp">
        <pc:chgData name="Monica Pope" userId="f452de3445d0aa3f" providerId="Windows Live" clId="Web-{C6229F80-7D08-488E-89B3-F87B37ECC4A6}" dt="2018-11-18T04:06:34.406" v="11" actId="1076"/>
        <pc:sldMkLst>
          <pc:docMk/>
          <pc:sldMk cId="3297870441" sldId="273"/>
        </pc:sldMkLst>
        <pc:spChg chg="mod">
          <ac:chgData name="Monica Pope" userId="f452de3445d0aa3f" providerId="Windows Live" clId="Web-{C6229F80-7D08-488E-89B3-F87B37ECC4A6}" dt="2018-11-18T04:06:34.406" v="11" actId="1076"/>
          <ac:spMkLst>
            <pc:docMk/>
            <pc:sldMk cId="3297870441" sldId="273"/>
            <ac:spMk id="4" creationId="{A9E38059-1645-4724-9F1F-E543833BAFD8}"/>
          </ac:spMkLst>
        </pc:spChg>
        <pc:picChg chg="mod">
          <ac:chgData name="Monica Pope" userId="f452de3445d0aa3f" providerId="Windows Live" clId="Web-{C6229F80-7D08-488E-89B3-F87B37ECC4A6}" dt="2018-11-18T04:06:25.422" v="9" actId="14100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C6229F80-7D08-488E-89B3-F87B37ECC4A6}" dt="2018-11-18T04:07:41.003" v="32" actId="20577"/>
        <pc:sldMkLst>
          <pc:docMk/>
          <pc:sldMk cId="3325750996" sldId="274"/>
        </pc:sldMkLst>
        <pc:spChg chg="mod">
          <ac:chgData name="Monica Pope" userId="f452de3445d0aa3f" providerId="Windows Live" clId="Web-{C6229F80-7D08-488E-89B3-F87B37ECC4A6}" dt="2018-11-18T04:07:41.003" v="32" actId="20577"/>
          <ac:spMkLst>
            <pc:docMk/>
            <pc:sldMk cId="3325750996" sldId="274"/>
            <ac:spMk id="2" creationId="{5BC0F1FB-E239-4AFE-B7BC-58B6B170887D}"/>
          </ac:spMkLst>
        </pc:spChg>
      </pc:sldChg>
      <pc:sldChg chg="modSp">
        <pc:chgData name="Monica Pope" userId="f452de3445d0aa3f" providerId="Windows Live" clId="Web-{C6229F80-7D08-488E-89B3-F87B37ECC4A6}" dt="2018-11-18T04:07:57.019" v="39" actId="1076"/>
        <pc:sldMkLst>
          <pc:docMk/>
          <pc:sldMk cId="2999795396" sldId="275"/>
        </pc:sldMkLst>
        <pc:spChg chg="mod">
          <ac:chgData name="Monica Pope" userId="f452de3445d0aa3f" providerId="Windows Live" clId="Web-{C6229F80-7D08-488E-89B3-F87B37ECC4A6}" dt="2018-11-18T04:07:51.644" v="37" actId="20577"/>
          <ac:spMkLst>
            <pc:docMk/>
            <pc:sldMk cId="2999795396" sldId="275"/>
            <ac:spMk id="6" creationId="{13F424D0-B018-46C6-A123-E6F0E7B9375C}"/>
          </ac:spMkLst>
        </pc:spChg>
        <pc:picChg chg="mod">
          <ac:chgData name="Monica Pope" userId="f452de3445d0aa3f" providerId="Windows Live" clId="Web-{C6229F80-7D08-488E-89B3-F87B37ECC4A6}" dt="2018-11-18T04:07:57.019" v="39" actId="1076"/>
          <ac:picMkLst>
            <pc:docMk/>
            <pc:sldMk cId="2999795396" sldId="275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C6229F80-7D08-488E-89B3-F87B37ECC4A6}" dt="2018-11-18T04:11:25.858" v="151" actId="1076"/>
        <pc:sldMkLst>
          <pc:docMk/>
          <pc:sldMk cId="1097033473" sldId="276"/>
        </pc:sldMkLst>
        <pc:spChg chg="mod">
          <ac:chgData name="Monica Pope" userId="f452de3445d0aa3f" providerId="Windows Live" clId="Web-{C6229F80-7D08-488E-89B3-F87B37ECC4A6}" dt="2018-11-18T04:11:18.545" v="150" actId="1076"/>
          <ac:spMkLst>
            <pc:docMk/>
            <pc:sldMk cId="1097033473" sldId="276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1:25.858" v="151" actId="1076"/>
          <ac:spMkLst>
            <pc:docMk/>
            <pc:sldMk cId="1097033473" sldId="276"/>
            <ac:spMk id="7" creationId="{C61E7E3E-3AEB-43D6-BB46-043C9870169C}"/>
          </ac:spMkLst>
        </pc:spChg>
      </pc:sldChg>
      <pc:sldChg chg="delSp modSp">
        <pc:chgData name="Monica Pope" userId="f452de3445d0aa3f" providerId="Windows Live" clId="Web-{C6229F80-7D08-488E-89B3-F87B37ECC4A6}" dt="2018-11-18T04:11:59.859" v="156"/>
        <pc:sldMkLst>
          <pc:docMk/>
          <pc:sldMk cId="1736597463" sldId="277"/>
        </pc:sldMkLst>
        <pc:spChg chg="del">
          <ac:chgData name="Monica Pope" userId="f452de3445d0aa3f" providerId="Windows Live" clId="Web-{C6229F80-7D08-488E-89B3-F87B37ECC4A6}" dt="2018-11-18T04:11:59.859" v="156"/>
          <ac:spMkLst>
            <pc:docMk/>
            <pc:sldMk cId="1736597463" sldId="277"/>
            <ac:spMk id="4" creationId="{7BBAECAE-F064-4D32-BEA7-BFE935494A5D}"/>
          </ac:spMkLst>
        </pc:spChg>
        <pc:spChg chg="mod">
          <ac:chgData name="Monica Pope" userId="f452de3445d0aa3f" providerId="Windows Live" clId="Web-{C6229F80-7D08-488E-89B3-F87B37ECC4A6}" dt="2018-11-18T04:11:42.984" v="153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1:54.437" v="155" actId="1076"/>
          <ac:spMkLst>
            <pc:docMk/>
            <pc:sldMk cId="1736597463" sldId="277"/>
            <ac:spMk id="7" creationId="{C61E7E3E-3AEB-43D6-BB46-043C9870169C}"/>
          </ac:spMkLst>
        </pc:spChg>
      </pc:sldChg>
      <pc:sldChg chg="modSp">
        <pc:chgData name="Monica Pope" userId="f452de3445d0aa3f" providerId="Windows Live" clId="Web-{C6229F80-7D08-488E-89B3-F87B37ECC4A6}" dt="2018-11-18T04:16:25.229" v="183" actId="20577"/>
        <pc:sldMkLst>
          <pc:docMk/>
          <pc:sldMk cId="3615439040" sldId="282"/>
        </pc:sldMkLst>
        <pc:spChg chg="mod">
          <ac:chgData name="Monica Pope" userId="f452de3445d0aa3f" providerId="Windows Live" clId="Web-{C6229F80-7D08-488E-89B3-F87B37ECC4A6}" dt="2018-11-18T04:15:59.306" v="175" actId="14100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6:25.229" v="183" actId="20577"/>
          <ac:spMkLst>
            <pc:docMk/>
            <pc:sldMk cId="3615439040" sldId="282"/>
            <ac:spMk id="7" creationId="{605C4B34-1630-48CD-B14F-C43E7CF1E8C6}"/>
          </ac:spMkLst>
        </pc:spChg>
        <pc:spChg chg="mod">
          <ac:chgData name="Monica Pope" userId="f452de3445d0aa3f" providerId="Windows Live" clId="Web-{C6229F80-7D08-488E-89B3-F87B37ECC4A6}" dt="2018-11-18T04:15:39.852" v="161" actId="1076"/>
          <ac:spMkLst>
            <pc:docMk/>
            <pc:sldMk cId="3615439040" sldId="282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1:18.240" v="368" actId="20577"/>
        <pc:sldMkLst>
          <pc:docMk/>
          <pc:sldMk cId="2546999578" sldId="286"/>
        </pc:sldMkLst>
        <pc:spChg chg="mod">
          <ac:chgData name="Monica Pope" userId="f452de3445d0aa3f" providerId="Windows Live" clId="Web-{C6229F80-7D08-488E-89B3-F87B37ECC4A6}" dt="2018-11-18T04:21:18.240" v="368" actId="20577"/>
          <ac:spMkLst>
            <pc:docMk/>
            <pc:sldMk cId="2546999578" sldId="286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21:07.458" v="357" actId="20577"/>
          <ac:spMkLst>
            <pc:docMk/>
            <pc:sldMk cId="2546999578" sldId="286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2:23.055" v="374" actId="1076"/>
        <pc:sldMkLst>
          <pc:docMk/>
          <pc:sldMk cId="912469669" sldId="288"/>
        </pc:sldMkLst>
        <pc:spChg chg="mod">
          <ac:chgData name="Monica Pope" userId="f452de3445d0aa3f" providerId="Windows Live" clId="Web-{C6229F80-7D08-488E-89B3-F87B37ECC4A6}" dt="2018-11-18T04:22:17.695" v="373" actId="1076"/>
          <ac:spMkLst>
            <pc:docMk/>
            <pc:sldMk cId="912469669" sldId="288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22:11.961" v="371" actId="20577"/>
          <ac:spMkLst>
            <pc:docMk/>
            <pc:sldMk cId="912469669" sldId="288"/>
            <ac:spMk id="7" creationId="{605C4B34-1630-48CD-B14F-C43E7CF1E8C6}"/>
          </ac:spMkLst>
        </pc:spChg>
        <pc:spChg chg="mod">
          <ac:chgData name="Monica Pope" userId="f452de3445d0aa3f" providerId="Windows Live" clId="Web-{C6229F80-7D08-488E-89B3-F87B37ECC4A6}" dt="2018-11-18T04:22:23.055" v="374" actId="1076"/>
          <ac:spMkLst>
            <pc:docMk/>
            <pc:sldMk cId="912469669" sldId="288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5:10.155" v="408" actId="20577"/>
        <pc:sldMkLst>
          <pc:docMk/>
          <pc:sldMk cId="4183622581" sldId="289"/>
        </pc:sldMkLst>
        <pc:spChg chg="mod">
          <ac:chgData name="Monica Pope" userId="f452de3445d0aa3f" providerId="Windows Live" clId="Web-{C6229F80-7D08-488E-89B3-F87B37ECC4A6}" dt="2018-11-18T04:25:10.155" v="408" actId="20577"/>
          <ac:spMkLst>
            <pc:docMk/>
            <pc:sldMk cId="4183622581" sldId="289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9:18.044" v="446" actId="20577"/>
        <pc:sldMkLst>
          <pc:docMk/>
          <pc:sldMk cId="148421000" sldId="290"/>
        </pc:sldMkLst>
        <pc:spChg chg="mod">
          <ac:chgData name="Monica Pope" userId="f452de3445d0aa3f" providerId="Windows Live" clId="Web-{C6229F80-7D08-488E-89B3-F87B37ECC4A6}" dt="2018-11-18T04:28:37.705" v="430" actId="20577"/>
          <ac:spMkLst>
            <pc:docMk/>
            <pc:sldMk cId="148421000" sldId="290"/>
            <ac:spMk id="4" creationId="{80647124-7395-475B-A0D2-88F1D22A7085}"/>
          </ac:spMkLst>
        </pc:spChg>
        <pc:spChg chg="mod">
          <ac:chgData name="Monica Pope" userId="f452de3445d0aa3f" providerId="Windows Live" clId="Web-{C6229F80-7D08-488E-89B3-F87B37ECC4A6}" dt="2018-11-18T04:29:18.044" v="446" actId="20577"/>
          <ac:spMkLst>
            <pc:docMk/>
            <pc:sldMk cId="148421000" sldId="290"/>
            <ac:spMk id="8" creationId="{9A4A0621-1C56-41E4-AF03-B7C3849EFE54}"/>
          </ac:spMkLst>
        </pc:spChg>
      </pc:sldChg>
      <pc:sldChg chg="modSp">
        <pc:chgData name="Monica Pope" userId="f452de3445d0aa3f" providerId="Windows Live" clId="Web-{C6229F80-7D08-488E-89B3-F87B37ECC4A6}" dt="2018-11-18T04:30:15.047" v="455" actId="1076"/>
        <pc:sldMkLst>
          <pc:docMk/>
          <pc:sldMk cId="3924927325" sldId="292"/>
        </pc:sldMkLst>
        <pc:spChg chg="mod">
          <ac:chgData name="Monica Pope" userId="f452de3445d0aa3f" providerId="Windows Live" clId="Web-{C6229F80-7D08-488E-89B3-F87B37ECC4A6}" dt="2018-11-18T04:29:47.748" v="451" actId="1076"/>
          <ac:spMkLst>
            <pc:docMk/>
            <pc:sldMk cId="3924927325" sldId="292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0:15.047" v="455" actId="1076"/>
          <ac:spMkLst>
            <pc:docMk/>
            <pc:sldMk cId="3924927325" sldId="292"/>
            <ac:spMk id="4" creationId="{9D37E513-296A-4D45-B4CD-64CACB3E3A62}"/>
          </ac:spMkLst>
        </pc:spChg>
        <pc:picChg chg="mod">
          <ac:chgData name="Monica Pope" userId="f452de3445d0aa3f" providerId="Windows Live" clId="Web-{C6229F80-7D08-488E-89B3-F87B37ECC4A6}" dt="2018-11-18T04:30:06.577" v="453" actId="14100"/>
          <ac:picMkLst>
            <pc:docMk/>
            <pc:sldMk cId="3924927325" sldId="292"/>
            <ac:picMk id="8" creationId="{45AC3FF5-15EA-4DEB-9B4F-BCCBBC1FFE15}"/>
          </ac:picMkLst>
        </pc:picChg>
      </pc:sldChg>
      <pc:sldChg chg="addSp delSp modSp addAnim">
        <pc:chgData name="Monica Pope" userId="f452de3445d0aa3f" providerId="Windows Live" clId="Web-{C6229F80-7D08-488E-89B3-F87B37ECC4A6}" dt="2018-11-18T04:30:35.282" v="459" actId="1076"/>
        <pc:sldMkLst>
          <pc:docMk/>
          <pc:sldMk cId="1877153618" sldId="293"/>
        </pc:sldMkLst>
        <pc:spChg chg="del">
          <ac:chgData name="Monica Pope" userId="f452de3445d0aa3f" providerId="Windows Live" clId="Web-{C6229F80-7D08-488E-89B3-F87B37ECC4A6}" dt="2018-11-18T04:30:24.938" v="456"/>
          <ac:spMkLst>
            <pc:docMk/>
            <pc:sldMk cId="1877153618" sldId="293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0:35.282" v="459" actId="1076"/>
          <ac:spMkLst>
            <pc:docMk/>
            <pc:sldMk cId="1877153618" sldId="293"/>
            <ac:spMk id="4" creationId="{9D37E513-296A-4D45-B4CD-64CACB3E3A62}"/>
          </ac:spMkLst>
        </pc:spChg>
        <pc:spChg chg="add del mod">
          <ac:chgData name="Monica Pope" userId="f452de3445d0aa3f" providerId="Windows Live" clId="Web-{C6229F80-7D08-488E-89B3-F87B37ECC4A6}" dt="2018-11-18T04:30:27.908" v="457"/>
          <ac:spMkLst>
            <pc:docMk/>
            <pc:sldMk cId="1877153618" sldId="293"/>
            <ac:spMk id="7" creationId="{E98ADFA3-2ECE-4DE3-930D-F43AF0A161DB}"/>
          </ac:spMkLst>
        </pc:spChg>
        <pc:spChg chg="add mod">
          <ac:chgData name="Monica Pope" userId="f452de3445d0aa3f" providerId="Windows Live" clId="Web-{C6229F80-7D08-488E-89B3-F87B37ECC4A6}" dt="2018-11-18T04:30:30.251" v="458"/>
          <ac:spMkLst>
            <pc:docMk/>
            <pc:sldMk cId="1877153618" sldId="293"/>
            <ac:spMk id="10" creationId="{A46A544F-25E4-4502-8C2D-64A783BBE586}"/>
          </ac:spMkLst>
        </pc:spChg>
      </pc:sldChg>
      <pc:sldChg chg="addSp delSp modSp addAnim">
        <pc:chgData name="Monica Pope" userId="f452de3445d0aa3f" providerId="Windows Live" clId="Web-{C6229F80-7D08-488E-89B3-F87B37ECC4A6}" dt="2018-11-18T04:31:03.502" v="464" actId="1076"/>
        <pc:sldMkLst>
          <pc:docMk/>
          <pc:sldMk cId="362077408" sldId="294"/>
        </pc:sldMkLst>
        <pc:spChg chg="del">
          <ac:chgData name="Monica Pope" userId="f452de3445d0aa3f" providerId="Windows Live" clId="Web-{C6229F80-7D08-488E-89B3-F87B37ECC4A6}" dt="2018-11-18T04:30:43.189" v="460"/>
          <ac:spMkLst>
            <pc:docMk/>
            <pc:sldMk cId="362077408" sldId="294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1:03.502" v="464" actId="1076"/>
          <ac:spMkLst>
            <pc:docMk/>
            <pc:sldMk cId="362077408" sldId="294"/>
            <ac:spMk id="4" creationId="{9D37E513-296A-4D45-B4CD-64CACB3E3A62}"/>
          </ac:spMkLst>
        </pc:spChg>
        <pc:spChg chg="add del mod">
          <ac:chgData name="Monica Pope" userId="f452de3445d0aa3f" providerId="Windows Live" clId="Web-{C6229F80-7D08-488E-89B3-F87B37ECC4A6}" dt="2018-11-18T04:30:46.048" v="461"/>
          <ac:spMkLst>
            <pc:docMk/>
            <pc:sldMk cId="362077408" sldId="294"/>
            <ac:spMk id="7" creationId="{52FE5E94-AC8E-4F4C-87EB-59D097D9DC0B}"/>
          </ac:spMkLst>
        </pc:spChg>
        <pc:spChg chg="add mod">
          <ac:chgData name="Monica Pope" userId="f452de3445d0aa3f" providerId="Windows Live" clId="Web-{C6229F80-7D08-488E-89B3-F87B37ECC4A6}" dt="2018-11-18T04:30:54.408" v="463" actId="1076"/>
          <ac:spMkLst>
            <pc:docMk/>
            <pc:sldMk cId="362077408" sldId="294"/>
            <ac:spMk id="10" creationId="{36C3A546-0B7C-4D24-BA13-9F652EBB4D13}"/>
          </ac:spMkLst>
        </pc:spChg>
      </pc:sldChg>
      <pc:sldChg chg="addSp delSp modSp addAnim delAnim">
        <pc:chgData name="Monica Pope" userId="f452de3445d0aa3f" providerId="Windows Live" clId="Web-{C6229F80-7D08-488E-89B3-F87B37ECC4A6}" dt="2018-11-18T04:32:46.850" v="474" actId="14100"/>
        <pc:sldMkLst>
          <pc:docMk/>
          <pc:sldMk cId="256563632" sldId="295"/>
        </pc:sldMkLst>
        <pc:spChg chg="del">
          <ac:chgData name="Monica Pope" userId="f452de3445d0aa3f" providerId="Windows Live" clId="Web-{C6229F80-7D08-488E-89B3-F87B37ECC4A6}" dt="2018-11-18T04:31:11.893" v="465"/>
          <ac:spMkLst>
            <pc:docMk/>
            <pc:sldMk cId="256563632" sldId="295"/>
            <ac:spMk id="2" creationId="{D697CC80-4C0E-4F26-BBAC-AF6E05874D14}"/>
          </ac:spMkLst>
        </pc:spChg>
        <pc:spChg chg="add del mod">
          <ac:chgData name="Monica Pope" userId="f452de3445d0aa3f" providerId="Windows Live" clId="Web-{C6229F80-7D08-488E-89B3-F87B37ECC4A6}" dt="2018-11-18T04:31:17.940" v="466"/>
          <ac:spMkLst>
            <pc:docMk/>
            <pc:sldMk cId="256563632" sldId="295"/>
            <ac:spMk id="7" creationId="{0C0FC126-A8C6-42D4-9212-121A6F2C7CB2}"/>
          </ac:spMkLst>
        </pc:spChg>
        <pc:spChg chg="add mod">
          <ac:chgData name="Monica Pope" userId="f452de3445d0aa3f" providerId="Windows Live" clId="Web-{C6229F80-7D08-488E-89B3-F87B37ECC4A6}" dt="2018-11-18T04:31:26.503" v="468" actId="1076"/>
          <ac:spMkLst>
            <pc:docMk/>
            <pc:sldMk cId="256563632" sldId="295"/>
            <ac:spMk id="10" creationId="{642E7BA4-1E55-4CEE-96A8-26C1623ECC38}"/>
          </ac:spMkLst>
        </pc:spChg>
        <pc:picChg chg="del">
          <ac:chgData name="Monica Pope" userId="f452de3445d0aa3f" providerId="Windows Live" clId="Web-{C6229F80-7D08-488E-89B3-F87B37ECC4A6}" dt="2018-11-18T04:31:28.987" v="469"/>
          <ac:picMkLst>
            <pc:docMk/>
            <pc:sldMk cId="256563632" sldId="295"/>
            <ac:picMk id="8" creationId="{45AC3FF5-15EA-4DEB-9B4F-BCCBBC1FFE15}"/>
          </ac:picMkLst>
        </pc:picChg>
        <pc:picChg chg="add mod">
          <ac:chgData name="Monica Pope" userId="f452de3445d0aa3f" providerId="Windows Live" clId="Web-{C6229F80-7D08-488E-89B3-F87B37ECC4A6}" dt="2018-11-18T04:32:46.850" v="474" actId="14100"/>
          <ac:picMkLst>
            <pc:docMk/>
            <pc:sldMk cId="256563632" sldId="295"/>
            <ac:picMk id="11" creationId="{1177912D-DE32-4CBA-95C3-AC9F9F647B8C}"/>
          </ac:picMkLst>
        </pc:picChg>
      </pc:sldChg>
      <pc:sldChg chg="modSp">
        <pc:chgData name="Monica Pope" userId="f452de3445d0aa3f" providerId="Windows Live" clId="Web-{C6229F80-7D08-488E-89B3-F87B37ECC4A6}" dt="2018-11-18T04:33:24.851" v="477" actId="1076"/>
        <pc:sldMkLst>
          <pc:docMk/>
          <pc:sldMk cId="3859995723" sldId="297"/>
        </pc:sldMkLst>
        <pc:spChg chg="mod">
          <ac:chgData name="Monica Pope" userId="f452de3445d0aa3f" providerId="Windows Live" clId="Web-{C6229F80-7D08-488E-89B3-F87B37ECC4A6}" dt="2018-11-18T04:33:24.851" v="477" actId="1076"/>
          <ac:spMkLst>
            <pc:docMk/>
            <pc:sldMk cId="3859995723" sldId="297"/>
            <ac:spMk id="4" creationId="{9D37E513-296A-4D45-B4CD-64CACB3E3A62}"/>
          </ac:spMkLst>
        </pc:spChg>
        <pc:picChg chg="mod">
          <ac:chgData name="Monica Pope" userId="f452de3445d0aa3f" providerId="Windows Live" clId="Web-{C6229F80-7D08-488E-89B3-F87B37ECC4A6}" dt="2018-11-18T04:33:20.195" v="476" actId="14100"/>
          <ac:picMkLst>
            <pc:docMk/>
            <pc:sldMk cId="3859995723" sldId="297"/>
            <ac:picMk id="8" creationId="{45AC3FF5-15EA-4DEB-9B4F-BCCBBC1FFE15}"/>
          </ac:picMkLst>
        </pc:picChg>
      </pc:sldChg>
      <pc:sldChg chg="modSp">
        <pc:chgData name="Monica Pope" userId="f452de3445d0aa3f" providerId="Windows Live" clId="Web-{C6229F80-7D08-488E-89B3-F87B37ECC4A6}" dt="2018-11-18T04:33:45.431" v="479" actId="1076"/>
        <pc:sldMkLst>
          <pc:docMk/>
          <pc:sldMk cId="2604689813" sldId="298"/>
        </pc:sldMkLst>
        <pc:spChg chg="mod">
          <ac:chgData name="Monica Pope" userId="f452de3445d0aa3f" providerId="Windows Live" clId="Web-{C6229F80-7D08-488E-89B3-F87B37ECC4A6}" dt="2018-11-18T04:33:45.431" v="479" actId="1076"/>
          <ac:spMkLst>
            <pc:docMk/>
            <pc:sldMk cId="2604689813" sldId="298"/>
            <ac:spMk id="4" creationId="{EDE8B5EB-A319-4EA0-817C-EC0DFECBAC94}"/>
          </ac:spMkLst>
        </pc:spChg>
        <pc:picChg chg="mod">
          <ac:chgData name="Monica Pope" userId="f452de3445d0aa3f" providerId="Windows Live" clId="Web-{C6229F80-7D08-488E-89B3-F87B37ECC4A6}" dt="2018-11-18T04:33:37.337" v="478" actId="1076"/>
          <ac:picMkLst>
            <pc:docMk/>
            <pc:sldMk cId="2604689813" sldId="298"/>
            <ac:picMk id="6" creationId="{4322D33C-ABF9-4BDD-9F13-74BD56DC57D3}"/>
          </ac:picMkLst>
        </pc:picChg>
      </pc:sldChg>
      <pc:sldChg chg="modSp">
        <pc:chgData name="Monica Pope" userId="f452de3445d0aa3f" providerId="Windows Live" clId="Web-{C6229F80-7D08-488E-89B3-F87B37ECC4A6}" dt="2018-11-18T04:35:29.372" v="483" actId="1076"/>
        <pc:sldMkLst>
          <pc:docMk/>
          <pc:sldMk cId="3070633473" sldId="300"/>
        </pc:sldMkLst>
        <pc:spChg chg="mod">
          <ac:chgData name="Monica Pope" userId="f452de3445d0aa3f" providerId="Windows Live" clId="Web-{C6229F80-7D08-488E-89B3-F87B37ECC4A6}" dt="2018-11-18T04:35:29.372" v="483" actId="1076"/>
          <ac:spMkLst>
            <pc:docMk/>
            <pc:sldMk cId="3070633473" sldId="300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02.983" v="499" actId="20577"/>
        <pc:sldMkLst>
          <pc:docMk/>
          <pc:sldMk cId="3195107340" sldId="301"/>
        </pc:sldMkLst>
        <pc:spChg chg="mod">
          <ac:chgData name="Monica Pope" userId="f452de3445d0aa3f" providerId="Windows Live" clId="Web-{C6229F80-7D08-488E-89B3-F87B37ECC4A6}" dt="2018-11-18T04:36:02.983" v="499" actId="20577"/>
          <ac:spMkLst>
            <pc:docMk/>
            <pc:sldMk cId="3195107340" sldId="301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27.593" v="504" actId="20577"/>
        <pc:sldMkLst>
          <pc:docMk/>
          <pc:sldMk cId="1953217945" sldId="302"/>
        </pc:sldMkLst>
        <pc:spChg chg="mod">
          <ac:chgData name="Monica Pope" userId="f452de3445d0aa3f" providerId="Windows Live" clId="Web-{C6229F80-7D08-488E-89B3-F87B37ECC4A6}" dt="2018-11-18T04:36:27.593" v="504" actId="20577"/>
          <ac:spMkLst>
            <pc:docMk/>
            <pc:sldMk cId="1953217945" sldId="302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49.688" v="518" actId="20577"/>
        <pc:sldMkLst>
          <pc:docMk/>
          <pc:sldMk cId="1900357081" sldId="303"/>
        </pc:sldMkLst>
        <pc:spChg chg="mod">
          <ac:chgData name="Monica Pope" userId="f452de3445d0aa3f" providerId="Windows Live" clId="Web-{C6229F80-7D08-488E-89B3-F87B37ECC4A6}" dt="2018-11-18T04:36:49.688" v="518" actId="20577"/>
          <ac:spMkLst>
            <pc:docMk/>
            <pc:sldMk cId="1900357081" sldId="303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7:40.862" v="574" actId="20577"/>
        <pc:sldMkLst>
          <pc:docMk/>
          <pc:sldMk cId="50429370" sldId="304"/>
        </pc:sldMkLst>
        <pc:spChg chg="mod">
          <ac:chgData name="Monica Pope" userId="f452de3445d0aa3f" providerId="Windows Live" clId="Web-{C6229F80-7D08-488E-89B3-F87B37ECC4A6}" dt="2018-11-18T04:37:40.862" v="574" actId="20577"/>
          <ac:spMkLst>
            <pc:docMk/>
            <pc:sldMk cId="50429370" sldId="304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8:01.708" v="587" actId="20577"/>
        <pc:sldMkLst>
          <pc:docMk/>
          <pc:sldMk cId="501236720" sldId="305"/>
        </pc:sldMkLst>
        <pc:spChg chg="mod">
          <ac:chgData name="Monica Pope" userId="f452de3445d0aa3f" providerId="Windows Live" clId="Web-{C6229F80-7D08-488E-89B3-F87B37ECC4A6}" dt="2018-11-18T04:38:01.708" v="587" actId="20577"/>
          <ac:spMkLst>
            <pc:docMk/>
            <pc:sldMk cId="501236720" sldId="305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9:50.992" v="636" actId="1076"/>
        <pc:sldMkLst>
          <pc:docMk/>
          <pc:sldMk cId="1562958037" sldId="306"/>
        </pc:sldMkLst>
        <pc:spChg chg="mod">
          <ac:chgData name="Monica Pope" userId="f452de3445d0aa3f" providerId="Windows Live" clId="Web-{C6229F80-7D08-488E-89B3-F87B37ECC4A6}" dt="2018-11-18T04:39:44.741" v="635" actId="1076"/>
          <ac:spMkLst>
            <pc:docMk/>
            <pc:sldMk cId="1562958037" sldId="306"/>
            <ac:spMk id="3" creationId="{9C24D0E7-3389-4976-9053-695257771E8B}"/>
          </ac:spMkLst>
        </pc:spChg>
        <pc:spChg chg="mod">
          <ac:chgData name="Monica Pope" userId="f452de3445d0aa3f" providerId="Windows Live" clId="Web-{C6229F80-7D08-488E-89B3-F87B37ECC4A6}" dt="2018-11-18T04:39:50.992" v="636" actId="1076"/>
          <ac:spMkLst>
            <pc:docMk/>
            <pc:sldMk cId="1562958037" sldId="306"/>
            <ac:spMk id="4" creationId="{3A93930A-4ABB-4073-85F3-FD834A51290B}"/>
          </ac:spMkLst>
        </pc:spChg>
      </pc:sldChg>
      <pc:sldChg chg="modSp">
        <pc:chgData name="Monica Pope" userId="f452de3445d0aa3f" providerId="Windows Live" clId="Web-{C6229F80-7D08-488E-89B3-F87B37ECC4A6}" dt="2018-11-18T04:41:40.402" v="810" actId="1076"/>
        <pc:sldMkLst>
          <pc:docMk/>
          <pc:sldMk cId="2236836796" sldId="307"/>
        </pc:sldMkLst>
        <pc:spChg chg="mod">
          <ac:chgData name="Monica Pope" userId="f452de3445d0aa3f" providerId="Windows Live" clId="Web-{C6229F80-7D08-488E-89B3-F87B37ECC4A6}" dt="2018-11-18T04:41:40.402" v="810" actId="1076"/>
          <ac:spMkLst>
            <pc:docMk/>
            <pc:sldMk cId="2236836796" sldId="307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43:29.719" v="887" actId="1076"/>
        <pc:sldMkLst>
          <pc:docMk/>
          <pc:sldMk cId="3105751390" sldId="308"/>
        </pc:sldMkLst>
        <pc:spChg chg="mod">
          <ac:chgData name="Monica Pope" userId="f452de3445d0aa3f" providerId="Windows Live" clId="Web-{C6229F80-7D08-488E-89B3-F87B37ECC4A6}" dt="2018-11-18T04:42:51.420" v="873" actId="1076"/>
          <ac:spMkLst>
            <pc:docMk/>
            <pc:sldMk cId="3105751390" sldId="308"/>
            <ac:spMk id="2" creationId="{8C444B38-0716-4F56-AACF-B7F3ED59C425}"/>
          </ac:spMkLst>
        </pc:spChg>
        <pc:spChg chg="mod">
          <ac:chgData name="Monica Pope" userId="f452de3445d0aa3f" providerId="Windows Live" clId="Web-{C6229F80-7D08-488E-89B3-F87B37ECC4A6}" dt="2018-11-18T04:43:20.171" v="885" actId="1076"/>
          <ac:spMkLst>
            <pc:docMk/>
            <pc:sldMk cId="3105751390" sldId="308"/>
            <ac:spMk id="9" creationId="{56038542-F656-453A-91A4-97002CCE05B5}"/>
          </ac:spMkLst>
        </pc:spChg>
        <pc:spChg chg="mod">
          <ac:chgData name="Monica Pope" userId="f452de3445d0aa3f" providerId="Windows Live" clId="Web-{C6229F80-7D08-488E-89B3-F87B37ECC4A6}" dt="2018-11-18T04:43:29.719" v="887" actId="1076"/>
          <ac:spMkLst>
            <pc:docMk/>
            <pc:sldMk cId="3105751390" sldId="308"/>
            <ac:spMk id="10" creationId="{46D144A1-9D7B-4D7E-BC58-B27C635AAA44}"/>
          </ac:spMkLst>
        </pc:spChg>
      </pc:sldChg>
      <pc:sldChg chg="del">
        <pc:chgData name="Monica Pope" userId="f452de3445d0aa3f" providerId="Windows Live" clId="Web-{C6229F80-7D08-488E-89B3-F87B37ECC4A6}" dt="2018-11-18T04:47:51.250" v="925"/>
        <pc:sldMkLst>
          <pc:docMk/>
          <pc:sldMk cId="2567613817" sldId="309"/>
        </pc:sldMkLst>
      </pc:sldChg>
      <pc:sldChg chg="modSp">
        <pc:chgData name="Monica Pope" userId="f452de3445d0aa3f" providerId="Windows Live" clId="Web-{C6229F80-7D08-488E-89B3-F87B37ECC4A6}" dt="2018-11-18T04:48:42.220" v="947" actId="20577"/>
        <pc:sldMkLst>
          <pc:docMk/>
          <pc:sldMk cId="4269302318" sldId="310"/>
        </pc:sldMkLst>
        <pc:spChg chg="mod">
          <ac:chgData name="Monica Pope" userId="f452de3445d0aa3f" providerId="Windows Live" clId="Web-{C6229F80-7D08-488E-89B3-F87B37ECC4A6}" dt="2018-11-18T04:48:42.220" v="947" actId="20577"/>
          <ac:spMkLst>
            <pc:docMk/>
            <pc:sldMk cId="4269302318" sldId="310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C6229F80-7D08-488E-89B3-F87B37ECC4A6}" dt="2018-11-18T04:49:54.489" v="997" actId="20577"/>
        <pc:sldMkLst>
          <pc:docMk/>
          <pc:sldMk cId="4000111984" sldId="311"/>
        </pc:sldMkLst>
        <pc:spChg chg="mod">
          <ac:chgData name="Monica Pope" userId="f452de3445d0aa3f" providerId="Windows Live" clId="Web-{C6229F80-7D08-488E-89B3-F87B37ECC4A6}" dt="2018-11-18T04:49:54.489" v="997" actId="20577"/>
          <ac:spMkLst>
            <pc:docMk/>
            <pc:sldMk cId="4000111984" sldId="311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C6229F80-7D08-488E-89B3-F87B37ECC4A6}" dt="2018-11-18T04:09:11.647" v="63" actId="20577"/>
        <pc:sldMkLst>
          <pc:docMk/>
          <pc:sldMk cId="841274590" sldId="341"/>
        </pc:sldMkLst>
        <pc:spChg chg="mod">
          <ac:chgData name="Monica Pope" userId="f452de3445d0aa3f" providerId="Windows Live" clId="Web-{C6229F80-7D08-488E-89B3-F87B37ECC4A6}" dt="2018-11-18T04:08:41.083" v="41" actId="1076"/>
          <ac:spMkLst>
            <pc:docMk/>
            <pc:sldMk cId="841274590" sldId="341"/>
            <ac:spMk id="7" creationId="{3DEC2472-CE7D-424C-9193-6C463FC8F96E}"/>
          </ac:spMkLst>
        </pc:spChg>
        <pc:spChg chg="mod">
          <ac:chgData name="Monica Pope" userId="f452de3445d0aa3f" providerId="Windows Live" clId="Web-{C6229F80-7D08-488E-89B3-F87B37ECC4A6}" dt="2018-11-18T04:09:11.647" v="63" actId="20577"/>
          <ac:spMkLst>
            <pc:docMk/>
            <pc:sldMk cId="841274590" sldId="341"/>
            <ac:spMk id="8" creationId="{5BD99CE0-E145-4A80-82BA-57263D893CEF}"/>
          </ac:spMkLst>
        </pc:spChg>
        <pc:picChg chg="mod">
          <ac:chgData name="Monica Pope" userId="f452de3445d0aa3f" providerId="Windows Live" clId="Web-{C6229F80-7D08-488E-89B3-F87B37ECC4A6}" dt="2018-11-18T04:08:04.285" v="40" actId="1076"/>
          <ac:picMkLst>
            <pc:docMk/>
            <pc:sldMk cId="841274590" sldId="341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C6229F80-7D08-488E-89B3-F87B37ECC4A6}" dt="2018-11-18T04:20:26.207" v="353" actId="20577"/>
        <pc:sldMkLst>
          <pc:docMk/>
          <pc:sldMk cId="1035652762" sldId="344"/>
        </pc:sldMkLst>
        <pc:spChg chg="mod">
          <ac:chgData name="Monica Pope" userId="f452de3445d0aa3f" providerId="Windows Live" clId="Web-{C6229F80-7D08-488E-89B3-F87B37ECC4A6}" dt="2018-11-18T04:20:26.207" v="353" actId="20577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Monica Pope" userId="f452de3445d0aa3f" providerId="Windows Live" clId="Web-{C6229F80-7D08-488E-89B3-F87B37ECC4A6}" dt="2018-11-18T04:17:24.590" v="244" actId="1076"/>
          <ac:spMkLst>
            <pc:docMk/>
            <pc:sldMk cId="1035652762" sldId="344"/>
            <ac:spMk id="11" creationId="{687E207D-9A1C-4F60-A64A-4675ABEC315A}"/>
          </ac:spMkLst>
        </pc:spChg>
      </pc:sldChg>
      <pc:sldChg chg="modSp ord">
        <pc:chgData name="Monica Pope" userId="f452de3445d0aa3f" providerId="Windows Live" clId="Web-{C6229F80-7D08-488E-89B3-F87B37ECC4A6}" dt="2018-11-18T04:23:02.479" v="378" actId="20577"/>
        <pc:sldMkLst>
          <pc:docMk/>
          <pc:sldMk cId="2729952139" sldId="345"/>
        </pc:sldMkLst>
        <pc:spChg chg="mod">
          <ac:chgData name="Monica Pope" userId="f452de3445d0aa3f" providerId="Windows Live" clId="Web-{C6229F80-7D08-488E-89B3-F87B37ECC4A6}" dt="2018-11-18T04:23:02.479" v="378" actId="20577"/>
          <ac:spMkLst>
            <pc:docMk/>
            <pc:sldMk cId="2729952139" sldId="345"/>
            <ac:spMk id="1647" creationId="{00000000-0000-0000-0000-000000000000}"/>
          </ac:spMkLst>
        </pc:spChg>
      </pc:sldChg>
      <pc:sldChg chg="modSp">
        <pc:chgData name="Monica Pope" userId="f452de3445d0aa3f" providerId="Windows Live" clId="Web-{C6229F80-7D08-488E-89B3-F87B37ECC4A6}" dt="2018-11-18T04:35:02.871" v="480" actId="1076"/>
        <pc:sldMkLst>
          <pc:docMk/>
          <pc:sldMk cId="3954925569" sldId="349"/>
        </pc:sldMkLst>
        <pc:picChg chg="mod">
          <ac:chgData name="Monica Pope" userId="f452de3445d0aa3f" providerId="Windows Live" clId="Web-{C6229F80-7D08-488E-89B3-F87B37ECC4A6}" dt="2018-11-18T04:35:02.871" v="480" actId="1076"/>
          <ac:picMkLst>
            <pc:docMk/>
            <pc:sldMk cId="3954925569" sldId="349"/>
            <ac:picMk id="1752" creationId="{00000000-0000-0000-0000-000000000000}"/>
          </ac:picMkLst>
        </pc:picChg>
      </pc:sldChg>
      <pc:sldChg chg="modSp">
        <pc:chgData name="Monica Pope" userId="f452de3445d0aa3f" providerId="Windows Live" clId="Web-{C6229F80-7D08-488E-89B3-F87B37ECC4A6}" dt="2018-11-18T04:35:14.075" v="482" actId="1076"/>
        <pc:sldMkLst>
          <pc:docMk/>
          <pc:sldMk cId="2617803923" sldId="350"/>
        </pc:sldMkLst>
        <pc:spChg chg="mod">
          <ac:chgData name="Monica Pope" userId="f452de3445d0aa3f" providerId="Windows Live" clId="Web-{C6229F80-7D08-488E-89B3-F87B37ECC4A6}" dt="2018-11-18T04:35:14.075" v="482" actId="1076"/>
          <ac:spMkLst>
            <pc:docMk/>
            <pc:sldMk cId="2617803923" sldId="350"/>
            <ac:spMk id="1751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35:09.934" v="481" actId="1076"/>
          <ac:picMkLst>
            <pc:docMk/>
            <pc:sldMk cId="2617803923" sldId="350"/>
            <ac:picMk id="1752" creationId="{00000000-0000-0000-0000-000000000000}"/>
          </ac:picMkLst>
        </pc:picChg>
      </pc:sldChg>
      <pc:sldChg chg="modSp ord">
        <pc:chgData name="Monica Pope" userId="f452de3445d0aa3f" providerId="Windows Live" clId="Web-{C6229F80-7D08-488E-89B3-F87B37ECC4A6}" dt="2018-11-18T04:24:14.762" v="403" actId="1076"/>
        <pc:sldMkLst>
          <pc:docMk/>
          <pc:sldMk cId="2518999651" sldId="385"/>
        </pc:sldMkLst>
        <pc:spChg chg="mod">
          <ac:chgData name="Monica Pope" userId="f452de3445d0aa3f" providerId="Windows Live" clId="Web-{C6229F80-7D08-488E-89B3-F87B37ECC4A6}" dt="2018-11-18T04:23:59.402" v="400" actId="20577"/>
          <ac:spMkLst>
            <pc:docMk/>
            <pc:sldMk cId="2518999651" sldId="385"/>
            <ac:spMk id="1649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24:14.762" v="403" actId="1076"/>
          <ac:picMkLst>
            <pc:docMk/>
            <pc:sldMk cId="2518999651" sldId="385"/>
            <ac:picMk id="4" creationId="{50682C87-DA12-4F4A-8642-CAB3B7CE745B}"/>
          </ac:picMkLst>
        </pc:picChg>
      </pc:sldChg>
      <pc:sldChg chg="add">
        <pc:chgData name="Monica Pope" userId="f452de3445d0aa3f" providerId="Windows Live" clId="Web-{C6229F80-7D08-488E-89B3-F87B37ECC4A6}" dt="2018-11-18T04:05:20.607" v="0"/>
        <pc:sldMkLst>
          <pc:docMk/>
          <pc:sldMk cId="224696184" sldId="386"/>
        </pc:sldMkLst>
      </pc:sldChg>
      <pc:sldChg chg="new del">
        <pc:chgData name="Monica Pope" userId="f452de3445d0aa3f" providerId="Windows Live" clId="Web-{C6229F80-7D08-488E-89B3-F87B37ECC4A6}" dt="2018-11-18T04:13:54.395" v="160"/>
        <pc:sldMkLst>
          <pc:docMk/>
          <pc:sldMk cId="609087686" sldId="387"/>
        </pc:sldMkLst>
      </pc:sldChg>
      <pc:sldChg chg="add ord">
        <pc:chgData name="Monica Pope" userId="f452de3445d0aa3f" providerId="Windows Live" clId="Web-{C6229F80-7D08-488E-89B3-F87B37ECC4A6}" dt="2018-11-18T04:13:38.504" v="159"/>
        <pc:sldMkLst>
          <pc:docMk/>
          <pc:sldMk cId="147997201" sldId="388"/>
        </pc:sldMkLst>
      </pc:sldChg>
      <pc:sldChg chg="modSp add">
        <pc:chgData name="Monica Pope" userId="f452de3445d0aa3f" providerId="Windows Live" clId="Web-{C6229F80-7D08-488E-89B3-F87B37ECC4A6}" dt="2018-11-18T04:25:37.625" v="411" actId="1076"/>
        <pc:sldMkLst>
          <pc:docMk/>
          <pc:sldMk cId="3222953903" sldId="389"/>
        </pc:sldMkLst>
        <pc:spChg chg="mod">
          <ac:chgData name="Monica Pope" userId="f452de3445d0aa3f" providerId="Windows Live" clId="Web-{C6229F80-7D08-488E-89B3-F87B37ECC4A6}" dt="2018-11-18T04:25:37.625" v="411" actId="1076"/>
          <ac:spMkLst>
            <pc:docMk/>
            <pc:sldMk cId="3222953903" sldId="389"/>
            <ac:spMk id="1649" creationId="{00000000-0000-0000-0000-000000000000}"/>
          </ac:spMkLst>
        </pc:spChg>
      </pc:sldChg>
      <pc:sldChg chg="add del replId">
        <pc:chgData name="Monica Pope" userId="f452de3445d0aa3f" providerId="Windows Live" clId="Web-{C6229F80-7D08-488E-89B3-F87B37ECC4A6}" dt="2018-11-18T04:48:01.375" v="926"/>
        <pc:sldMkLst>
          <pc:docMk/>
          <pc:sldMk cId="1269581918" sldId="390"/>
        </pc:sldMkLst>
      </pc:sldChg>
      <pc:sldChg chg="modSp add replId">
        <pc:chgData name="Monica Pope" userId="f452de3445d0aa3f" providerId="Windows Live" clId="Web-{C6229F80-7D08-488E-89B3-F87B37ECC4A6}" dt="2018-11-18T04:47:31.296" v="923" actId="20577"/>
        <pc:sldMkLst>
          <pc:docMk/>
          <pc:sldMk cId="1649689607" sldId="391"/>
        </pc:sldMkLst>
        <pc:spChg chg="mod">
          <ac:chgData name="Monica Pope" userId="f452de3445d0aa3f" providerId="Windows Live" clId="Web-{C6229F80-7D08-488E-89B3-F87B37ECC4A6}" dt="2018-11-18T04:47:31.296" v="923" actId="20577"/>
          <ac:spMkLst>
            <pc:docMk/>
            <pc:sldMk cId="1649689607" sldId="391"/>
            <ac:spMk id="9" creationId="{56038542-F656-453A-91A4-97002CCE05B5}"/>
          </ac:spMkLst>
        </pc:spChg>
        <pc:spChg chg="mod">
          <ac:chgData name="Monica Pope" userId="f452de3445d0aa3f" providerId="Windows Live" clId="Web-{C6229F80-7D08-488E-89B3-F87B37ECC4A6}" dt="2018-11-18T04:46:06.996" v="914" actId="1076"/>
          <ac:spMkLst>
            <pc:docMk/>
            <pc:sldMk cId="1649689607" sldId="391"/>
            <ac:spMk id="10" creationId="{46D144A1-9D7B-4D7E-BC58-B27C635AAA44}"/>
          </ac:spMkLst>
        </pc:spChg>
      </pc:sldChg>
    </pc:docChg>
  </pc:docChgLst>
  <pc:docChgLst>
    <pc:chgData name="Chris Fiebelkorn" userId="8264ad7cae1ebfb8" providerId="LiveId" clId="{B7C9CD1F-D61E-4553-9A1C-51D0150606A9}"/>
    <pc:docChg chg="delSld">
      <pc:chgData name="Chris Fiebelkorn" userId="8264ad7cae1ebfb8" providerId="LiveId" clId="{B7C9CD1F-D61E-4553-9A1C-51D0150606A9}" dt="2018-10-10T05:37:54.571" v="4" actId="2696"/>
      <pc:docMkLst>
        <pc:docMk/>
      </pc:docMkLst>
    </pc:docChg>
  </pc:docChgLst>
  <pc:docChgLst>
    <pc:chgData name="Chris Fiebelkorn" userId="8264ad7cae1ebfb8" providerId="LiveId" clId="{6399A114-CAB8-4939-A467-B64C80014A11}"/>
    <pc:docChg chg="undo custSel addSld delSld modSld">
      <pc:chgData name="Chris Fiebelkorn" userId="8264ad7cae1ebfb8" providerId="LiveId" clId="{6399A114-CAB8-4939-A467-B64C80014A11}" dt="2018-11-19T05:40:09.164" v="1380" actId="14100"/>
      <pc:docMkLst>
        <pc:docMk/>
      </pc:docMkLst>
      <pc:sldChg chg="modSp">
        <pc:chgData name="Chris Fiebelkorn" userId="8264ad7cae1ebfb8" providerId="LiveId" clId="{6399A114-CAB8-4939-A467-B64C80014A11}" dt="2018-11-19T05:13:05.661" v="934" actId="14100"/>
        <pc:sldMkLst>
          <pc:docMk/>
          <pc:sldMk cId="1920111014" sldId="256"/>
        </pc:sldMkLst>
        <pc:spChg chg="mod">
          <ac:chgData name="Chris Fiebelkorn" userId="8264ad7cae1ebfb8" providerId="LiveId" clId="{6399A114-CAB8-4939-A467-B64C80014A11}" dt="2018-11-19T05:13:05.661" v="934" actId="14100"/>
          <ac:spMkLst>
            <pc:docMk/>
            <pc:sldMk cId="1920111014" sldId="256"/>
            <ac:spMk id="7" creationId="{5BEEF115-0158-4462-9910-DC1A55DE59A7}"/>
          </ac:spMkLst>
        </pc:spChg>
      </pc:sldChg>
      <pc:sldChg chg="addSp delSp modSp addAnim delAnim">
        <pc:chgData name="Chris Fiebelkorn" userId="8264ad7cae1ebfb8" providerId="LiveId" clId="{6399A114-CAB8-4939-A467-B64C80014A11}" dt="2018-11-19T05:14:05.995" v="942" actId="1076"/>
        <pc:sldMkLst>
          <pc:docMk/>
          <pc:sldMk cId="2900219503" sldId="258"/>
        </pc:sldMkLst>
        <pc:spChg chg="mod">
          <ac:chgData name="Chris Fiebelkorn" userId="8264ad7cae1ebfb8" providerId="LiveId" clId="{6399A114-CAB8-4939-A467-B64C80014A11}" dt="2018-11-19T05:14:05.995" v="942" actId="1076"/>
          <ac:spMkLst>
            <pc:docMk/>
            <pc:sldMk cId="2900219503" sldId="258"/>
            <ac:spMk id="1403" creationId="{00000000-0000-0000-0000-000000000000}"/>
          </ac:spMkLst>
        </pc:spChg>
        <pc:picChg chg="add del mod">
          <ac:chgData name="Chris Fiebelkorn" userId="8264ad7cae1ebfb8" providerId="LiveId" clId="{6399A114-CAB8-4939-A467-B64C80014A11}" dt="2018-11-17T17:09:37.847" v="212" actId="1036"/>
          <ac:picMkLst>
            <pc:docMk/>
            <pc:sldMk cId="2900219503" sldId="258"/>
            <ac:picMk id="3" creationId="{936CD052-A854-4F15-A083-84C315CF7C7D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3:54.135" v="940" actId="1076"/>
        <pc:sldMkLst>
          <pc:docMk/>
          <pc:sldMk cId="473290828" sldId="260"/>
        </pc:sldMkLst>
        <pc:spChg chg="add del mod">
          <ac:chgData name="Chris Fiebelkorn" userId="8264ad7cae1ebfb8" providerId="LiveId" clId="{6399A114-CAB8-4939-A467-B64C80014A11}" dt="2018-11-17T17:09:06.701" v="207" actId="931"/>
          <ac:spMkLst>
            <pc:docMk/>
            <pc:sldMk cId="473290828" sldId="260"/>
            <ac:spMk id="3" creationId="{EDEC4B7A-4B9A-4EE2-BC3D-3EB614E5B817}"/>
          </ac:spMkLst>
        </pc:spChg>
        <pc:spChg chg="mod">
          <ac:chgData name="Chris Fiebelkorn" userId="8264ad7cae1ebfb8" providerId="LiveId" clId="{6399A114-CAB8-4939-A467-B64C80014A11}" dt="2018-11-19T05:13:52.013" v="939" actId="1076"/>
          <ac:spMkLst>
            <pc:docMk/>
            <pc:sldMk cId="473290828" sldId="260"/>
            <ac:spMk id="1419" creationId="{00000000-0000-0000-0000-000000000000}"/>
          </ac:spMkLst>
        </pc:spChg>
        <pc:picChg chg="add mod">
          <ac:chgData name="Chris Fiebelkorn" userId="8264ad7cae1ebfb8" providerId="LiveId" clId="{6399A114-CAB8-4939-A467-B64C80014A11}" dt="2018-11-19T05:13:54.135" v="940" actId="1076"/>
          <ac:picMkLst>
            <pc:docMk/>
            <pc:sldMk cId="473290828" sldId="260"/>
            <ac:picMk id="5" creationId="{9ABF5B20-2B23-4866-8F3B-BC30247928F5}"/>
          </ac:picMkLst>
        </pc:picChg>
        <pc:picChg chg="del">
          <ac:chgData name="Chris Fiebelkorn" userId="8264ad7cae1ebfb8" providerId="LiveId" clId="{6399A114-CAB8-4939-A467-B64C80014A11}" dt="2018-11-17T17:08:59.989" v="206" actId="478"/>
          <ac:picMkLst>
            <pc:docMk/>
            <pc:sldMk cId="473290828" sldId="260"/>
            <ac:picMk id="1422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4:13.791" v="943" actId="14100"/>
        <pc:sldMkLst>
          <pc:docMk/>
          <pc:sldMk cId="465021443" sldId="262"/>
        </pc:sldMkLst>
        <pc:picChg chg="mod">
          <ac:chgData name="Chris Fiebelkorn" userId="8264ad7cae1ebfb8" providerId="LiveId" clId="{6399A114-CAB8-4939-A467-B64C80014A11}" dt="2018-11-19T05:14:13.791" v="943" actId="14100"/>
          <ac:picMkLst>
            <pc:docMk/>
            <pc:sldMk cId="465021443" sldId="262"/>
            <ac:picMk id="3" creationId="{324E5B6F-6988-43EC-8BF0-B788EB56271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3:25.879" v="936"/>
        <pc:sldMkLst>
          <pc:docMk/>
          <pc:sldMk cId="3143244152" sldId="270"/>
        </pc:sldMkLst>
        <pc:spChg chg="add del mod">
          <ac:chgData name="Chris Fiebelkorn" userId="8264ad7cae1ebfb8" providerId="LiveId" clId="{6399A114-CAB8-4939-A467-B64C80014A11}" dt="2018-11-17T17:01:59.952" v="1" actId="931"/>
          <ac:spMkLst>
            <pc:docMk/>
            <pc:sldMk cId="3143244152" sldId="270"/>
            <ac:spMk id="4" creationId="{96155562-DD55-4CA4-B9D0-804EE1E255DE}"/>
          </ac:spMkLst>
        </pc:spChg>
        <pc:picChg chg="add mod">
          <ac:chgData name="Chris Fiebelkorn" userId="8264ad7cae1ebfb8" providerId="LiveId" clId="{6399A114-CAB8-4939-A467-B64C80014A11}" dt="2018-11-17T17:08:52.174" v="205" actId="14100"/>
          <ac:picMkLst>
            <pc:docMk/>
            <pc:sldMk cId="3143244152" sldId="270"/>
            <ac:picMk id="6" creationId="{99068D32-8613-48AA-BA57-9E63D891E71D}"/>
          </ac:picMkLst>
        </pc:picChg>
        <pc:picChg chg="del">
          <ac:chgData name="Chris Fiebelkorn" userId="8264ad7cae1ebfb8" providerId="LiveId" clId="{6399A114-CAB8-4939-A467-B64C80014A11}" dt="2018-11-17T16:59:54.033" v="0" actId="478"/>
          <ac:picMkLst>
            <pc:docMk/>
            <pc:sldMk cId="3143244152" sldId="270"/>
            <ac:picMk id="7" creationId="{0ABBD673-2C6D-475B-9E30-79C9013C8A25}"/>
          </ac:picMkLst>
        </pc:picChg>
        <pc:picChg chg="add mod">
          <ac:chgData name="Chris Fiebelkorn" userId="8264ad7cae1ebfb8" providerId="LiveId" clId="{6399A114-CAB8-4939-A467-B64C80014A11}" dt="2018-11-17T17:08:41.606" v="204" actId="1038"/>
          <ac:picMkLst>
            <pc:docMk/>
            <pc:sldMk cId="3143244152" sldId="270"/>
            <ac:picMk id="11" creationId="{C4B4A37B-0B8B-4721-9571-D2904D80113A}"/>
          </ac:picMkLst>
        </pc:picChg>
      </pc:sldChg>
      <pc:sldChg chg="addSp delSp modAnim">
        <pc:chgData name="Chris Fiebelkorn" userId="8264ad7cae1ebfb8" providerId="LiveId" clId="{6399A114-CAB8-4939-A467-B64C80014A11}" dt="2018-11-19T05:14:28.214" v="945"/>
        <pc:sldMkLst>
          <pc:docMk/>
          <pc:sldMk cId="3297870441" sldId="273"/>
        </pc:sldMkLst>
        <pc:picChg chg="del">
          <ac:chgData name="Chris Fiebelkorn" userId="8264ad7cae1ebfb8" providerId="LiveId" clId="{6399A114-CAB8-4939-A467-B64C80014A11}" dt="2018-11-19T05:14:26.171" v="944" actId="478"/>
          <ac:picMkLst>
            <pc:docMk/>
            <pc:sldMk cId="3297870441" sldId="273"/>
            <ac:picMk id="3" creationId="{324E5B6F-6988-43EC-8BF0-B788EB562710}"/>
          </ac:picMkLst>
        </pc:picChg>
        <pc:picChg chg="add">
          <ac:chgData name="Chris Fiebelkorn" userId="8264ad7cae1ebfb8" providerId="LiveId" clId="{6399A114-CAB8-4939-A467-B64C80014A11}" dt="2018-11-19T05:14:28.214" v="945"/>
          <ac:picMkLst>
            <pc:docMk/>
            <pc:sldMk cId="3297870441" sldId="273"/>
            <ac:picMk id="6" creationId="{981CCA06-5F67-452E-9E4F-7A7EE3D0DCF6}"/>
          </ac:picMkLst>
        </pc:picChg>
      </pc:sldChg>
      <pc:sldChg chg="modSp del">
        <pc:chgData name="Chris Fiebelkorn" userId="8264ad7cae1ebfb8" providerId="LiveId" clId="{6399A114-CAB8-4939-A467-B64C80014A11}" dt="2018-11-19T05:15:12.289" v="951" actId="2696"/>
        <pc:sldMkLst>
          <pc:docMk/>
          <pc:sldMk cId="3325750996" sldId="274"/>
        </pc:sldMkLst>
        <pc:picChg chg="mod">
          <ac:chgData name="Chris Fiebelkorn" userId="8264ad7cae1ebfb8" providerId="LiveId" clId="{6399A114-CAB8-4939-A467-B64C80014A11}" dt="2018-11-17T18:27:11.410" v="621" actId="14826"/>
          <ac:picMkLst>
            <pc:docMk/>
            <pc:sldMk cId="3325750996" sldId="274"/>
            <ac:picMk id="7" creationId="{0ABBD673-2C6D-475B-9E30-79C9013C8A25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5:52.870" v="971" actId="1076"/>
        <pc:sldMkLst>
          <pc:docMk/>
          <pc:sldMk cId="2999795396" sldId="275"/>
        </pc:sldMkLst>
        <pc:spChg chg="mod">
          <ac:chgData name="Chris Fiebelkorn" userId="8264ad7cae1ebfb8" providerId="LiveId" clId="{6399A114-CAB8-4939-A467-B64C80014A11}" dt="2018-11-19T05:15:52.870" v="971" actId="1076"/>
          <ac:spMkLst>
            <pc:docMk/>
            <pc:sldMk cId="2999795396" sldId="275"/>
            <ac:spMk id="6" creationId="{13F424D0-B018-46C6-A123-E6F0E7B9375C}"/>
          </ac:spMkLst>
        </pc:spChg>
        <pc:picChg chg="del">
          <ac:chgData name="Chris Fiebelkorn" userId="8264ad7cae1ebfb8" providerId="LiveId" clId="{6399A114-CAB8-4939-A467-B64C80014A11}" dt="2018-11-19T05:15:42.733" v="967" actId="478"/>
          <ac:picMkLst>
            <pc:docMk/>
            <pc:sldMk cId="2999795396" sldId="275"/>
            <ac:picMk id="5" creationId="{83B4D06F-33A7-42DA-A3E6-5490953A4A1B}"/>
          </ac:picMkLst>
        </pc:picChg>
        <pc:picChg chg="add">
          <ac:chgData name="Chris Fiebelkorn" userId="8264ad7cae1ebfb8" providerId="LiveId" clId="{6399A114-CAB8-4939-A467-B64C80014A11}" dt="2018-11-19T05:15:44.475" v="968"/>
          <ac:picMkLst>
            <pc:docMk/>
            <pc:sldMk cId="2999795396" sldId="275"/>
            <ac:picMk id="7" creationId="{9AFE09E6-59C1-4A9F-8874-6C9BB5A3FD12}"/>
          </ac:picMkLst>
        </pc:picChg>
      </pc:sldChg>
      <pc:sldChg chg="addSp modSp">
        <pc:chgData name="Chris Fiebelkorn" userId="8264ad7cae1ebfb8" providerId="LiveId" clId="{6399A114-CAB8-4939-A467-B64C80014A11}" dt="2018-11-19T05:17:02.781" v="980" actId="1076"/>
        <pc:sldMkLst>
          <pc:docMk/>
          <pc:sldMk cId="1736597463" sldId="277"/>
        </pc:sldMkLst>
        <pc:spChg chg="mod">
          <ac:chgData name="Chris Fiebelkorn" userId="8264ad7cae1ebfb8" providerId="LiveId" clId="{6399A114-CAB8-4939-A467-B64C80014A11}" dt="2018-11-19T05:17:02.781" v="980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Chris Fiebelkorn" userId="8264ad7cae1ebfb8" providerId="LiveId" clId="{6399A114-CAB8-4939-A467-B64C80014A11}" dt="2018-11-19T05:17:02.781" v="980" actId="1076"/>
          <ac:spMkLst>
            <pc:docMk/>
            <pc:sldMk cId="1736597463" sldId="277"/>
            <ac:spMk id="7" creationId="{C61E7E3E-3AEB-43D6-BB46-043C9870169C}"/>
          </ac:spMkLst>
        </pc:spChg>
        <pc:picChg chg="mod">
          <ac:chgData name="Chris Fiebelkorn" userId="8264ad7cae1ebfb8" providerId="LiveId" clId="{6399A114-CAB8-4939-A467-B64C80014A11}" dt="2018-11-19T05:16:54.821" v="979" actId="1076"/>
          <ac:picMkLst>
            <pc:docMk/>
            <pc:sldMk cId="1736597463" sldId="277"/>
            <ac:picMk id="5" creationId="{5DFBB9C6-6FE2-4A65-9E18-68ACDCC30DBE}"/>
          </ac:picMkLst>
        </pc:picChg>
        <pc:picChg chg="add mod">
          <ac:chgData name="Chris Fiebelkorn" userId="8264ad7cae1ebfb8" providerId="LiveId" clId="{6399A114-CAB8-4939-A467-B64C80014A11}" dt="2018-11-19T05:16:51.068" v="977" actId="1076"/>
          <ac:picMkLst>
            <pc:docMk/>
            <pc:sldMk cId="1736597463" sldId="277"/>
            <ac:picMk id="8" creationId="{628F4E33-AFA4-4D11-B4C7-6665DB0BB2DA}"/>
          </ac:picMkLst>
        </pc:picChg>
      </pc:sldChg>
      <pc:sldChg chg="modSp">
        <pc:chgData name="Chris Fiebelkorn" userId="8264ad7cae1ebfb8" providerId="LiveId" clId="{6399A114-CAB8-4939-A467-B64C80014A11}" dt="2018-11-17T18:35:50.347" v="847" actId="732"/>
        <pc:sldMkLst>
          <pc:docMk/>
          <pc:sldMk cId="1314897509" sldId="279"/>
        </pc:sldMkLst>
        <pc:picChg chg="mod modCrop">
          <ac:chgData name="Chris Fiebelkorn" userId="8264ad7cae1ebfb8" providerId="LiveId" clId="{6399A114-CAB8-4939-A467-B64C80014A11}" dt="2018-11-17T18:35:50.347" v="847" actId="732"/>
          <ac:picMkLst>
            <pc:docMk/>
            <pc:sldMk cId="1314897509" sldId="279"/>
            <ac:picMk id="5" creationId="{5D297A5B-357A-495D-9527-D8C65C11ED04}"/>
          </ac:picMkLst>
        </pc:picChg>
      </pc:sldChg>
      <pc:sldChg chg="modSp">
        <pc:chgData name="Chris Fiebelkorn" userId="8264ad7cae1ebfb8" providerId="LiveId" clId="{6399A114-CAB8-4939-A467-B64C80014A11}" dt="2018-11-17T17:44:19.947" v="519" actId="207"/>
        <pc:sldMkLst>
          <pc:docMk/>
          <pc:sldMk cId="734760250" sldId="281"/>
        </pc:sldMkLst>
        <pc:spChg chg="mod">
          <ac:chgData name="Chris Fiebelkorn" userId="8264ad7cae1ebfb8" providerId="LiveId" clId="{6399A114-CAB8-4939-A467-B64C80014A11}" dt="2018-11-17T17:43:59.549" v="515" actId="1036"/>
          <ac:spMkLst>
            <pc:docMk/>
            <pc:sldMk cId="734760250" sldId="281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4:19.947" v="519" actId="207"/>
          <ac:spMkLst>
            <pc:docMk/>
            <pc:sldMk cId="734760250" sldId="281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4:03.744" v="516" actId="14100"/>
          <ac:spMkLst>
            <pc:docMk/>
            <pc:sldMk cId="734760250" sldId="281"/>
            <ac:spMk id="8" creationId="{218ED1C4-C236-4ED7-9A17-C2A0DF6B1435}"/>
          </ac:spMkLst>
        </pc:spChg>
        <pc:picChg chg="mod modCrop">
          <ac:chgData name="Chris Fiebelkorn" userId="8264ad7cae1ebfb8" providerId="LiveId" clId="{6399A114-CAB8-4939-A467-B64C80014A11}" dt="2018-11-17T17:43:41.115" v="493" actId="18131"/>
          <ac:picMkLst>
            <pc:docMk/>
            <pc:sldMk cId="734760250" sldId="281"/>
            <ac:picMk id="5" creationId="{5D297A5B-357A-495D-9527-D8C65C11ED04}"/>
          </ac:picMkLst>
        </pc:picChg>
      </pc:sldChg>
      <pc:sldChg chg="del">
        <pc:chgData name="Chris Fiebelkorn" userId="8264ad7cae1ebfb8" providerId="LiveId" clId="{6399A114-CAB8-4939-A467-B64C80014A11}" dt="2018-11-19T05:19:05.181" v="993" actId="2696"/>
        <pc:sldMkLst>
          <pc:docMk/>
          <pc:sldMk cId="3615439040" sldId="282"/>
        </pc:sldMkLst>
      </pc:sldChg>
      <pc:sldChg chg="addSp delSp modSp">
        <pc:chgData name="Chris Fiebelkorn" userId="8264ad7cae1ebfb8" providerId="LiveId" clId="{6399A114-CAB8-4939-A467-B64C80014A11}" dt="2018-11-19T05:22:35.349" v="1026"/>
        <pc:sldMkLst>
          <pc:docMk/>
          <pc:sldMk cId="1994281808" sldId="291"/>
        </pc:sldMkLst>
        <pc:spChg chg="add mod">
          <ac:chgData name="Chris Fiebelkorn" userId="8264ad7cae1ebfb8" providerId="LiveId" clId="{6399A114-CAB8-4939-A467-B64C80014A11}" dt="2018-11-19T05:22:35.349" v="1026"/>
          <ac:spMkLst>
            <pc:docMk/>
            <pc:sldMk cId="1994281808" sldId="291"/>
            <ac:spMk id="3" creationId="{514DBFCD-928D-41CC-BA83-7224F9BF3BC1}"/>
          </ac:spMkLst>
        </pc:spChg>
        <pc:spChg chg="del">
          <ac:chgData name="Chris Fiebelkorn" userId="8264ad7cae1ebfb8" providerId="LiveId" clId="{6399A114-CAB8-4939-A467-B64C80014A11}" dt="2018-11-19T05:22:33.507" v="1025" actId="478"/>
          <ac:spMkLst>
            <pc:docMk/>
            <pc:sldMk cId="1994281808" sldId="291"/>
            <ac:spMk id="1723" creationId="{00000000-0000-0000-0000-000000000000}"/>
          </ac:spMkLst>
        </pc:spChg>
        <pc:picChg chg="mod">
          <ac:chgData name="Chris Fiebelkorn" userId="8264ad7cae1ebfb8" providerId="LiveId" clId="{6399A114-CAB8-4939-A467-B64C80014A11}" dt="2018-11-17T17:34:28.600" v="454" actId="14826"/>
          <ac:picMkLst>
            <pc:docMk/>
            <pc:sldMk cId="1994281808" sldId="291"/>
            <ac:picMk id="1727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22:13.180" v="1020"/>
        <pc:sldMkLst>
          <pc:docMk/>
          <pc:sldMk cId="3924927325" sldId="292"/>
        </pc:sldMkLst>
        <pc:spChg chg="del">
          <ac:chgData name="Chris Fiebelkorn" userId="8264ad7cae1ebfb8" providerId="LiveId" clId="{6399A114-CAB8-4939-A467-B64C80014A11}" dt="2018-11-19T05:22:05.826" v="1018" actId="478"/>
          <ac:spMkLst>
            <pc:docMk/>
            <pc:sldMk cId="3924927325" sldId="292"/>
            <ac:spMk id="2" creationId="{D697CC80-4C0E-4F26-BBAC-AF6E05874D14}"/>
          </ac:spMkLst>
        </pc:spChg>
        <pc:spChg chg="add mod">
          <ac:chgData name="Chris Fiebelkorn" userId="8264ad7cae1ebfb8" providerId="LiveId" clId="{6399A114-CAB8-4939-A467-B64C80014A11}" dt="2018-11-19T05:22:08.285" v="1019"/>
          <ac:spMkLst>
            <pc:docMk/>
            <pc:sldMk cId="3924927325" sldId="292"/>
            <ac:spMk id="7" creationId="{EACBC693-C336-417C-9C5E-561D940607A2}"/>
          </ac:spMkLst>
        </pc:spChg>
      </pc:sldChg>
      <pc:sldChg chg="addSp delSp modSp modAnim">
        <pc:chgData name="Chris Fiebelkorn" userId="8264ad7cae1ebfb8" providerId="LiveId" clId="{6399A114-CAB8-4939-A467-B64C80014A11}" dt="2018-11-19T05:21:54.479" v="1017"/>
        <pc:sldMkLst>
          <pc:docMk/>
          <pc:sldMk cId="1877153618" sldId="293"/>
        </pc:sldMkLst>
        <pc:spChg chg="add mod">
          <ac:chgData name="Chris Fiebelkorn" userId="8264ad7cae1ebfb8" providerId="LiveId" clId="{6399A114-CAB8-4939-A467-B64C80014A11}" dt="2018-11-19T05:21:54.479" v="1017"/>
          <ac:spMkLst>
            <pc:docMk/>
            <pc:sldMk cId="1877153618" sldId="293"/>
            <ac:spMk id="3" creationId="{ECC9ED5C-6BB9-4A1B-AEE0-B409FF106C28}"/>
          </ac:spMkLst>
        </pc:spChg>
        <pc:spChg chg="del">
          <ac:chgData name="Chris Fiebelkorn" userId="8264ad7cae1ebfb8" providerId="LiveId" clId="{6399A114-CAB8-4939-A467-B64C80014A11}" dt="2018-11-19T05:21:51.857" v="1016" actId="478"/>
          <ac:spMkLst>
            <pc:docMk/>
            <pc:sldMk cId="1877153618" sldId="293"/>
            <ac:spMk id="10" creationId="{A46A544F-25E4-4502-8C2D-64A783BBE586}"/>
          </ac:spMkLst>
        </pc:spChg>
      </pc:sldChg>
      <pc:sldChg chg="addSp delSp modSp modAnim">
        <pc:chgData name="Chris Fiebelkorn" userId="8264ad7cae1ebfb8" providerId="LiveId" clId="{6399A114-CAB8-4939-A467-B64C80014A11}" dt="2018-11-19T05:22:19.758" v="1022"/>
        <pc:sldMkLst>
          <pc:docMk/>
          <pc:sldMk cId="362077408" sldId="294"/>
        </pc:sldMkLst>
        <pc:spChg chg="add mod">
          <ac:chgData name="Chris Fiebelkorn" userId="8264ad7cae1ebfb8" providerId="LiveId" clId="{6399A114-CAB8-4939-A467-B64C80014A11}" dt="2018-11-19T05:22:19.758" v="1022"/>
          <ac:spMkLst>
            <pc:docMk/>
            <pc:sldMk cId="362077408" sldId="294"/>
            <ac:spMk id="3" creationId="{337578BA-F050-4162-B83C-90C390A1676E}"/>
          </ac:spMkLst>
        </pc:spChg>
        <pc:spChg chg="del mod">
          <ac:chgData name="Chris Fiebelkorn" userId="8264ad7cae1ebfb8" providerId="LiveId" clId="{6399A114-CAB8-4939-A467-B64C80014A11}" dt="2018-11-19T05:22:17.553" v="1021" actId="478"/>
          <ac:spMkLst>
            <pc:docMk/>
            <pc:sldMk cId="362077408" sldId="294"/>
            <ac:spMk id="10" creationId="{36C3A546-0B7C-4D24-BA13-9F652EBB4D13}"/>
          </ac:spMkLst>
        </pc:spChg>
      </pc:sldChg>
      <pc:sldChg chg="addSp delSp modSp delAnim">
        <pc:chgData name="Chris Fiebelkorn" userId="8264ad7cae1ebfb8" providerId="LiveId" clId="{6399A114-CAB8-4939-A467-B64C80014A11}" dt="2018-11-19T05:22:28.380" v="1024"/>
        <pc:sldMkLst>
          <pc:docMk/>
          <pc:sldMk cId="256563632" sldId="295"/>
        </pc:sldMkLst>
        <pc:spChg chg="add mod">
          <ac:chgData name="Chris Fiebelkorn" userId="8264ad7cae1ebfb8" providerId="LiveId" clId="{6399A114-CAB8-4939-A467-B64C80014A11}" dt="2018-11-19T05:22:28.380" v="1024"/>
          <ac:spMkLst>
            <pc:docMk/>
            <pc:sldMk cId="256563632" sldId="295"/>
            <ac:spMk id="3" creationId="{7656F3C1-233E-472C-AF67-EDFB56E575E0}"/>
          </ac:spMkLst>
        </pc:spChg>
        <pc:spChg chg="del">
          <ac:chgData name="Chris Fiebelkorn" userId="8264ad7cae1ebfb8" providerId="LiveId" clId="{6399A114-CAB8-4939-A467-B64C80014A11}" dt="2018-11-19T05:22:26.105" v="1023" actId="478"/>
          <ac:spMkLst>
            <pc:docMk/>
            <pc:sldMk cId="256563632" sldId="295"/>
            <ac:spMk id="10" creationId="{642E7BA4-1E55-4CEE-96A8-26C1623ECC38}"/>
          </ac:spMkLst>
        </pc:spChg>
      </pc:sldChg>
      <pc:sldChg chg="addSp delSp modSp">
        <pc:chgData name="Chris Fiebelkorn" userId="8264ad7cae1ebfb8" providerId="LiveId" clId="{6399A114-CAB8-4939-A467-B64C80014A11}" dt="2018-11-19T05:22:46.030" v="1028"/>
        <pc:sldMkLst>
          <pc:docMk/>
          <pc:sldMk cId="3859995723" sldId="297"/>
        </pc:sldMkLst>
        <pc:spChg chg="del">
          <ac:chgData name="Chris Fiebelkorn" userId="8264ad7cae1ebfb8" providerId="LiveId" clId="{6399A114-CAB8-4939-A467-B64C80014A11}" dt="2018-11-19T05:22:44.041" v="1027" actId="478"/>
          <ac:spMkLst>
            <pc:docMk/>
            <pc:sldMk cId="3859995723" sldId="297"/>
            <ac:spMk id="2" creationId="{D697CC80-4C0E-4F26-BBAC-AF6E05874D14}"/>
          </ac:spMkLst>
        </pc:spChg>
        <pc:spChg chg="add mod">
          <ac:chgData name="Chris Fiebelkorn" userId="8264ad7cae1ebfb8" providerId="LiveId" clId="{6399A114-CAB8-4939-A467-B64C80014A11}" dt="2018-11-19T05:22:46.030" v="1028"/>
          <ac:spMkLst>
            <pc:docMk/>
            <pc:sldMk cId="3859995723" sldId="297"/>
            <ac:spMk id="7" creationId="{B4E08E76-EC9E-401E-ABD0-DE40CA5DD0B0}"/>
          </ac:spMkLst>
        </pc:spChg>
      </pc:sldChg>
      <pc:sldChg chg="modSp">
        <pc:chgData name="Chris Fiebelkorn" userId="8264ad7cae1ebfb8" providerId="LiveId" clId="{6399A114-CAB8-4939-A467-B64C80014A11}" dt="2018-11-19T05:22:56.627" v="1029" actId="14100"/>
        <pc:sldMkLst>
          <pc:docMk/>
          <pc:sldMk cId="2604689813" sldId="298"/>
        </pc:sldMkLst>
        <pc:picChg chg="mod">
          <ac:chgData name="Chris Fiebelkorn" userId="8264ad7cae1ebfb8" providerId="LiveId" clId="{6399A114-CAB8-4939-A467-B64C80014A11}" dt="2018-11-19T05:22:56.627" v="1029" actId="14100"/>
          <ac:picMkLst>
            <pc:docMk/>
            <pc:sldMk cId="2604689813" sldId="298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7:37:06.190" v="455" actId="14826"/>
        <pc:sldMkLst>
          <pc:docMk/>
          <pc:sldMk cId="3070633473" sldId="300"/>
        </pc:sldMkLst>
        <pc:picChg chg="mod">
          <ac:chgData name="Chris Fiebelkorn" userId="8264ad7cae1ebfb8" providerId="LiveId" clId="{6399A114-CAB8-4939-A467-B64C80014A11}" dt="2018-11-17T17:37:06.190" v="455" actId="14826"/>
          <ac:picMkLst>
            <pc:docMk/>
            <pc:sldMk cId="3070633473" sldId="300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17.595" v="456" actId="14826"/>
        <pc:sldMkLst>
          <pc:docMk/>
          <pc:sldMk cId="3195107340" sldId="301"/>
        </pc:sldMkLst>
        <pc:picChg chg="mod">
          <ac:chgData name="Chris Fiebelkorn" userId="8264ad7cae1ebfb8" providerId="LiveId" clId="{6399A114-CAB8-4939-A467-B64C80014A11}" dt="2018-11-17T17:37:17.595" v="456" actId="14826"/>
          <ac:picMkLst>
            <pc:docMk/>
            <pc:sldMk cId="3195107340" sldId="301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23.101" v="457" actId="14826"/>
        <pc:sldMkLst>
          <pc:docMk/>
          <pc:sldMk cId="1953217945" sldId="302"/>
        </pc:sldMkLst>
        <pc:picChg chg="mod">
          <ac:chgData name="Chris Fiebelkorn" userId="8264ad7cae1ebfb8" providerId="LiveId" clId="{6399A114-CAB8-4939-A467-B64C80014A11}" dt="2018-11-17T17:37:23.101" v="457" actId="14826"/>
          <ac:picMkLst>
            <pc:docMk/>
            <pc:sldMk cId="1953217945" sldId="302"/>
            <ac:picMk id="8" creationId="{4C41000B-467D-48BB-B27B-ACADCBE54EFE}"/>
          </ac:picMkLst>
        </pc:picChg>
      </pc:sldChg>
      <pc:sldChg chg="addSp delSp modSp">
        <pc:chgData name="Chris Fiebelkorn" userId="8264ad7cae1ebfb8" providerId="LiveId" clId="{6399A114-CAB8-4939-A467-B64C80014A11}" dt="2018-11-19T05:23:43.007" v="1039"/>
        <pc:sldMkLst>
          <pc:docMk/>
          <pc:sldMk cId="1900357081" sldId="303"/>
        </pc:sldMkLst>
        <pc:spChg chg="del">
          <ac:chgData name="Chris Fiebelkorn" userId="8264ad7cae1ebfb8" providerId="LiveId" clId="{6399A114-CAB8-4939-A467-B64C80014A11}" dt="2018-11-19T05:23:40.547" v="1038" actId="478"/>
          <ac:spMkLst>
            <pc:docMk/>
            <pc:sldMk cId="1900357081" sldId="303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43.007" v="1039"/>
          <ac:spMkLst>
            <pc:docMk/>
            <pc:sldMk cId="1900357081" sldId="303"/>
            <ac:spMk id="9" creationId="{F79B68D2-FA38-4909-8990-B27F08DC3319}"/>
          </ac:spMkLst>
        </pc:spChg>
        <pc:spChg chg="add">
          <ac:chgData name="Chris Fiebelkorn" userId="8264ad7cae1ebfb8" providerId="LiveId" clId="{6399A114-CAB8-4939-A467-B64C80014A11}" dt="2018-11-19T05:23:43.007" v="1039"/>
          <ac:spMkLst>
            <pc:docMk/>
            <pc:sldMk cId="1900357081" sldId="303"/>
            <ac:spMk id="10" creationId="{928CEEA8-4FB7-45BA-A29D-93462EC02046}"/>
          </ac:spMkLst>
        </pc:spChg>
      </pc:sldChg>
      <pc:sldChg chg="addSp delSp modSp">
        <pc:chgData name="Chris Fiebelkorn" userId="8264ad7cae1ebfb8" providerId="LiveId" clId="{6399A114-CAB8-4939-A467-B64C80014A11}" dt="2018-11-19T05:23:37.324" v="1037"/>
        <pc:sldMkLst>
          <pc:docMk/>
          <pc:sldMk cId="50429370" sldId="304"/>
        </pc:sldMkLst>
        <pc:spChg chg="del">
          <ac:chgData name="Chris Fiebelkorn" userId="8264ad7cae1ebfb8" providerId="LiveId" clId="{6399A114-CAB8-4939-A467-B64C80014A11}" dt="2018-11-19T05:23:35.388" v="1036" actId="478"/>
          <ac:spMkLst>
            <pc:docMk/>
            <pc:sldMk cId="50429370" sldId="304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37.324" v="1037"/>
          <ac:spMkLst>
            <pc:docMk/>
            <pc:sldMk cId="50429370" sldId="304"/>
            <ac:spMk id="7" creationId="{955C8A4D-A146-4A7B-B07B-CA7DE3C6BCA0}"/>
          </ac:spMkLst>
        </pc:spChg>
        <pc:spChg chg="add">
          <ac:chgData name="Chris Fiebelkorn" userId="8264ad7cae1ebfb8" providerId="LiveId" clId="{6399A114-CAB8-4939-A467-B64C80014A11}" dt="2018-11-19T05:23:37.324" v="1037"/>
          <ac:spMkLst>
            <pc:docMk/>
            <pc:sldMk cId="50429370" sldId="304"/>
            <ac:spMk id="10" creationId="{58F8B91E-CA84-46F5-92F3-3B8A2F2AB1CC}"/>
          </ac:spMkLst>
        </pc:spChg>
      </pc:sldChg>
      <pc:sldChg chg="addSp delSp modSp">
        <pc:chgData name="Chris Fiebelkorn" userId="8264ad7cae1ebfb8" providerId="LiveId" clId="{6399A114-CAB8-4939-A467-B64C80014A11}" dt="2018-11-19T05:23:51.126" v="1041"/>
        <pc:sldMkLst>
          <pc:docMk/>
          <pc:sldMk cId="501236720" sldId="305"/>
        </pc:sldMkLst>
        <pc:spChg chg="del">
          <ac:chgData name="Chris Fiebelkorn" userId="8264ad7cae1ebfb8" providerId="LiveId" clId="{6399A114-CAB8-4939-A467-B64C80014A11}" dt="2018-11-19T05:23:49.184" v="1040" actId="478"/>
          <ac:spMkLst>
            <pc:docMk/>
            <pc:sldMk cId="501236720" sldId="305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51.126" v="1041"/>
          <ac:spMkLst>
            <pc:docMk/>
            <pc:sldMk cId="501236720" sldId="305"/>
            <ac:spMk id="7" creationId="{E62C0A3B-C5DB-4A84-876A-12128ECA35B2}"/>
          </ac:spMkLst>
        </pc:spChg>
        <pc:spChg chg="add">
          <ac:chgData name="Chris Fiebelkorn" userId="8264ad7cae1ebfb8" providerId="LiveId" clId="{6399A114-CAB8-4939-A467-B64C80014A11}" dt="2018-11-19T05:23:51.126" v="1041"/>
          <ac:spMkLst>
            <pc:docMk/>
            <pc:sldMk cId="501236720" sldId="305"/>
            <ac:spMk id="10" creationId="{14E013A0-A1CC-4010-B998-720387715E96}"/>
          </ac:spMkLst>
        </pc:spChg>
      </pc:sldChg>
      <pc:sldChg chg="addSp delSp modSp">
        <pc:chgData name="Chris Fiebelkorn" userId="8264ad7cae1ebfb8" providerId="LiveId" clId="{6399A114-CAB8-4939-A467-B64C80014A11}" dt="2018-11-19T05:23:57.759" v="1043"/>
        <pc:sldMkLst>
          <pc:docMk/>
          <pc:sldMk cId="1562958037" sldId="306"/>
        </pc:sldMkLst>
        <pc:spChg chg="del">
          <ac:chgData name="Chris Fiebelkorn" userId="8264ad7cae1ebfb8" providerId="LiveId" clId="{6399A114-CAB8-4939-A467-B64C80014A11}" dt="2018-11-19T05:23:55.809" v="1042" actId="478"/>
          <ac:spMkLst>
            <pc:docMk/>
            <pc:sldMk cId="1562958037" sldId="306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57.759" v="1043"/>
          <ac:spMkLst>
            <pc:docMk/>
            <pc:sldMk cId="1562958037" sldId="306"/>
            <ac:spMk id="8" creationId="{89F95616-9DF8-4D45-B7A7-91571C657EA6}"/>
          </ac:spMkLst>
        </pc:spChg>
        <pc:spChg chg="add">
          <ac:chgData name="Chris Fiebelkorn" userId="8264ad7cae1ebfb8" providerId="LiveId" clId="{6399A114-CAB8-4939-A467-B64C80014A11}" dt="2018-11-19T05:23:57.759" v="1043"/>
          <ac:spMkLst>
            <pc:docMk/>
            <pc:sldMk cId="1562958037" sldId="306"/>
            <ac:spMk id="11" creationId="{D6C3F891-E70F-4CE7-897C-046506D8F136}"/>
          </ac:spMkLst>
        </pc:spChg>
      </pc:sldChg>
      <pc:sldChg chg="addSp delSp modSp">
        <pc:chgData name="Chris Fiebelkorn" userId="8264ad7cae1ebfb8" providerId="LiveId" clId="{6399A114-CAB8-4939-A467-B64C80014A11}" dt="2018-11-19T05:24:05.284" v="1045"/>
        <pc:sldMkLst>
          <pc:docMk/>
          <pc:sldMk cId="2236836796" sldId="307"/>
        </pc:sldMkLst>
        <pc:spChg chg="del">
          <ac:chgData name="Chris Fiebelkorn" userId="8264ad7cae1ebfb8" providerId="LiveId" clId="{6399A114-CAB8-4939-A467-B64C80014A11}" dt="2018-11-19T05:24:03.613" v="1044" actId="478"/>
          <ac:spMkLst>
            <pc:docMk/>
            <pc:sldMk cId="2236836796" sldId="307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4:05.284" v="1045"/>
          <ac:spMkLst>
            <pc:docMk/>
            <pc:sldMk cId="2236836796" sldId="307"/>
            <ac:spMk id="7" creationId="{2FA2166F-AE91-4DF7-B530-4C627C94C9A7}"/>
          </ac:spMkLst>
        </pc:spChg>
        <pc:spChg chg="add">
          <ac:chgData name="Chris Fiebelkorn" userId="8264ad7cae1ebfb8" providerId="LiveId" clId="{6399A114-CAB8-4939-A467-B64C80014A11}" dt="2018-11-19T05:24:05.284" v="1045"/>
          <ac:spMkLst>
            <pc:docMk/>
            <pc:sldMk cId="2236836796" sldId="307"/>
            <ac:spMk id="10" creationId="{5D2A6A51-85DF-4168-903D-B08774CE5207}"/>
          </ac:spMkLst>
        </pc:spChg>
      </pc:sldChg>
      <pc:sldChg chg="modSp">
        <pc:chgData name="Chris Fiebelkorn" userId="8264ad7cae1ebfb8" providerId="LiveId" clId="{6399A114-CAB8-4939-A467-B64C80014A11}" dt="2018-11-17T17:48:06.195" v="597" actId="14826"/>
        <pc:sldMkLst>
          <pc:docMk/>
          <pc:sldMk cId="4269302318" sldId="310"/>
        </pc:sldMkLst>
        <pc:picChg chg="mod">
          <ac:chgData name="Chris Fiebelkorn" userId="8264ad7cae1ebfb8" providerId="LiveId" clId="{6399A114-CAB8-4939-A467-B64C80014A11}" dt="2018-11-17T17:48:06.195" v="597" actId="1482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7:48:24.879" v="598" actId="14826"/>
        <pc:sldMkLst>
          <pc:docMk/>
          <pc:sldMk cId="4000111984" sldId="311"/>
        </pc:sldMkLst>
        <pc:picChg chg="mod">
          <ac:chgData name="Chris Fiebelkorn" userId="8264ad7cae1ebfb8" providerId="LiveId" clId="{6399A114-CAB8-4939-A467-B64C80014A11}" dt="2018-11-17T17:48:24.879" v="598" actId="14826"/>
          <ac:picMkLst>
            <pc:docMk/>
            <pc:sldMk cId="4000111984" sldId="311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8:39:56.238" v="850" actId="688"/>
        <pc:sldMkLst>
          <pc:docMk/>
          <pc:sldMk cId="3743275937" sldId="313"/>
        </pc:sldMkLst>
        <pc:picChg chg="mod">
          <ac:chgData name="Chris Fiebelkorn" userId="8264ad7cae1ebfb8" providerId="LiveId" clId="{6399A114-CAB8-4939-A467-B64C80014A11}" dt="2018-11-17T18:39:56.238" v="850" actId="688"/>
          <ac:picMkLst>
            <pc:docMk/>
            <pc:sldMk cId="3743275937" sldId="313"/>
            <ac:picMk id="11" creationId="{BC418377-C1D9-425E-8445-06E4822F8FDC}"/>
          </ac:picMkLst>
        </pc:picChg>
      </pc:sldChg>
      <pc:sldChg chg="addSp delSp delAnim modAnim">
        <pc:chgData name="Chris Fiebelkorn" userId="8264ad7cae1ebfb8" providerId="LiveId" clId="{6399A114-CAB8-4939-A467-B64C80014A11}" dt="2018-11-19T05:24:42.766" v="1049"/>
        <pc:sldMkLst>
          <pc:docMk/>
          <pc:sldMk cId="3155335902" sldId="316"/>
        </pc:sldMkLst>
        <pc:picChg chg="add">
          <ac:chgData name="Chris Fiebelkorn" userId="8264ad7cae1ebfb8" providerId="LiveId" clId="{6399A114-CAB8-4939-A467-B64C80014A11}" dt="2018-11-19T05:24:39.684" v="1048"/>
          <ac:picMkLst>
            <pc:docMk/>
            <pc:sldMk cId="3155335902" sldId="316"/>
            <ac:picMk id="6" creationId="{FB2ECA14-86D4-4548-AA01-155F4A6DB5C4}"/>
          </ac:picMkLst>
        </pc:picChg>
        <pc:picChg chg="del">
          <ac:chgData name="Chris Fiebelkorn" userId="8264ad7cae1ebfb8" providerId="LiveId" clId="{6399A114-CAB8-4939-A467-B64C80014A11}" dt="2018-11-19T05:24:38.055" v="1047" actId="478"/>
          <ac:picMkLst>
            <pc:docMk/>
            <pc:sldMk cId="3155335902" sldId="316"/>
            <ac:picMk id="7" creationId="{61FAD3AF-967F-4C3F-B7CA-DFB198629DE8}"/>
          </ac:picMkLst>
        </pc:picChg>
      </pc:sldChg>
      <pc:sldChg chg="modSp">
        <pc:chgData name="Chris Fiebelkorn" userId="8264ad7cae1ebfb8" providerId="LiveId" clId="{6399A114-CAB8-4939-A467-B64C80014A11}" dt="2018-11-17T18:31:08.600" v="680" actId="1038"/>
        <pc:sldMkLst>
          <pc:docMk/>
          <pc:sldMk cId="2016582882" sldId="317"/>
        </pc:sldMkLst>
        <pc:picChg chg="mod">
          <ac:chgData name="Chris Fiebelkorn" userId="8264ad7cae1ebfb8" providerId="LiveId" clId="{6399A114-CAB8-4939-A467-B64C80014A11}" dt="2018-11-17T18:31:08.600" v="680" actId="1038"/>
          <ac:picMkLst>
            <pc:docMk/>
            <pc:sldMk cId="2016582882" sldId="317"/>
            <ac:picMk id="7" creationId="{61FAD3AF-967F-4C3F-B7CA-DFB198629DE8}"/>
          </ac:picMkLst>
        </pc:picChg>
      </pc:sldChg>
      <pc:sldChg chg="addSp delSp delAnim">
        <pc:chgData name="Chris Fiebelkorn" userId="8264ad7cae1ebfb8" providerId="LiveId" clId="{6399A114-CAB8-4939-A467-B64C80014A11}" dt="2018-11-19T05:25:34.436" v="1058"/>
        <pc:sldMkLst>
          <pc:docMk/>
          <pc:sldMk cId="2001897464" sldId="319"/>
        </pc:sldMkLst>
        <pc:picChg chg="del">
          <ac:chgData name="Chris Fiebelkorn" userId="8264ad7cae1ebfb8" providerId="LiveId" clId="{6399A114-CAB8-4939-A467-B64C80014A11}" dt="2018-11-19T05:25:33.117" v="1057" actId="478"/>
          <ac:picMkLst>
            <pc:docMk/>
            <pc:sldMk cId="2001897464" sldId="319"/>
            <ac:picMk id="7" creationId="{61FAD3AF-967F-4C3F-B7CA-DFB198629DE8}"/>
          </ac:picMkLst>
        </pc:picChg>
        <pc:picChg chg="add">
          <ac:chgData name="Chris Fiebelkorn" userId="8264ad7cae1ebfb8" providerId="LiveId" clId="{6399A114-CAB8-4939-A467-B64C80014A11}" dt="2018-11-19T05:25:34.436" v="1058"/>
          <ac:picMkLst>
            <pc:docMk/>
            <pc:sldMk cId="2001897464" sldId="319"/>
            <ac:picMk id="8" creationId="{53FB093B-4C3C-4963-8DBD-E5E8E08184E0}"/>
          </ac:picMkLst>
        </pc:picChg>
      </pc:sldChg>
      <pc:sldChg chg="modSp">
        <pc:chgData name="Chris Fiebelkorn" userId="8264ad7cae1ebfb8" providerId="LiveId" clId="{6399A114-CAB8-4939-A467-B64C80014A11}" dt="2018-11-17T17:59:26.946" v="618" actId="1036"/>
        <pc:sldMkLst>
          <pc:docMk/>
          <pc:sldMk cId="3779002217" sldId="320"/>
        </pc:sldMkLst>
        <pc:picChg chg="mod modCrop">
          <ac:chgData name="Chris Fiebelkorn" userId="8264ad7cae1ebfb8" providerId="LiveId" clId="{6399A114-CAB8-4939-A467-B64C80014A11}" dt="2018-11-17T17:59:26.946" v="618" actId="1036"/>
          <ac:picMkLst>
            <pc:docMk/>
            <pc:sldMk cId="3779002217" sldId="320"/>
            <ac:picMk id="7" creationId="{C7D9F9FC-2229-4F2B-9DF4-2484E2993E98}"/>
          </ac:picMkLst>
        </pc:picChg>
      </pc:sldChg>
      <pc:sldChg chg="modSp">
        <pc:chgData name="Chris Fiebelkorn" userId="8264ad7cae1ebfb8" providerId="LiveId" clId="{6399A114-CAB8-4939-A467-B64C80014A11}" dt="2018-11-19T05:26:10.303" v="1093" actId="1035"/>
        <pc:sldMkLst>
          <pc:docMk/>
          <pc:sldMk cId="1068742405" sldId="323"/>
        </pc:sldMkLst>
        <pc:spChg chg="mod">
          <ac:chgData name="Chris Fiebelkorn" userId="8264ad7cae1ebfb8" providerId="LiveId" clId="{6399A114-CAB8-4939-A467-B64C80014A11}" dt="2018-11-17T17:40:10.129" v="467" actId="14100"/>
          <ac:spMkLst>
            <pc:docMk/>
            <pc:sldMk cId="1068742405" sldId="323"/>
            <ac:spMk id="7" creationId="{A430CC05-C5FE-4859-BF1E-CD3AE18A230D}"/>
          </ac:spMkLst>
        </pc:spChg>
        <pc:grpChg chg="mod">
          <ac:chgData name="Chris Fiebelkorn" userId="8264ad7cae1ebfb8" providerId="LiveId" clId="{6399A114-CAB8-4939-A467-B64C80014A11}" dt="2018-11-17T17:40:48.678" v="473" actId="14100"/>
          <ac:grpSpMkLst>
            <pc:docMk/>
            <pc:sldMk cId="1068742405" sldId="323"/>
            <ac:grpSpMk id="8" creationId="{E348AD80-3B12-43CE-8232-803F3674F25B}"/>
          </ac:grpSpMkLst>
        </pc:grpChg>
        <pc:picChg chg="mod modCrop">
          <ac:chgData name="Chris Fiebelkorn" userId="8264ad7cae1ebfb8" providerId="LiveId" clId="{6399A114-CAB8-4939-A467-B64C80014A11}" dt="2018-11-19T05:26:10.303" v="1093" actId="1035"/>
          <ac:picMkLst>
            <pc:docMk/>
            <pc:sldMk cId="1068742405" sldId="323"/>
            <ac:picMk id="6" creationId="{2C6F75E6-5CE0-418A-B26F-09A807549587}"/>
          </ac:picMkLst>
        </pc:picChg>
      </pc:sldChg>
      <pc:sldChg chg="addSp delSp modSp">
        <pc:chgData name="Chris Fiebelkorn" userId="8264ad7cae1ebfb8" providerId="LiveId" clId="{6399A114-CAB8-4939-A467-B64C80014A11}" dt="2018-11-17T17:59:33.764" v="619" actId="1076"/>
        <pc:sldMkLst>
          <pc:docMk/>
          <pc:sldMk cId="4068129697" sldId="330"/>
        </pc:sldMkLst>
        <pc:picChg chg="add mod">
          <ac:chgData name="Chris Fiebelkorn" userId="8264ad7cae1ebfb8" providerId="LiveId" clId="{6399A114-CAB8-4939-A467-B64C80014A11}" dt="2018-11-17T17:59:33.764" v="619" actId="1076"/>
          <ac:picMkLst>
            <pc:docMk/>
            <pc:sldMk cId="4068129697" sldId="330"/>
            <ac:picMk id="4" creationId="{4AE9B008-82D7-482D-B2BD-240321DD4E86}"/>
          </ac:picMkLst>
        </pc:picChg>
        <pc:picChg chg="del">
          <ac:chgData name="Chris Fiebelkorn" userId="8264ad7cae1ebfb8" providerId="LiveId" clId="{6399A114-CAB8-4939-A467-B64C80014A11}" dt="2018-11-17T17:58:51.117" v="605" actId="478"/>
          <ac:picMkLst>
            <pc:docMk/>
            <pc:sldMk cId="4068129697" sldId="330"/>
            <ac:picMk id="7" creationId="{C7D9F9FC-2229-4F2B-9DF4-2484E2993E98}"/>
          </ac:picMkLst>
        </pc:picChg>
      </pc:sldChg>
      <pc:sldChg chg="addSp delSp modSp modAnim">
        <pc:chgData name="Chris Fiebelkorn" userId="8264ad7cae1ebfb8" providerId="LiveId" clId="{6399A114-CAB8-4939-A467-B64C80014A11}" dt="2018-11-19T05:32:50.158" v="1229"/>
        <pc:sldMkLst>
          <pc:docMk/>
          <pc:sldMk cId="455334081" sldId="337"/>
        </pc:sldMkLst>
        <pc:spChg chg="mod">
          <ac:chgData name="Chris Fiebelkorn" userId="8264ad7cae1ebfb8" providerId="LiveId" clId="{6399A114-CAB8-4939-A467-B64C80014A11}" dt="2018-11-19T05:27:01.199" v="1102" actId="14100"/>
          <ac:spMkLst>
            <pc:docMk/>
            <pc:sldMk cId="455334081" sldId="337"/>
            <ac:spMk id="2144" creationId="{00000000-0000-0000-0000-000000000000}"/>
          </ac:spMkLst>
        </pc:spChg>
        <pc:spChg chg="add del mod">
          <ac:chgData name="Chris Fiebelkorn" userId="8264ad7cae1ebfb8" providerId="LiveId" clId="{6399A114-CAB8-4939-A467-B64C80014A11}" dt="2018-11-19T05:26:53.444" v="1100" actId="14100"/>
          <ac:spMkLst>
            <pc:docMk/>
            <pc:sldMk cId="455334081" sldId="337"/>
            <ac:spMk id="2145" creationId="{00000000-0000-0000-0000-000000000000}"/>
          </ac:spMkLst>
        </pc:spChg>
        <pc:picChg chg="mod modCrop">
          <ac:chgData name="Chris Fiebelkorn" userId="8264ad7cae1ebfb8" providerId="LiveId" clId="{6399A114-CAB8-4939-A467-B64C80014A11}" dt="2018-11-19T05:26:36.970" v="1096" actId="18131"/>
          <ac:picMkLst>
            <pc:docMk/>
            <pc:sldMk cId="455334081" sldId="337"/>
            <ac:picMk id="2141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5:36.617" v="966" actId="1038"/>
        <pc:sldMkLst>
          <pc:docMk/>
          <pc:sldMk cId="841274590" sldId="341"/>
        </pc:sldMkLst>
        <pc:picChg chg="mod">
          <ac:chgData name="Chris Fiebelkorn" userId="8264ad7cae1ebfb8" providerId="LiveId" clId="{6399A114-CAB8-4939-A467-B64C80014A11}" dt="2018-11-19T05:15:36.617" v="966" actId="1038"/>
          <ac:picMkLst>
            <pc:docMk/>
            <pc:sldMk cId="841274590" sldId="341"/>
            <ac:picMk id="5" creationId="{83B4D06F-33A7-42DA-A3E6-5490953A4A1B}"/>
          </ac:picMkLst>
        </pc:picChg>
      </pc:sldChg>
      <pc:sldChg chg="addSp delSp modSp">
        <pc:chgData name="Chris Fiebelkorn" userId="8264ad7cae1ebfb8" providerId="LiveId" clId="{6399A114-CAB8-4939-A467-B64C80014A11}" dt="2018-11-17T17:46:06.932" v="596" actId="14100"/>
        <pc:sldMkLst>
          <pc:docMk/>
          <pc:sldMk cId="2866981419" sldId="342"/>
        </pc:sldMkLst>
        <pc:spChg chg="mod">
          <ac:chgData name="Chris Fiebelkorn" userId="8264ad7cae1ebfb8" providerId="LiveId" clId="{6399A114-CAB8-4939-A467-B64C80014A11}" dt="2018-11-17T17:46:01.295" v="595" actId="1035"/>
          <ac:spMkLst>
            <pc:docMk/>
            <pc:sldMk cId="2866981419" sldId="342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02.894" v="547" actId="207"/>
          <ac:spMkLst>
            <pc:docMk/>
            <pc:sldMk cId="2866981419" sldId="342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6:06.932" v="596" actId="14100"/>
          <ac:spMkLst>
            <pc:docMk/>
            <pc:sldMk cId="2866981419" sldId="342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48.179" v="533" actId="478"/>
          <ac:picMkLst>
            <pc:docMk/>
            <pc:sldMk cId="2866981419" sldId="342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56.740" v="546" actId="171"/>
          <ac:picMkLst>
            <pc:docMk/>
            <pc:sldMk cId="2866981419" sldId="342"/>
            <ac:picMk id="7" creationId="{27FCE294-622D-401B-ADFA-B41301F40F98}"/>
          </ac:picMkLst>
        </pc:picChg>
      </pc:sldChg>
      <pc:sldChg chg="addSp delSp modSp">
        <pc:chgData name="Chris Fiebelkorn" userId="8264ad7cae1ebfb8" providerId="LiveId" clId="{6399A114-CAB8-4939-A467-B64C80014A11}" dt="2018-11-17T17:45:43.320" v="571" actId="14100"/>
        <pc:sldMkLst>
          <pc:docMk/>
          <pc:sldMk cId="1597605706" sldId="343"/>
        </pc:sldMkLst>
        <pc:spChg chg="mod">
          <ac:chgData name="Chris Fiebelkorn" userId="8264ad7cae1ebfb8" providerId="LiveId" clId="{6399A114-CAB8-4939-A467-B64C80014A11}" dt="2018-11-17T17:45:29.612" v="569" actId="1036"/>
          <ac:spMkLst>
            <pc:docMk/>
            <pc:sldMk cId="1597605706" sldId="343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10.422" v="548" actId="207"/>
          <ac:spMkLst>
            <pc:docMk/>
            <pc:sldMk cId="1597605706" sldId="343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5:43.320" v="571" actId="14100"/>
          <ac:spMkLst>
            <pc:docMk/>
            <pc:sldMk cId="1597605706" sldId="343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33.199" v="520" actId="478"/>
          <ac:picMkLst>
            <pc:docMk/>
            <pc:sldMk cId="1597605706" sldId="343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44.003" v="532" actId="171"/>
          <ac:picMkLst>
            <pc:docMk/>
            <pc:sldMk cId="1597605706" sldId="343"/>
            <ac:picMk id="7" creationId="{97A03EE9-6527-4359-B8D5-6CBDEB5E5C7C}"/>
          </ac:picMkLst>
        </pc:picChg>
      </pc:sldChg>
      <pc:sldChg chg="modSp modAnim">
        <pc:chgData name="Chris Fiebelkorn" userId="8264ad7cae1ebfb8" providerId="LiveId" clId="{6399A114-CAB8-4939-A467-B64C80014A11}" dt="2018-11-19T05:18:59.813" v="992" actId="1076"/>
        <pc:sldMkLst>
          <pc:docMk/>
          <pc:sldMk cId="1035652762" sldId="344"/>
        </pc:sldMkLst>
        <pc:spChg chg="mod">
          <ac:chgData name="Chris Fiebelkorn" userId="8264ad7cae1ebfb8" providerId="LiveId" clId="{6399A114-CAB8-4939-A467-B64C80014A11}" dt="2018-11-19T05:18:07.494" v="987" actId="14100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Chris Fiebelkorn" userId="8264ad7cae1ebfb8" providerId="LiveId" clId="{6399A114-CAB8-4939-A467-B64C80014A11}" dt="2018-11-19T05:18:59.813" v="992" actId="107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Chris Fiebelkorn" userId="8264ad7cae1ebfb8" providerId="LiveId" clId="{6399A114-CAB8-4939-A467-B64C80014A11}" dt="2018-11-19T05:18:31.856" v="989"/>
          <ac:spMkLst>
            <pc:docMk/>
            <pc:sldMk cId="1035652762" sldId="344"/>
            <ac:spMk id="12" creationId="{D8E170A9-36AE-489B-BD72-7DA796DB42E6}"/>
          </ac:spMkLst>
        </pc:spChg>
      </pc:sldChg>
      <pc:sldChg chg="delSp modSp">
        <pc:chgData name="Chris Fiebelkorn" userId="8264ad7cae1ebfb8" providerId="LiveId" clId="{6399A114-CAB8-4939-A467-B64C80014A11}" dt="2018-11-19T05:19:42.431" v="995" actId="732"/>
        <pc:sldMkLst>
          <pc:docMk/>
          <pc:sldMk cId="2729952139" sldId="345"/>
        </pc:sldMkLst>
        <pc:spChg chg="mod ord">
          <ac:chgData name="Chris Fiebelkorn" userId="8264ad7cae1ebfb8" providerId="LiveId" clId="{6399A114-CAB8-4939-A467-B64C80014A11}" dt="2018-11-17T17:15:40.029" v="243" actId="14100"/>
          <ac:spMkLst>
            <pc:docMk/>
            <pc:sldMk cId="2729952139" sldId="345"/>
            <ac:spMk id="1643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5:44.496" v="244" actId="14100"/>
          <ac:spMkLst>
            <pc:docMk/>
            <pc:sldMk cId="2729952139" sldId="345"/>
            <ac:spMk id="1646" creationId="{00000000-0000-0000-0000-000000000000}"/>
          </ac:spMkLst>
        </pc:spChg>
        <pc:spChg chg="del">
          <ac:chgData name="Chris Fiebelkorn" userId="8264ad7cae1ebfb8" providerId="LiveId" clId="{6399A114-CAB8-4939-A467-B64C80014A11}" dt="2018-11-17T17:15:08.308" v="233" actId="478"/>
          <ac:spMkLst>
            <pc:docMk/>
            <pc:sldMk cId="2729952139" sldId="345"/>
            <ac:spMk id="1648" creationId="{00000000-0000-0000-0000-000000000000}"/>
          </ac:spMkLst>
        </pc:spChg>
        <pc:picChg chg="mod modCrop">
          <ac:chgData name="Chris Fiebelkorn" userId="8264ad7cae1ebfb8" providerId="LiveId" clId="{6399A114-CAB8-4939-A467-B64C80014A11}" dt="2018-11-19T05:19:42.431" v="995" actId="732"/>
          <ac:picMkLst>
            <pc:docMk/>
            <pc:sldMk cId="2729952139" sldId="345"/>
            <ac:picMk id="1650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39:36.740" v="1373" actId="20577"/>
        <pc:sldMkLst>
          <pc:docMk/>
          <pc:sldMk cId="2669581739" sldId="347"/>
        </pc:sldMkLst>
        <pc:spChg chg="add ord">
          <ac:chgData name="Chris Fiebelkorn" userId="8264ad7cae1ebfb8" providerId="LiveId" clId="{6399A114-CAB8-4939-A467-B64C80014A11}" dt="2018-11-19T05:34:46.821" v="1268" actId="170"/>
          <ac:spMkLst>
            <pc:docMk/>
            <pc:sldMk cId="2669581739" sldId="347"/>
            <ac:spMk id="7" creationId="{52F72259-B065-4222-B187-9883A67C4523}"/>
          </ac:spMkLst>
        </pc:spChg>
        <pc:spChg chg="del">
          <ac:chgData name="Chris Fiebelkorn" userId="8264ad7cae1ebfb8" providerId="LiveId" clId="{6399A114-CAB8-4939-A467-B64C80014A11}" dt="2018-11-19T05:34:35.268" v="1248" actId="478"/>
          <ac:spMkLst>
            <pc:docMk/>
            <pc:sldMk cId="2669581739" sldId="347"/>
            <ac:spMk id="2229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9:36.740" v="1373" actId="20577"/>
          <ac:spMkLst>
            <pc:docMk/>
            <pc:sldMk cId="2669581739" sldId="347"/>
            <ac:spMk id="2230" creationId="{00000000-0000-0000-0000-000000000000}"/>
          </ac:spMkLst>
        </pc:spChg>
        <pc:picChg chg="add mod ord modCrop">
          <ac:chgData name="Chris Fiebelkorn" userId="8264ad7cae1ebfb8" providerId="LiveId" clId="{6399A114-CAB8-4939-A467-B64C80014A11}" dt="2018-11-19T05:39:01.074" v="1362" actId="732"/>
          <ac:picMkLst>
            <pc:docMk/>
            <pc:sldMk cId="2669581739" sldId="347"/>
            <ac:picMk id="2" creationId="{8A1C4395-07D1-4865-B321-72E00DE1F849}"/>
          </ac:picMkLst>
        </pc:picChg>
        <pc:picChg chg="del">
          <ac:chgData name="Chris Fiebelkorn" userId="8264ad7cae1ebfb8" providerId="LiveId" clId="{6399A114-CAB8-4939-A467-B64C80014A11}" dt="2018-11-17T18:34:21.055" v="791" actId="478"/>
          <ac:picMkLst>
            <pc:docMk/>
            <pc:sldMk cId="2669581739" sldId="347"/>
            <ac:picMk id="2226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38:31.712" v="1358" actId="14100"/>
        <pc:sldMkLst>
          <pc:docMk/>
          <pc:sldMk cId="3950085649" sldId="348"/>
        </pc:sldMkLst>
        <pc:spChg chg="add ord">
          <ac:chgData name="Chris Fiebelkorn" userId="8264ad7cae1ebfb8" providerId="LiveId" clId="{6399A114-CAB8-4939-A467-B64C80014A11}" dt="2018-11-19T05:34:59.657" v="1275" actId="171"/>
          <ac:spMkLst>
            <pc:docMk/>
            <pc:sldMk cId="3950085649" sldId="348"/>
            <ac:spMk id="7" creationId="{103756D3-1064-41AB-B403-00385026A74E}"/>
          </ac:spMkLst>
        </pc:spChg>
        <pc:spChg chg="del mod">
          <ac:chgData name="Chris Fiebelkorn" userId="8264ad7cae1ebfb8" providerId="LiveId" clId="{6399A114-CAB8-4939-A467-B64C80014A11}" dt="2018-11-19T05:37:25.256" v="1339" actId="478"/>
          <ac:spMkLst>
            <pc:docMk/>
            <pc:sldMk cId="3950085649" sldId="348"/>
            <ac:spMk id="2238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8:31.712" v="1358" actId="14100"/>
          <ac:spMkLst>
            <pc:docMk/>
            <pc:sldMk cId="3950085649" sldId="348"/>
            <ac:spMk id="2239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9T05:37:19.999" v="1337" actId="171"/>
          <ac:picMkLst>
            <pc:docMk/>
            <pc:sldMk cId="3950085649" sldId="348"/>
            <ac:picMk id="2" creationId="{CDF5A813-C953-40AC-956D-D1E5A14356B6}"/>
          </ac:picMkLst>
        </pc:picChg>
        <pc:picChg chg="del">
          <ac:chgData name="Chris Fiebelkorn" userId="8264ad7cae1ebfb8" providerId="LiveId" clId="{6399A114-CAB8-4939-A467-B64C80014A11}" dt="2018-11-17T18:34:30.246" v="802" actId="478"/>
          <ac:picMkLst>
            <pc:docMk/>
            <pc:sldMk cId="3950085649" sldId="348"/>
            <ac:picMk id="2235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04.208" v="1031"/>
        <pc:sldMkLst>
          <pc:docMk/>
          <pc:sldMk cId="3954925569" sldId="349"/>
        </pc:sldMkLst>
        <pc:picChg chg="add">
          <ac:chgData name="Chris Fiebelkorn" userId="8264ad7cae1ebfb8" providerId="LiveId" clId="{6399A114-CAB8-4939-A467-B64C80014A11}" dt="2018-11-19T05:23:04.208" v="1031"/>
          <ac:picMkLst>
            <pc:docMk/>
            <pc:sldMk cId="3954925569" sldId="349"/>
            <ac:picMk id="6" creationId="{178DDA20-0A8F-4B99-A7F7-9C9CE9DF55E7}"/>
          </ac:picMkLst>
        </pc:picChg>
        <pc:picChg chg="del">
          <ac:chgData name="Chris Fiebelkorn" userId="8264ad7cae1ebfb8" providerId="LiveId" clId="{6399A114-CAB8-4939-A467-B64C80014A11}" dt="2018-11-19T05:23:02.441" v="1030" actId="478"/>
          <ac:picMkLst>
            <pc:docMk/>
            <pc:sldMk cId="3954925569" sldId="349"/>
            <ac:picMk id="1752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09.211" v="1033"/>
        <pc:sldMkLst>
          <pc:docMk/>
          <pc:sldMk cId="2617803923" sldId="350"/>
        </pc:sldMkLst>
        <pc:picChg chg="add">
          <ac:chgData name="Chris Fiebelkorn" userId="8264ad7cae1ebfb8" providerId="LiveId" clId="{6399A114-CAB8-4939-A467-B64C80014A11}" dt="2018-11-19T05:23:09.211" v="1033"/>
          <ac:picMkLst>
            <pc:docMk/>
            <pc:sldMk cId="2617803923" sldId="350"/>
            <ac:picMk id="6" creationId="{10E3D0C4-D986-487F-971A-FE45C2B5DF8B}"/>
          </ac:picMkLst>
        </pc:picChg>
        <pc:picChg chg="del">
          <ac:chgData name="Chris Fiebelkorn" userId="8264ad7cae1ebfb8" providerId="LiveId" clId="{6399A114-CAB8-4939-A467-B64C80014A11}" dt="2018-11-19T05:23:07.353" v="1032" actId="478"/>
          <ac:picMkLst>
            <pc:docMk/>
            <pc:sldMk cId="2617803923" sldId="350"/>
            <ac:picMk id="1752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14.658" v="1035"/>
        <pc:sldMkLst>
          <pc:docMk/>
          <pc:sldMk cId="1470648958" sldId="351"/>
        </pc:sldMkLst>
        <pc:picChg chg="add">
          <ac:chgData name="Chris Fiebelkorn" userId="8264ad7cae1ebfb8" providerId="LiveId" clId="{6399A114-CAB8-4939-A467-B64C80014A11}" dt="2018-11-19T05:23:14.658" v="1035"/>
          <ac:picMkLst>
            <pc:docMk/>
            <pc:sldMk cId="1470648958" sldId="351"/>
            <ac:picMk id="6" creationId="{1E10F0B6-21FA-4C64-9B7B-B183499B5D61}"/>
          </ac:picMkLst>
        </pc:picChg>
        <pc:picChg chg="del">
          <ac:chgData name="Chris Fiebelkorn" userId="8264ad7cae1ebfb8" providerId="LiveId" clId="{6399A114-CAB8-4939-A467-B64C80014A11}" dt="2018-11-19T05:23:13.054" v="1034" actId="478"/>
          <ac:picMkLst>
            <pc:docMk/>
            <pc:sldMk cId="1470648958" sldId="351"/>
            <ac:picMk id="1752" creationId="{00000000-0000-0000-0000-000000000000}"/>
          </ac:picMkLst>
        </pc:picChg>
      </pc:sldChg>
      <pc:sldChg chg="addSp delSp modSp modAnim">
        <pc:chgData name="Chris Fiebelkorn" userId="8264ad7cae1ebfb8" providerId="LiveId" clId="{6399A114-CAB8-4939-A467-B64C80014A11}" dt="2018-11-19T05:25:25.421" v="1056" actId="1076"/>
        <pc:sldMkLst>
          <pc:docMk/>
          <pc:sldMk cId="1570227774" sldId="366"/>
        </pc:sldMkLst>
        <pc:spChg chg="mod">
          <ac:chgData name="Chris Fiebelkorn" userId="8264ad7cae1ebfb8" providerId="LiveId" clId="{6399A114-CAB8-4939-A467-B64C80014A11}" dt="2018-11-19T05:25:25.421" v="1056" actId="1076"/>
          <ac:spMkLst>
            <pc:docMk/>
            <pc:sldMk cId="1570227774" sldId="366"/>
            <ac:spMk id="6" creationId="{D690E1B8-E2A0-4CF2-A157-5ED0C898BE55}"/>
          </ac:spMkLst>
        </pc:spChg>
        <pc:picChg chg="add del mod">
          <ac:chgData name="Chris Fiebelkorn" userId="8264ad7cae1ebfb8" providerId="LiveId" clId="{6399A114-CAB8-4939-A467-B64C80014A11}" dt="2018-11-19T05:24:58.218" v="1050" actId="478"/>
          <ac:picMkLst>
            <pc:docMk/>
            <pc:sldMk cId="1570227774" sldId="366"/>
            <ac:picMk id="5" creationId="{04136A6F-761D-41F2-B356-66D1B35BDF8A}"/>
          </ac:picMkLst>
        </pc:picChg>
        <pc:picChg chg="add">
          <ac:chgData name="Chris Fiebelkorn" userId="8264ad7cae1ebfb8" providerId="LiveId" clId="{6399A114-CAB8-4939-A467-B64C80014A11}" dt="2018-11-19T05:24:59.701" v="1051"/>
          <ac:picMkLst>
            <pc:docMk/>
            <pc:sldMk cId="1570227774" sldId="366"/>
            <ac:picMk id="7" creationId="{2835D956-6CFC-4C88-B05B-84921C70D308}"/>
          </ac:picMkLst>
        </pc:picChg>
        <pc:picChg chg="del">
          <ac:chgData name="Chris Fiebelkorn" userId="8264ad7cae1ebfb8" providerId="LiveId" clId="{6399A114-CAB8-4939-A467-B64C80014A11}" dt="2018-11-17T18:30:43.428" v="629" actId="478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6399A114-CAB8-4939-A467-B64C80014A11}" dt="2018-11-19T05:33:33.361" v="1236"/>
        <pc:sldMkLst>
          <pc:docMk/>
          <pc:sldMk cId="1386615580" sldId="371"/>
        </pc:sldMkLst>
      </pc:sldChg>
      <pc:sldChg chg="modAnim">
        <pc:chgData name="Chris Fiebelkorn" userId="8264ad7cae1ebfb8" providerId="LiveId" clId="{6399A114-CAB8-4939-A467-B64C80014A11}" dt="2018-11-19T05:33:54.900" v="1239"/>
        <pc:sldMkLst>
          <pc:docMk/>
          <pc:sldMk cId="1475067737" sldId="374"/>
        </pc:sldMkLst>
      </pc:sldChg>
      <pc:sldChg chg="modAnim">
        <pc:chgData name="Chris Fiebelkorn" userId="8264ad7cae1ebfb8" providerId="LiveId" clId="{6399A114-CAB8-4939-A467-B64C80014A11}" dt="2018-11-19T05:34:04.355" v="1240"/>
        <pc:sldMkLst>
          <pc:docMk/>
          <pc:sldMk cId="384736187" sldId="375"/>
        </pc:sldMkLst>
      </pc:sldChg>
      <pc:sldChg chg="addSp delSp modSp">
        <pc:chgData name="Chris Fiebelkorn" userId="8264ad7cae1ebfb8" providerId="LiveId" clId="{6399A114-CAB8-4939-A467-B64C80014A11}" dt="2018-11-19T05:34:30.281" v="1247" actId="170"/>
        <pc:sldMkLst>
          <pc:docMk/>
          <pc:sldMk cId="3798420360" sldId="376"/>
        </pc:sldMkLst>
        <pc:spChg chg="add ord">
          <ac:chgData name="Chris Fiebelkorn" userId="8264ad7cae1ebfb8" providerId="LiveId" clId="{6399A114-CAB8-4939-A467-B64C80014A11}" dt="2018-11-19T05:34:30.281" v="1247" actId="170"/>
          <ac:spMkLst>
            <pc:docMk/>
            <pc:sldMk cId="3798420360" sldId="376"/>
            <ac:spMk id="7" creationId="{A3AD9B1D-BB5D-4D37-894A-EFFA4C1B421B}"/>
          </ac:spMkLst>
        </pc:spChg>
        <pc:spChg chg="del">
          <ac:chgData name="Chris Fiebelkorn" userId="8264ad7cae1ebfb8" providerId="LiveId" clId="{6399A114-CAB8-4939-A467-B64C80014A11}" dt="2018-11-19T05:34:19.711" v="1241" actId="478"/>
          <ac:spMkLst>
            <pc:docMk/>
            <pc:sldMk cId="3798420360" sldId="376"/>
            <ac:spMk id="2220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7T18:34:17.340" v="790" actId="171"/>
          <ac:picMkLst>
            <pc:docMk/>
            <pc:sldMk cId="3798420360" sldId="376"/>
            <ac:picMk id="2" creationId="{0DEF0B04-DA08-404C-9297-28D21701ACBF}"/>
          </ac:picMkLst>
        </pc:picChg>
        <pc:picChg chg="del">
          <ac:chgData name="Chris Fiebelkorn" userId="8264ad7cae1ebfb8" providerId="LiveId" clId="{6399A114-CAB8-4939-A467-B64C80014A11}" dt="2018-11-17T18:34:10.715" v="777" actId="478"/>
          <ac:picMkLst>
            <pc:docMk/>
            <pc:sldMk cId="3798420360" sldId="376"/>
            <ac:picMk id="2217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40:09.164" v="1380" actId="14100"/>
        <pc:sldMkLst>
          <pc:docMk/>
          <pc:sldMk cId="3302747643" sldId="377"/>
        </pc:sldMkLst>
        <pc:spChg chg="add ord">
          <ac:chgData name="Chris Fiebelkorn" userId="8264ad7cae1ebfb8" providerId="LiveId" clId="{6399A114-CAB8-4939-A467-B64C80014A11}" dt="2018-11-19T05:35:17.779" v="1285" actId="170"/>
          <ac:spMkLst>
            <pc:docMk/>
            <pc:sldMk cId="3302747643" sldId="377"/>
            <ac:spMk id="7" creationId="{D3992D4B-0EEA-4B7A-8401-4F0F9CE41B29}"/>
          </ac:spMkLst>
        </pc:spChg>
        <pc:spChg chg="del">
          <ac:chgData name="Chris Fiebelkorn" userId="8264ad7cae1ebfb8" providerId="LiveId" clId="{6399A114-CAB8-4939-A467-B64C80014A11}" dt="2018-11-19T05:37:06.924" v="1334" actId="478"/>
          <ac:spMkLst>
            <pc:docMk/>
            <pc:sldMk cId="3302747643" sldId="377"/>
            <ac:spMk id="2247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40:09.164" v="1380" actId="14100"/>
          <ac:spMkLst>
            <pc:docMk/>
            <pc:sldMk cId="3302747643" sldId="377"/>
            <ac:spMk id="2248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7T18:34:45.572" v="827" actId="171"/>
          <ac:picMkLst>
            <pc:docMk/>
            <pc:sldMk cId="3302747643" sldId="377"/>
            <ac:picMk id="2" creationId="{7A91CDEE-F208-4965-A559-6CD58632944D}"/>
          </ac:picMkLst>
        </pc:picChg>
        <pc:picChg chg="del">
          <ac:chgData name="Chris Fiebelkorn" userId="8264ad7cae1ebfb8" providerId="LiveId" clId="{6399A114-CAB8-4939-A467-B64C80014A11}" dt="2018-11-17T18:34:39.204" v="814" actId="478"/>
          <ac:picMkLst>
            <pc:docMk/>
            <pc:sldMk cId="3302747643" sldId="377"/>
            <ac:picMk id="2244" creationId="{00000000-0000-0000-0000-000000000000}"/>
          </ac:picMkLst>
        </pc:picChg>
      </pc:sldChg>
      <pc:sldChg chg="addSp delSp modSp addAnim delAnim">
        <pc:chgData name="Chris Fiebelkorn" userId="8264ad7cae1ebfb8" providerId="LiveId" clId="{6399A114-CAB8-4939-A467-B64C80014A11}" dt="2018-11-19T05:37:02.417" v="1333" actId="1076"/>
        <pc:sldMkLst>
          <pc:docMk/>
          <pc:sldMk cId="2666617486" sldId="378"/>
        </pc:sldMkLst>
        <pc:spChg chg="add mod ord">
          <ac:chgData name="Chris Fiebelkorn" userId="8264ad7cae1ebfb8" providerId="LiveId" clId="{6399A114-CAB8-4939-A467-B64C80014A11}" dt="2018-11-19T05:36:58.122" v="1332" actId="1076"/>
          <ac:spMkLst>
            <pc:docMk/>
            <pc:sldMk cId="2666617486" sldId="378"/>
            <ac:spMk id="8" creationId="{33275BE4-1600-480D-A088-E9EF9DC5AE36}"/>
          </ac:spMkLst>
        </pc:spChg>
        <pc:spChg chg="del topLvl">
          <ac:chgData name="Chris Fiebelkorn" userId="8264ad7cae1ebfb8" providerId="LiveId" clId="{6399A114-CAB8-4939-A467-B64C80014A11}" dt="2018-11-19T05:36:25.721" v="1327" actId="478"/>
          <ac:spMkLst>
            <pc:docMk/>
            <pc:sldMk cId="2666617486" sldId="378"/>
            <ac:spMk id="2257" creationId="{00000000-0000-0000-0000-000000000000}"/>
          </ac:spMkLst>
        </pc:spChg>
        <pc:spChg chg="mod topLvl">
          <ac:chgData name="Chris Fiebelkorn" userId="8264ad7cae1ebfb8" providerId="LiveId" clId="{6399A114-CAB8-4939-A467-B64C80014A11}" dt="2018-11-19T05:37:02.417" v="1333" actId="1076"/>
          <ac:spMkLst>
            <pc:docMk/>
            <pc:sldMk cId="2666617486" sldId="378"/>
            <ac:spMk id="2258" creationId="{00000000-0000-0000-0000-000000000000}"/>
          </ac:spMkLst>
        </pc:spChg>
        <pc:grpChg chg="add del mod">
          <ac:chgData name="Chris Fiebelkorn" userId="8264ad7cae1ebfb8" providerId="LiveId" clId="{6399A114-CAB8-4939-A467-B64C80014A11}" dt="2018-11-19T05:36:25.721" v="1327" actId="478"/>
          <ac:grpSpMkLst>
            <pc:docMk/>
            <pc:sldMk cId="2666617486" sldId="378"/>
            <ac:grpSpMk id="2256" creationId="{00000000-0000-0000-0000-000000000000}"/>
          </ac:grpSpMkLst>
        </pc:grpChg>
        <pc:picChg chg="add mod ord">
          <ac:chgData name="Chris Fiebelkorn" userId="8264ad7cae1ebfb8" providerId="LiveId" clId="{6399A114-CAB8-4939-A467-B64C80014A11}" dt="2018-11-17T18:34:54.809" v="844" actId="171"/>
          <ac:picMkLst>
            <pc:docMk/>
            <pc:sldMk cId="2666617486" sldId="378"/>
            <ac:picMk id="2" creationId="{73D76D12-4038-41C0-A5EA-73450B4A62C5}"/>
          </ac:picMkLst>
        </pc:picChg>
        <pc:picChg chg="del">
          <ac:chgData name="Chris Fiebelkorn" userId="8264ad7cae1ebfb8" providerId="LiveId" clId="{6399A114-CAB8-4939-A467-B64C80014A11}" dt="2018-11-17T18:34:48.195" v="828" actId="478"/>
          <ac:picMkLst>
            <pc:docMk/>
            <pc:sldMk cId="2666617486" sldId="378"/>
            <ac:picMk id="2253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11.309" v="1232"/>
        <pc:sldMkLst>
          <pc:docMk/>
          <pc:sldMk cId="2172468707" sldId="379"/>
        </pc:sldMkLst>
        <pc:spChg chg="mod ord">
          <ac:chgData name="Chris Fiebelkorn" userId="8264ad7cae1ebfb8" providerId="LiveId" clId="{6399A114-CAB8-4939-A467-B64C80014A11}" dt="2018-11-19T05:30:41.918" v="1183" actId="14100"/>
          <ac:spMkLst>
            <pc:docMk/>
            <pc:sldMk cId="2172468707" sldId="379"/>
            <ac:spMk id="2153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29:43.512" v="1161" actId="14100"/>
          <ac:spMkLst>
            <pc:docMk/>
            <pc:sldMk cId="2172468707" sldId="379"/>
            <ac:spMk id="2154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27:45.169" v="1105" actId="478"/>
          <ac:picMkLst>
            <pc:docMk/>
            <pc:sldMk cId="2172468707" sldId="379"/>
            <ac:picMk id="2" creationId="{5AF2C3F5-4C90-485F-A230-AAE2588B2BAB}"/>
          </ac:picMkLst>
        </pc:picChg>
        <pc:picChg chg="add ord">
          <ac:chgData name="Chris Fiebelkorn" userId="8264ad7cae1ebfb8" providerId="LiveId" clId="{6399A114-CAB8-4939-A467-B64C80014A11}" dt="2018-11-19T05:27:51.526" v="1111" actId="171"/>
          <ac:picMkLst>
            <pc:docMk/>
            <pc:sldMk cId="2172468707" sldId="379"/>
            <ac:picMk id="7" creationId="{AD20E334-1B8A-4BD1-8E64-550D275D9D91}"/>
          </ac:picMkLst>
        </pc:picChg>
        <pc:picChg chg="del">
          <ac:chgData name="Chris Fiebelkorn" userId="8264ad7cae1ebfb8" providerId="LiveId" clId="{6399A114-CAB8-4939-A467-B64C80014A11}" dt="2018-11-17T18:33:36.610" v="743" actId="478"/>
          <ac:picMkLst>
            <pc:docMk/>
            <pc:sldMk cId="2172468707" sldId="379"/>
            <ac:picMk id="2150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15.350" v="1233"/>
        <pc:sldMkLst>
          <pc:docMk/>
          <pc:sldMk cId="3472032327" sldId="380"/>
        </pc:sldMkLst>
        <pc:spChg chg="add ord">
          <ac:chgData name="Chris Fiebelkorn" userId="8264ad7cae1ebfb8" providerId="LiveId" clId="{6399A114-CAB8-4939-A467-B64C80014A11}" dt="2018-11-19T05:31:01.576" v="1190" actId="171"/>
          <ac:spMkLst>
            <pc:docMk/>
            <pc:sldMk cId="3472032327" sldId="380"/>
            <ac:spMk id="7" creationId="{14A62D53-81BA-425F-B204-8B5D629FA9A2}"/>
          </ac:spMkLst>
        </pc:spChg>
        <pc:spChg chg="del">
          <ac:chgData name="Chris Fiebelkorn" userId="8264ad7cae1ebfb8" providerId="LiveId" clId="{6399A114-CAB8-4939-A467-B64C80014A11}" dt="2018-11-19T05:30:52.225" v="1184" actId="478"/>
          <ac:spMkLst>
            <pc:docMk/>
            <pc:sldMk cId="3472032327" sldId="380"/>
            <ac:spMk id="2162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1:42.306" v="1208" actId="20577"/>
          <ac:spMkLst>
            <pc:docMk/>
            <pc:sldMk cId="3472032327" sldId="380"/>
            <ac:spMk id="2163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31:19.854" v="1192" actId="478"/>
          <ac:picMkLst>
            <pc:docMk/>
            <pc:sldMk cId="3472032327" sldId="380"/>
            <ac:picMk id="2" creationId="{1AEF1659-DD0B-4CAA-91FD-588751C6CCF7}"/>
          </ac:picMkLst>
        </pc:picChg>
        <pc:picChg chg="add ord">
          <ac:chgData name="Chris Fiebelkorn" userId="8264ad7cae1ebfb8" providerId="LiveId" clId="{6399A114-CAB8-4939-A467-B64C80014A11}" dt="2018-11-19T05:31:27.440" v="1203" actId="171"/>
          <ac:picMkLst>
            <pc:docMk/>
            <pc:sldMk cId="3472032327" sldId="380"/>
            <ac:picMk id="8" creationId="{E951EA00-05FE-4B78-922F-18E21CE4A7E0}"/>
          </ac:picMkLst>
        </pc:picChg>
        <pc:picChg chg="del">
          <ac:chgData name="Chris Fiebelkorn" userId="8264ad7cae1ebfb8" providerId="LiveId" clId="{6399A114-CAB8-4939-A467-B64C80014A11}" dt="2018-11-17T18:33:50.195" v="754" actId="478"/>
          <ac:picMkLst>
            <pc:docMk/>
            <pc:sldMk cId="3472032327" sldId="380"/>
            <ac:picMk id="2159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26.867" v="1235"/>
        <pc:sldMkLst>
          <pc:docMk/>
          <pc:sldMk cId="647947238" sldId="382"/>
        </pc:sldMkLst>
        <pc:spChg chg="add ord">
          <ac:chgData name="Chris Fiebelkorn" userId="8264ad7cae1ebfb8" providerId="LiveId" clId="{6399A114-CAB8-4939-A467-B64C80014A11}" dt="2018-11-19T05:32:15.653" v="1217" actId="170"/>
          <ac:spMkLst>
            <pc:docMk/>
            <pc:sldMk cId="647947238" sldId="382"/>
            <ac:spMk id="7" creationId="{EB655A8D-658E-4EF3-9746-71B2BA8B6013}"/>
          </ac:spMkLst>
        </pc:spChg>
        <pc:spChg chg="del">
          <ac:chgData name="Chris Fiebelkorn" userId="8264ad7cae1ebfb8" providerId="LiveId" clId="{6399A114-CAB8-4939-A467-B64C80014A11}" dt="2018-11-19T05:31:57.247" v="1209" actId="478"/>
          <ac:spMkLst>
            <pc:docMk/>
            <pc:sldMk cId="647947238" sldId="382"/>
            <ac:spMk id="2162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2:04.299" v="1210" actId="14100"/>
          <ac:spMkLst>
            <pc:docMk/>
            <pc:sldMk cId="647947238" sldId="382"/>
            <ac:spMk id="2163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32:25.734" v="1218" actId="478"/>
          <ac:picMkLst>
            <pc:docMk/>
            <pc:sldMk cId="647947238" sldId="382"/>
            <ac:picMk id="2" creationId="{10B8AE56-2762-430D-8E63-D72623A0AC3F}"/>
          </ac:picMkLst>
        </pc:picChg>
        <pc:picChg chg="add ord">
          <ac:chgData name="Chris Fiebelkorn" userId="8264ad7cae1ebfb8" providerId="LiveId" clId="{6399A114-CAB8-4939-A467-B64C80014A11}" dt="2018-11-19T05:32:33.682" v="1228" actId="171"/>
          <ac:picMkLst>
            <pc:docMk/>
            <pc:sldMk cId="647947238" sldId="382"/>
            <ac:picMk id="8" creationId="{4ED84097-F632-4901-AFF8-53FE3BB27FE4}"/>
          </ac:picMkLst>
        </pc:picChg>
        <pc:picChg chg="del">
          <ac:chgData name="Chris Fiebelkorn" userId="8264ad7cae1ebfb8" providerId="LiveId" clId="{6399A114-CAB8-4939-A467-B64C80014A11}" dt="2018-11-17T18:33:59.306" v="765" actId="478"/>
          <ac:picMkLst>
            <pc:docMk/>
            <pc:sldMk cId="647947238" sldId="382"/>
            <ac:picMk id="2159" creationId="{00000000-0000-0000-0000-000000000000}"/>
          </ac:picMkLst>
        </pc:picChg>
      </pc:sldChg>
      <pc:sldChg chg="modAnim">
        <pc:chgData name="Chris Fiebelkorn" userId="8264ad7cae1ebfb8" providerId="LiveId" clId="{6399A114-CAB8-4939-A467-B64C80014A11}" dt="2018-11-19T05:33:42.398" v="1237"/>
        <pc:sldMkLst>
          <pc:docMk/>
          <pc:sldMk cId="405308557" sldId="383"/>
        </pc:sldMkLst>
      </pc:sldChg>
      <pc:sldChg chg="modAnim">
        <pc:chgData name="Chris Fiebelkorn" userId="8264ad7cae1ebfb8" providerId="LiveId" clId="{6399A114-CAB8-4939-A467-B64C80014A11}" dt="2018-11-19T05:33:49.087" v="1238"/>
        <pc:sldMkLst>
          <pc:docMk/>
          <pc:sldMk cId="1481090786" sldId="384"/>
        </pc:sldMkLst>
      </pc:sldChg>
      <pc:sldChg chg="addSp delSp modSp add delAnim modAnim">
        <pc:chgData name="Chris Fiebelkorn" userId="8264ad7cae1ebfb8" providerId="LiveId" clId="{6399A114-CAB8-4939-A467-B64C80014A11}" dt="2018-11-19T05:20:07.919" v="997" actId="732"/>
        <pc:sldMkLst>
          <pc:docMk/>
          <pc:sldMk cId="2518999651" sldId="385"/>
        </pc:sldMkLst>
        <pc:spChg chg="del">
          <ac:chgData name="Chris Fiebelkorn" userId="8264ad7cae1ebfb8" providerId="LiveId" clId="{6399A114-CAB8-4939-A467-B64C80014A11}" dt="2018-11-17T17:17:19.088" v="246" actId="478"/>
          <ac:spMkLst>
            <pc:docMk/>
            <pc:sldMk cId="2518999651" sldId="385"/>
            <ac:spMk id="1647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7:23.248" v="247"/>
          <ac:spMkLst>
            <pc:docMk/>
            <pc:sldMk cId="2518999651" sldId="385"/>
            <ac:spMk id="1649" creationId="{00000000-0000-0000-0000-000000000000}"/>
          </ac:spMkLst>
        </pc:spChg>
        <pc:picChg chg="add mod">
          <ac:chgData name="Chris Fiebelkorn" userId="8264ad7cae1ebfb8" providerId="LiveId" clId="{6399A114-CAB8-4939-A467-B64C80014A11}" dt="2018-11-17T17:25:15.492" v="403" actId="14100"/>
          <ac:picMkLst>
            <pc:docMk/>
            <pc:sldMk cId="2518999651" sldId="385"/>
            <ac:picMk id="2" creationId="{D687041F-F132-4B75-922D-DAF68AC3EE09}"/>
          </ac:picMkLst>
        </pc:picChg>
        <pc:picChg chg="add mod">
          <ac:chgData name="Chris Fiebelkorn" userId="8264ad7cae1ebfb8" providerId="LiveId" clId="{6399A114-CAB8-4939-A467-B64C80014A11}" dt="2018-11-17T17:25:28.171" v="449" actId="1037"/>
          <ac:picMkLst>
            <pc:docMk/>
            <pc:sldMk cId="2518999651" sldId="385"/>
            <ac:picMk id="4" creationId="{50682C87-DA12-4F4A-8642-CAB3B7CE745B}"/>
          </ac:picMkLst>
        </pc:picChg>
        <pc:picChg chg="mod modCrop">
          <ac:chgData name="Chris Fiebelkorn" userId="8264ad7cae1ebfb8" providerId="LiveId" clId="{6399A114-CAB8-4939-A467-B64C80014A11}" dt="2018-11-19T05:20:07.919" v="997" actId="732"/>
          <ac:picMkLst>
            <pc:docMk/>
            <pc:sldMk cId="2518999651" sldId="385"/>
            <ac:picMk id="1650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2:12.505" v="924" actId="14100"/>
        <pc:sldMkLst>
          <pc:docMk/>
          <pc:sldMk cId="224696184" sldId="386"/>
        </pc:sldMkLst>
        <pc:spChg chg="mod">
          <ac:chgData name="Chris Fiebelkorn" userId="8264ad7cae1ebfb8" providerId="LiveId" clId="{6399A114-CAB8-4939-A467-B64C80014A11}" dt="2018-11-19T05:12:12.505" v="924" actId="14100"/>
          <ac:spMkLst>
            <pc:docMk/>
            <pc:sldMk cId="224696184" sldId="386"/>
            <ac:spMk id="2" creationId="{00000000-0000-0000-0000-000000000000}"/>
          </ac:spMkLst>
        </pc:spChg>
      </pc:sldChg>
      <pc:sldChg chg="delSp modSp">
        <pc:chgData name="Chris Fiebelkorn" userId="8264ad7cae1ebfb8" providerId="LiveId" clId="{6399A114-CAB8-4939-A467-B64C80014A11}" dt="2018-11-19T05:21:00.599" v="1012" actId="732"/>
        <pc:sldMkLst>
          <pc:docMk/>
          <pc:sldMk cId="3222953903" sldId="389"/>
        </pc:sldMkLst>
        <pc:spChg chg="mod">
          <ac:chgData name="Chris Fiebelkorn" userId="8264ad7cae1ebfb8" providerId="LiveId" clId="{6399A114-CAB8-4939-A467-B64C80014A11}" dt="2018-11-19T05:20:41.316" v="1003" actId="14100"/>
          <ac:spMkLst>
            <pc:docMk/>
            <pc:sldMk cId="3222953903" sldId="389"/>
            <ac:spMk id="1646" creationId="{00000000-0000-0000-0000-000000000000}"/>
          </ac:spMkLst>
        </pc:spChg>
        <pc:spChg chg="del mod">
          <ac:chgData name="Chris Fiebelkorn" userId="8264ad7cae1ebfb8" providerId="LiveId" clId="{6399A114-CAB8-4939-A467-B64C80014A11}" dt="2018-11-19T05:20:37.570" v="1002" actId="478"/>
          <ac:spMkLst>
            <pc:docMk/>
            <pc:sldMk cId="3222953903" sldId="389"/>
            <ac:spMk id="1648" creationId="{00000000-0000-0000-0000-000000000000}"/>
          </ac:spMkLst>
        </pc:spChg>
        <pc:picChg chg="mod ord modCrop">
          <ac:chgData name="Chris Fiebelkorn" userId="8264ad7cae1ebfb8" providerId="LiveId" clId="{6399A114-CAB8-4939-A467-B64C80014A11}" dt="2018-11-19T05:21:00.599" v="1012" actId="732"/>
          <ac:picMkLst>
            <pc:docMk/>
            <pc:sldMk cId="3222953903" sldId="389"/>
            <ac:picMk id="2" creationId="{ADA65C0E-1BDD-4AAD-A8BF-D15C6E3A2B82}"/>
          </ac:picMkLst>
        </pc:picChg>
      </pc:sldChg>
      <pc:sldChg chg="modAnim">
        <pc:chgData name="Chris Fiebelkorn" userId="8264ad7cae1ebfb8" providerId="LiveId" clId="{6399A114-CAB8-4939-A467-B64C80014A11}" dt="2018-11-19T05:24:14.626" v="1046"/>
        <pc:sldMkLst>
          <pc:docMk/>
          <pc:sldMk cId="1649689607" sldId="391"/>
        </pc:sldMkLst>
      </pc:sldChg>
      <pc:sldChg chg="addSp delSp add modAnim">
        <pc:chgData name="Chris Fiebelkorn" userId="8264ad7cae1ebfb8" providerId="LiveId" clId="{6399A114-CAB8-4939-A467-B64C80014A11}" dt="2018-11-19T05:15:26.054" v="952"/>
        <pc:sldMkLst>
          <pc:docMk/>
          <pc:sldMk cId="2884848566" sldId="396"/>
        </pc:sldMkLst>
        <pc:spChg chg="del">
          <ac:chgData name="Chris Fiebelkorn" userId="8264ad7cae1ebfb8" providerId="LiveId" clId="{6399A114-CAB8-4939-A467-B64C80014A11}" dt="2018-11-19T05:15:03.066" v="948"/>
          <ac:spMkLst>
            <pc:docMk/>
            <pc:sldMk cId="2884848566" sldId="396"/>
            <ac:spMk id="2" creationId="{D06CDED0-6116-417D-8C9C-942307AB63FB}"/>
          </ac:spMkLst>
        </pc:spChg>
        <pc:spChg chg="del">
          <ac:chgData name="Chris Fiebelkorn" userId="8264ad7cae1ebfb8" providerId="LiveId" clId="{6399A114-CAB8-4939-A467-B64C80014A11}" dt="2018-11-19T05:15:03.066" v="948"/>
          <ac:spMkLst>
            <pc:docMk/>
            <pc:sldMk cId="2884848566" sldId="396"/>
            <ac:spMk id="3" creationId="{732913BB-5822-4FB7-895D-C8E1C7FD400F}"/>
          </ac:spMkLst>
        </pc:spChg>
        <pc:spChg chg="add">
          <ac:chgData name="Chris Fiebelkorn" userId="8264ad7cae1ebfb8" providerId="LiveId" clId="{6399A114-CAB8-4939-A467-B64C80014A11}" dt="2018-11-19T05:15:09.319" v="950"/>
          <ac:spMkLst>
            <pc:docMk/>
            <pc:sldMk cId="2884848566" sldId="396"/>
            <ac:spMk id="6" creationId="{F937FD49-368C-4C83-ABF0-2297EB81D8B3}"/>
          </ac:spMkLst>
        </pc:spChg>
        <pc:picChg chg="add">
          <ac:chgData name="Chris Fiebelkorn" userId="8264ad7cae1ebfb8" providerId="LiveId" clId="{6399A114-CAB8-4939-A467-B64C80014A11}" dt="2018-11-19T05:15:09.319" v="950"/>
          <ac:picMkLst>
            <pc:docMk/>
            <pc:sldMk cId="2884848566" sldId="396"/>
            <ac:picMk id="7" creationId="{DA1066CF-1458-4B07-9688-016B6541DC18}"/>
          </ac:picMkLst>
        </pc:picChg>
      </pc:sldChg>
      <pc:sldChg chg="add del">
        <pc:chgData name="Chris Fiebelkorn" userId="8264ad7cae1ebfb8" providerId="LiveId" clId="{6399A114-CAB8-4939-A467-B64C80014A11}" dt="2018-11-19T05:15:05.175" v="949" actId="2696"/>
        <pc:sldMkLst>
          <pc:docMk/>
          <pc:sldMk cId="3002045650" sldId="397"/>
        </pc:sldMkLst>
      </pc:sldChg>
      <pc:sldChg chg="add">
        <pc:chgData name="Chris Fiebelkorn" userId="8264ad7cae1ebfb8" providerId="LiveId" clId="{6399A114-CAB8-4939-A467-B64C80014A11}" dt="2018-11-19T05:18:13.059" v="988"/>
        <pc:sldMkLst>
          <pc:docMk/>
          <pc:sldMk cId="4229577148" sldId="397"/>
        </pc:sldMkLst>
      </pc:sldChg>
    </pc:docChg>
  </pc:docChgLst>
  <pc:docChgLst>
    <pc:chgData name="Monica Pope" userId="f452de3445d0aa3f" providerId="Windows Live" clId="Web-{946E1819-806C-4AF6-BAB0-8B2C8AA2A031}"/>
    <pc:docChg chg="addSld delSld modSld">
      <pc:chgData name="Monica Pope" userId="f452de3445d0aa3f" providerId="Windows Live" clId="Web-{946E1819-806C-4AF6-BAB0-8B2C8AA2A031}" dt="2018-11-18T06:58:33.871" v="1739"/>
      <pc:docMkLst>
        <pc:docMk/>
      </pc:docMkLst>
      <pc:sldChg chg="addSp delSp modSp">
        <pc:chgData name="Monica Pope" userId="f452de3445d0aa3f" providerId="Windows Live" clId="Web-{946E1819-806C-4AF6-BAB0-8B2C8AA2A031}" dt="2018-11-18T06:47:42.754" v="1649" actId="1076"/>
        <pc:sldMkLst>
          <pc:docMk/>
          <pc:sldMk cId="1920111014" sldId="256"/>
        </pc:sldMkLst>
        <pc:spChg chg="del mod">
          <ac:chgData name="Monica Pope" userId="f452de3445d0aa3f" providerId="Windows Live" clId="Web-{946E1819-806C-4AF6-BAB0-8B2C8AA2A031}" dt="2018-11-18T06:47:21.191" v="1642"/>
          <ac:spMkLst>
            <pc:docMk/>
            <pc:sldMk cId="1920111014" sldId="256"/>
            <ac:spMk id="2" creationId="{00000000-0000-0000-0000-000000000000}"/>
          </ac:spMkLst>
        </pc:spChg>
        <pc:spChg chg="mod">
          <ac:chgData name="Monica Pope" userId="f452de3445d0aa3f" providerId="Windows Live" clId="Web-{946E1819-806C-4AF6-BAB0-8B2C8AA2A031}" dt="2018-11-18T06:44:09.185" v="1633" actId="20577"/>
          <ac:spMkLst>
            <pc:docMk/>
            <pc:sldMk cId="1920111014" sldId="256"/>
            <ac:spMk id="3" creationId="{00000000-0000-0000-0000-000000000000}"/>
          </ac:spMkLst>
        </pc:spChg>
        <pc:spChg chg="add del mod">
          <ac:chgData name="Monica Pope" userId="f452de3445d0aa3f" providerId="Windows Live" clId="Web-{946E1819-806C-4AF6-BAB0-8B2C8AA2A031}" dt="2018-11-18T06:47:31.004" v="1645"/>
          <ac:spMkLst>
            <pc:docMk/>
            <pc:sldMk cId="1920111014" sldId="256"/>
            <ac:spMk id="5" creationId="{63AAA017-1175-4480-94C6-3CA80A094C0B}"/>
          </ac:spMkLst>
        </pc:spChg>
        <pc:spChg chg="add mod">
          <ac:chgData name="Monica Pope" userId="f452de3445d0aa3f" providerId="Windows Live" clId="Web-{946E1819-806C-4AF6-BAB0-8B2C8AA2A031}" dt="2018-11-18T06:47:42.754" v="1649" actId="1076"/>
          <ac:spMkLst>
            <pc:docMk/>
            <pc:sldMk cId="1920111014" sldId="256"/>
            <ac:spMk id="7" creationId="{5BEEF115-0158-4462-9910-DC1A55DE59A7}"/>
          </ac:spMkLst>
        </pc:spChg>
      </pc:sldChg>
      <pc:sldChg chg="modSp">
        <pc:chgData name="Monica Pope" userId="f452de3445d0aa3f" providerId="Windows Live" clId="Web-{946E1819-806C-4AF6-BAB0-8B2C8AA2A031}" dt="2018-11-18T05:19:06.281" v="2" actId="1076"/>
        <pc:sldMkLst>
          <pc:docMk/>
          <pc:sldMk cId="2900219503" sldId="258"/>
        </pc:sldMkLst>
        <pc:spChg chg="mod">
          <ac:chgData name="Monica Pope" userId="f452de3445d0aa3f" providerId="Windows Live" clId="Web-{946E1819-806C-4AF6-BAB0-8B2C8AA2A031}" dt="2018-11-18T05:19:06.281" v="2" actId="1076"/>
          <ac:spMkLst>
            <pc:docMk/>
            <pc:sldMk cId="2900219503" sldId="258"/>
            <ac:spMk id="140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18:54.359" v="1" actId="1076"/>
        <pc:sldMkLst>
          <pc:docMk/>
          <pc:sldMk cId="473290828" sldId="260"/>
        </pc:sldMkLst>
        <pc:spChg chg="mod">
          <ac:chgData name="Monica Pope" userId="f452de3445d0aa3f" providerId="Windows Live" clId="Web-{946E1819-806C-4AF6-BAB0-8B2C8AA2A031}" dt="2018-11-18T05:18:54.359" v="1" actId="1076"/>
          <ac:spMkLst>
            <pc:docMk/>
            <pc:sldMk cId="473290828" sldId="260"/>
            <ac:spMk id="1419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18:46.609" v="0" actId="1076"/>
          <ac:picMkLst>
            <pc:docMk/>
            <pc:sldMk cId="473290828" sldId="260"/>
            <ac:picMk id="5" creationId="{9ABF5B20-2B23-4866-8F3B-BC30247928F5}"/>
          </ac:picMkLst>
        </pc:picChg>
      </pc:sldChg>
      <pc:sldChg chg="modSp">
        <pc:chgData name="Monica Pope" userId="f452de3445d0aa3f" providerId="Windows Live" clId="Web-{946E1819-806C-4AF6-BAB0-8B2C8AA2A031}" dt="2018-11-18T05:20:18.469" v="20" actId="1076"/>
        <pc:sldMkLst>
          <pc:docMk/>
          <pc:sldMk cId="3409034834" sldId="263"/>
        </pc:sldMkLst>
        <pc:spChg chg="mod">
          <ac:chgData name="Monica Pope" userId="f452de3445d0aa3f" providerId="Windows Live" clId="Web-{946E1819-806C-4AF6-BAB0-8B2C8AA2A031}" dt="2018-11-18T05:20:18.469" v="20" actId="1076"/>
          <ac:spMkLst>
            <pc:docMk/>
            <pc:sldMk cId="3409034834" sldId="263"/>
            <ac:spMk id="144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20:51.579" v="35" actId="14100"/>
        <pc:sldMkLst>
          <pc:docMk/>
          <pc:sldMk cId="3244291076" sldId="264"/>
        </pc:sldMkLst>
        <pc:spChg chg="mod">
          <ac:chgData name="Monica Pope" userId="f452de3445d0aa3f" providerId="Windows Live" clId="Web-{946E1819-806C-4AF6-BAB0-8B2C8AA2A031}" dt="2018-11-18T05:20:44.750" v="34" actId="1076"/>
          <ac:spMkLst>
            <pc:docMk/>
            <pc:sldMk cId="3244291076" sldId="264"/>
            <ac:spMk id="1451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0:51.579" v="35" actId="14100"/>
          <ac:picMkLst>
            <pc:docMk/>
            <pc:sldMk cId="3244291076" sldId="264"/>
            <ac:picMk id="1454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5:19:48.235" v="6" actId="14100"/>
        <pc:sldMkLst>
          <pc:docMk/>
          <pc:sldMk cId="3297870441" sldId="273"/>
        </pc:sldMkLst>
        <pc:picChg chg="mod">
          <ac:chgData name="Monica Pope" userId="f452de3445d0aa3f" providerId="Windows Live" clId="Web-{946E1819-806C-4AF6-BAB0-8B2C8AA2A031}" dt="2018-11-18T05:19:48.235" v="6" actId="14100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946E1819-806C-4AF6-BAB0-8B2C8AA2A031}" dt="2018-11-18T05:22:06.626" v="47" actId="1076"/>
        <pc:sldMkLst>
          <pc:docMk/>
          <pc:sldMk cId="3325750996" sldId="274"/>
        </pc:sldMkLst>
        <pc:spChg chg="mod">
          <ac:chgData name="Monica Pope" userId="f452de3445d0aa3f" providerId="Windows Live" clId="Web-{946E1819-806C-4AF6-BAB0-8B2C8AA2A031}" dt="2018-11-18T05:22:06.626" v="47" actId="1076"/>
          <ac:spMkLst>
            <pc:docMk/>
            <pc:sldMk cId="3325750996" sldId="274"/>
            <ac:spMk id="2" creationId="{5BC0F1FB-E239-4AFE-B7BC-58B6B170887D}"/>
          </ac:spMkLst>
        </pc:spChg>
        <pc:picChg chg="mod modCrop">
          <ac:chgData name="Monica Pope" userId="f452de3445d0aa3f" providerId="Windows Live" clId="Web-{946E1819-806C-4AF6-BAB0-8B2C8AA2A031}" dt="2018-11-18T05:22:00.657" v="46" actId="14100"/>
          <ac:picMkLst>
            <pc:docMk/>
            <pc:sldMk cId="3325750996" sldId="274"/>
            <ac:picMk id="7" creationId="{0ABBD673-2C6D-475B-9E30-79C9013C8A25}"/>
          </ac:picMkLst>
        </pc:picChg>
      </pc:sldChg>
      <pc:sldChg chg="modSp">
        <pc:chgData name="Monica Pope" userId="f452de3445d0aa3f" providerId="Windows Live" clId="Web-{946E1819-806C-4AF6-BAB0-8B2C8AA2A031}" dt="2018-11-18T05:22:30.282" v="52" actId="1076"/>
        <pc:sldMkLst>
          <pc:docMk/>
          <pc:sldMk cId="2999795396" sldId="275"/>
        </pc:sldMkLst>
        <pc:spChg chg="mod">
          <ac:chgData name="Monica Pope" userId="f452de3445d0aa3f" providerId="Windows Live" clId="Web-{946E1819-806C-4AF6-BAB0-8B2C8AA2A031}" dt="2018-11-18T05:22:20.095" v="49" actId="1076"/>
          <ac:spMkLst>
            <pc:docMk/>
            <pc:sldMk cId="2999795396" sldId="275"/>
            <ac:spMk id="6" creationId="{13F424D0-B018-46C6-A123-E6F0E7B9375C}"/>
          </ac:spMkLst>
        </pc:spChg>
        <pc:picChg chg="mod">
          <ac:chgData name="Monica Pope" userId="f452de3445d0aa3f" providerId="Windows Live" clId="Web-{946E1819-806C-4AF6-BAB0-8B2C8AA2A031}" dt="2018-11-18T05:22:30.282" v="52" actId="1076"/>
          <ac:picMkLst>
            <pc:docMk/>
            <pc:sldMk cId="2999795396" sldId="275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946E1819-806C-4AF6-BAB0-8B2C8AA2A031}" dt="2018-11-18T05:23:15.923" v="55" actId="1076"/>
        <pc:sldMkLst>
          <pc:docMk/>
          <pc:sldMk cId="3615439040" sldId="282"/>
        </pc:sldMkLst>
        <pc:spChg chg="mod">
          <ac:chgData name="Monica Pope" userId="f452de3445d0aa3f" providerId="Windows Live" clId="Web-{946E1819-806C-4AF6-BAB0-8B2C8AA2A031}" dt="2018-11-18T05:23:05.907" v="53" actId="1076"/>
          <ac:spMkLst>
            <pc:docMk/>
            <pc:sldMk cId="3615439040" sldId="282"/>
            <ac:spMk id="4" creationId="{8E378B2B-A2BC-4586-B3D7-6611072D105F}"/>
          </ac:spMkLst>
        </pc:spChg>
        <pc:spChg chg="mod">
          <ac:chgData name="Monica Pope" userId="f452de3445d0aa3f" providerId="Windows Live" clId="Web-{946E1819-806C-4AF6-BAB0-8B2C8AA2A031}" dt="2018-11-18T05:23:10.907" v="54" actId="1076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Monica Pope" userId="f452de3445d0aa3f" providerId="Windows Live" clId="Web-{946E1819-806C-4AF6-BAB0-8B2C8AA2A031}" dt="2018-11-18T05:23:15.923" v="55" actId="1076"/>
          <ac:spMkLst>
            <pc:docMk/>
            <pc:sldMk cId="3615439040" sldId="282"/>
            <ac:spMk id="7" creationId="{605C4B34-1630-48CD-B14F-C43E7CF1E8C6}"/>
          </ac:spMkLst>
        </pc:spChg>
      </pc:sldChg>
      <pc:sldChg chg="modSp">
        <pc:chgData name="Monica Pope" userId="f452de3445d0aa3f" providerId="Windows Live" clId="Web-{946E1819-806C-4AF6-BAB0-8B2C8AA2A031}" dt="2018-11-18T05:24:08.002" v="60" actId="14100"/>
        <pc:sldMkLst>
          <pc:docMk/>
          <pc:sldMk cId="2546999578" sldId="286"/>
        </pc:sldMkLst>
        <pc:spChg chg="mod">
          <ac:chgData name="Monica Pope" userId="f452de3445d0aa3f" providerId="Windows Live" clId="Web-{946E1819-806C-4AF6-BAB0-8B2C8AA2A031}" dt="2018-11-18T05:24:08.002" v="60" actId="14100"/>
          <ac:spMkLst>
            <pc:docMk/>
            <pc:sldMk cId="2546999578" sldId="286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946E1819-806C-4AF6-BAB0-8B2C8AA2A031}" dt="2018-11-18T05:25:58.301" v="71" actId="1076"/>
        <pc:sldMkLst>
          <pc:docMk/>
          <pc:sldMk cId="4183622581" sldId="289"/>
        </pc:sldMkLst>
        <pc:spChg chg="mod">
          <ac:chgData name="Monica Pope" userId="f452de3445d0aa3f" providerId="Windows Live" clId="Web-{946E1819-806C-4AF6-BAB0-8B2C8AA2A031}" dt="2018-11-18T05:25:58.301" v="71" actId="1076"/>
          <ac:spMkLst>
            <pc:docMk/>
            <pc:sldMk cId="4183622581" sldId="289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946E1819-806C-4AF6-BAB0-8B2C8AA2A031}" dt="2018-11-18T05:26:15.848" v="76" actId="20577"/>
        <pc:sldMkLst>
          <pc:docMk/>
          <pc:sldMk cId="148421000" sldId="290"/>
        </pc:sldMkLst>
        <pc:spChg chg="mod">
          <ac:chgData name="Monica Pope" userId="f452de3445d0aa3f" providerId="Windows Live" clId="Web-{946E1819-806C-4AF6-BAB0-8B2C8AA2A031}" dt="2018-11-18T05:26:15.848" v="76" actId="20577"/>
          <ac:spMkLst>
            <pc:docMk/>
            <pc:sldMk cId="148421000" sldId="290"/>
            <ac:spMk id="4" creationId="{80647124-7395-475B-A0D2-88F1D22A7085}"/>
          </ac:spMkLst>
        </pc:spChg>
      </pc:sldChg>
      <pc:sldChg chg="modSp">
        <pc:chgData name="Monica Pope" userId="f452de3445d0aa3f" providerId="Windows Live" clId="Web-{946E1819-806C-4AF6-BAB0-8B2C8AA2A031}" dt="2018-11-18T05:26:28.020" v="78" actId="1076"/>
        <pc:sldMkLst>
          <pc:docMk/>
          <pc:sldMk cId="3924927325" sldId="292"/>
        </pc:sldMkLst>
        <pc:spChg chg="mod">
          <ac:chgData name="Monica Pope" userId="f452de3445d0aa3f" providerId="Windows Live" clId="Web-{946E1819-806C-4AF6-BAB0-8B2C8AA2A031}" dt="2018-11-18T05:26:28.020" v="78" actId="1076"/>
          <ac:spMkLst>
            <pc:docMk/>
            <pc:sldMk cId="3924927325" sldId="292"/>
            <ac:spMk id="2" creationId="{D697CC80-4C0E-4F26-BBAC-AF6E05874D14}"/>
          </ac:spMkLst>
        </pc:spChg>
      </pc:sldChg>
      <pc:sldChg chg="modSp">
        <pc:chgData name="Monica Pope" userId="f452de3445d0aa3f" providerId="Windows Live" clId="Web-{946E1819-806C-4AF6-BAB0-8B2C8AA2A031}" dt="2018-11-18T05:27:08.458" v="85" actId="1076"/>
        <pc:sldMkLst>
          <pc:docMk/>
          <pc:sldMk cId="256563632" sldId="295"/>
        </pc:sldMkLst>
        <pc:spChg chg="mod">
          <ac:chgData name="Monica Pope" userId="f452de3445d0aa3f" providerId="Windows Live" clId="Web-{946E1819-806C-4AF6-BAB0-8B2C8AA2A031}" dt="2018-11-18T05:27:03.645" v="82" actId="20577"/>
          <ac:spMkLst>
            <pc:docMk/>
            <pc:sldMk cId="256563632" sldId="295"/>
            <ac:spMk id="4" creationId="{9D37E513-296A-4D45-B4CD-64CACB3E3A62}"/>
          </ac:spMkLst>
        </pc:spChg>
        <pc:picChg chg="mod">
          <ac:chgData name="Monica Pope" userId="f452de3445d0aa3f" providerId="Windows Live" clId="Web-{946E1819-806C-4AF6-BAB0-8B2C8AA2A031}" dt="2018-11-18T05:27:08.458" v="85" actId="1076"/>
          <ac:picMkLst>
            <pc:docMk/>
            <pc:sldMk cId="256563632" sldId="295"/>
            <ac:picMk id="11" creationId="{1177912D-DE32-4CBA-95C3-AC9F9F647B8C}"/>
          </ac:picMkLst>
        </pc:picChg>
      </pc:sldChg>
      <pc:sldChg chg="modSp">
        <pc:chgData name="Monica Pope" userId="f452de3445d0aa3f" providerId="Windows Live" clId="Web-{946E1819-806C-4AF6-BAB0-8B2C8AA2A031}" dt="2018-11-18T05:27:32.177" v="88" actId="20577"/>
        <pc:sldMkLst>
          <pc:docMk/>
          <pc:sldMk cId="2604689813" sldId="298"/>
        </pc:sldMkLst>
        <pc:spChg chg="mod">
          <ac:chgData name="Monica Pope" userId="f452de3445d0aa3f" providerId="Windows Live" clId="Web-{946E1819-806C-4AF6-BAB0-8B2C8AA2A031}" dt="2018-11-18T05:27:32.177" v="88" actId="20577"/>
          <ac:spMkLst>
            <pc:docMk/>
            <pc:sldMk cId="2604689813" sldId="298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946E1819-806C-4AF6-BAB0-8B2C8AA2A031}" dt="2018-11-18T05:28:21.677" v="94" actId="1076"/>
        <pc:sldMkLst>
          <pc:docMk/>
          <pc:sldMk cId="50429370" sldId="304"/>
        </pc:sldMkLst>
        <pc:spChg chg="mod">
          <ac:chgData name="Monica Pope" userId="f452de3445d0aa3f" providerId="Windows Live" clId="Web-{946E1819-806C-4AF6-BAB0-8B2C8AA2A031}" dt="2018-11-18T05:28:21.677" v="94" actId="1076"/>
          <ac:spMkLst>
            <pc:docMk/>
            <pc:sldMk cId="50429370" sldId="304"/>
            <ac:spMk id="2" creationId="{05C67DFF-B5F4-4E27-9F91-E6BE6756986F}"/>
          </ac:spMkLst>
        </pc:spChg>
      </pc:sldChg>
      <pc:sldChg chg="modSp">
        <pc:chgData name="Monica Pope" userId="f452de3445d0aa3f" providerId="Windows Live" clId="Web-{946E1819-806C-4AF6-BAB0-8B2C8AA2A031}" dt="2018-11-18T05:33:39.649" v="97" actId="14100"/>
        <pc:sldMkLst>
          <pc:docMk/>
          <pc:sldMk cId="501236720" sldId="305"/>
        </pc:sldMkLst>
        <pc:spChg chg="mod">
          <ac:chgData name="Monica Pope" userId="f452de3445d0aa3f" providerId="Windows Live" clId="Web-{946E1819-806C-4AF6-BAB0-8B2C8AA2A031}" dt="2018-11-18T05:33:31.243" v="96" actId="1076"/>
          <ac:spMkLst>
            <pc:docMk/>
            <pc:sldMk cId="501236720" sldId="305"/>
            <ac:spMk id="3" creationId="{9C24D0E7-3389-4976-9053-695257771E8B}"/>
          </ac:spMkLst>
        </pc:spChg>
        <pc:picChg chg="mod">
          <ac:chgData name="Monica Pope" userId="f452de3445d0aa3f" providerId="Windows Live" clId="Web-{946E1819-806C-4AF6-BAB0-8B2C8AA2A031}" dt="2018-11-18T05:33:39.649" v="97" actId="14100"/>
          <ac:picMkLst>
            <pc:docMk/>
            <pc:sldMk cId="501236720" sldId="305"/>
            <ac:picMk id="9" creationId="{B6F4543A-FBEF-4E86-B201-0D8C6398545B}"/>
          </ac:picMkLst>
        </pc:picChg>
      </pc:sldChg>
      <pc:sldChg chg="modSp">
        <pc:chgData name="Monica Pope" userId="f452de3445d0aa3f" providerId="Windows Live" clId="Web-{946E1819-806C-4AF6-BAB0-8B2C8AA2A031}" dt="2018-11-18T05:34:07.618" v="99" actId="1076"/>
        <pc:sldMkLst>
          <pc:docMk/>
          <pc:sldMk cId="1562958037" sldId="306"/>
        </pc:sldMkLst>
        <pc:spChg chg="mod">
          <ac:chgData name="Monica Pope" userId="f452de3445d0aa3f" providerId="Windows Live" clId="Web-{946E1819-806C-4AF6-BAB0-8B2C8AA2A031}" dt="2018-11-18T05:34:02.946" v="98" actId="1076"/>
          <ac:spMkLst>
            <pc:docMk/>
            <pc:sldMk cId="1562958037" sldId="306"/>
            <ac:spMk id="3" creationId="{9C24D0E7-3389-4976-9053-695257771E8B}"/>
          </ac:spMkLst>
        </pc:spChg>
        <pc:spChg chg="mod">
          <ac:chgData name="Monica Pope" userId="f452de3445d0aa3f" providerId="Windows Live" clId="Web-{946E1819-806C-4AF6-BAB0-8B2C8AA2A031}" dt="2018-11-18T05:34:07.618" v="99" actId="1076"/>
          <ac:spMkLst>
            <pc:docMk/>
            <pc:sldMk cId="1562958037" sldId="306"/>
            <ac:spMk id="4" creationId="{3A93930A-4ABB-4073-85F3-FD834A51290B}"/>
          </ac:spMkLst>
        </pc:spChg>
      </pc:sldChg>
      <pc:sldChg chg="modSp">
        <pc:chgData name="Monica Pope" userId="f452de3445d0aa3f" providerId="Windows Live" clId="Web-{946E1819-806C-4AF6-BAB0-8B2C8AA2A031}" dt="2018-11-18T05:35:48.309" v="110" actId="1076"/>
        <pc:sldMkLst>
          <pc:docMk/>
          <pc:sldMk cId="4269302318" sldId="310"/>
        </pc:sldMkLst>
        <pc:spChg chg="mod">
          <ac:chgData name="Monica Pope" userId="f452de3445d0aa3f" providerId="Windows Live" clId="Web-{946E1819-806C-4AF6-BAB0-8B2C8AA2A031}" dt="2018-11-18T05:35:44.278" v="109" actId="1076"/>
          <ac:spMkLst>
            <pc:docMk/>
            <pc:sldMk cId="4269302318" sldId="310"/>
            <ac:spMk id="4" creationId="{EDE8B5EB-A319-4EA0-817C-EC0DFECBAC94}"/>
          </ac:spMkLst>
        </pc:spChg>
        <pc:picChg chg="mod">
          <ac:chgData name="Monica Pope" userId="f452de3445d0aa3f" providerId="Windows Live" clId="Web-{946E1819-806C-4AF6-BAB0-8B2C8AA2A031}" dt="2018-11-18T05:35:48.309" v="110" actId="107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Monica Pope" userId="f452de3445d0aa3f" providerId="Windows Live" clId="Web-{946E1819-806C-4AF6-BAB0-8B2C8AA2A031}" dt="2018-11-18T06:51:45.400" v="1659" actId="20577"/>
        <pc:sldMkLst>
          <pc:docMk/>
          <pc:sldMk cId="4000111984" sldId="311"/>
        </pc:sldMkLst>
        <pc:spChg chg="mod">
          <ac:chgData name="Monica Pope" userId="f452de3445d0aa3f" providerId="Windows Live" clId="Web-{946E1819-806C-4AF6-BAB0-8B2C8AA2A031}" dt="2018-11-18T06:51:45.400" v="1659" actId="20577"/>
          <ac:spMkLst>
            <pc:docMk/>
            <pc:sldMk cId="4000111984" sldId="311"/>
            <ac:spMk id="4" creationId="{EDE8B5EB-A319-4EA0-817C-EC0DFECBAC94}"/>
          </ac:spMkLst>
        </pc:spChg>
        <pc:picChg chg="mod">
          <ac:chgData name="Monica Pope" userId="f452de3445d0aa3f" providerId="Windows Live" clId="Web-{946E1819-806C-4AF6-BAB0-8B2C8AA2A031}" dt="2018-11-18T05:36:32.294" v="135" actId="1076"/>
          <ac:picMkLst>
            <pc:docMk/>
            <pc:sldMk cId="4000111984" sldId="311"/>
            <ac:picMk id="6" creationId="{4322D33C-ABF9-4BDD-9F13-74BD56DC57D3}"/>
          </ac:picMkLst>
        </pc:picChg>
      </pc:sldChg>
      <pc:sldChg chg="modSp del">
        <pc:chgData name="Monica Pope" userId="f452de3445d0aa3f" providerId="Windows Live" clId="Web-{946E1819-806C-4AF6-BAB0-8B2C8AA2A031}" dt="2018-11-18T06:04:33.609" v="875"/>
        <pc:sldMkLst>
          <pc:docMk/>
          <pc:sldMk cId="1388490685" sldId="312"/>
        </pc:sldMkLst>
        <pc:spChg chg="mod">
          <ac:chgData name="Monica Pope" userId="f452de3445d0aa3f" providerId="Windows Live" clId="Web-{946E1819-806C-4AF6-BAB0-8B2C8AA2A031}" dt="2018-11-18T05:36:54.731" v="136" actId="1076"/>
          <ac:spMkLst>
            <pc:docMk/>
            <pc:sldMk cId="1388490685" sldId="312"/>
            <ac:spMk id="9" creationId="{233C2AB1-C3C4-437E-B1CA-055FFD95C20E}"/>
          </ac:spMkLst>
        </pc:spChg>
        <pc:spChg chg="mod">
          <ac:chgData name="Monica Pope" userId="f452de3445d0aa3f" providerId="Windows Live" clId="Web-{946E1819-806C-4AF6-BAB0-8B2C8AA2A031}" dt="2018-11-18T05:36:59.231" v="137" actId="1076"/>
          <ac:spMkLst>
            <pc:docMk/>
            <pc:sldMk cId="1388490685" sldId="312"/>
            <ac:spMk id="10" creationId="{3A72BD1B-6EF3-4247-9939-90518ECCECDC}"/>
          </ac:spMkLst>
        </pc:spChg>
        <pc:spChg chg="mod">
          <ac:chgData name="Monica Pope" userId="f452de3445d0aa3f" providerId="Windows Live" clId="Web-{946E1819-806C-4AF6-BAB0-8B2C8AA2A031}" dt="2018-11-18T05:37:03.278" v="138" actId="1076"/>
          <ac:spMkLst>
            <pc:docMk/>
            <pc:sldMk cId="1388490685" sldId="312"/>
            <ac:spMk id="11" creationId="{E0C6E2DF-B94D-4876-9041-23AE25F8CD58}"/>
          </ac:spMkLst>
        </pc:spChg>
        <pc:spChg chg="mod">
          <ac:chgData name="Monica Pope" userId="f452de3445d0aa3f" providerId="Windows Live" clId="Web-{946E1819-806C-4AF6-BAB0-8B2C8AA2A031}" dt="2018-11-18T05:37:10.888" v="139" actId="1076"/>
          <ac:spMkLst>
            <pc:docMk/>
            <pc:sldMk cId="1388490685" sldId="312"/>
            <ac:spMk id="12" creationId="{012DEC7F-2AC1-4598-A533-AE937422255B}"/>
          </ac:spMkLst>
        </pc:spChg>
      </pc:sldChg>
      <pc:sldChg chg="modSp">
        <pc:chgData name="Monica Pope" userId="f452de3445d0aa3f" providerId="Windows Live" clId="Web-{946E1819-806C-4AF6-BAB0-8B2C8AA2A031}" dt="2018-11-18T06:05:15.359" v="880" actId="20577"/>
        <pc:sldMkLst>
          <pc:docMk/>
          <pc:sldMk cId="3743275937" sldId="313"/>
        </pc:sldMkLst>
        <pc:spChg chg="mod">
          <ac:chgData name="Monica Pope" userId="f452de3445d0aa3f" providerId="Windows Live" clId="Web-{946E1819-806C-4AF6-BAB0-8B2C8AA2A031}" dt="2018-11-18T06:05:15.359" v="880" actId="20577"/>
          <ac:spMkLst>
            <pc:docMk/>
            <pc:sldMk cId="3743275937" sldId="313"/>
            <ac:spMk id="2" creationId="{87DB9A15-CB46-4822-A6EA-9A87DD78A0AF}"/>
          </ac:spMkLst>
        </pc:spChg>
      </pc:sldChg>
      <pc:sldChg chg="del">
        <pc:chgData name="Monica Pope" userId="f452de3445d0aa3f" providerId="Windows Live" clId="Web-{946E1819-806C-4AF6-BAB0-8B2C8AA2A031}" dt="2018-11-18T05:38:57.373" v="177"/>
        <pc:sldMkLst>
          <pc:docMk/>
          <pc:sldMk cId="2164544324" sldId="314"/>
        </pc:sldMkLst>
      </pc:sldChg>
      <pc:sldChg chg="modSp">
        <pc:chgData name="Monica Pope" userId="f452de3445d0aa3f" providerId="Windows Live" clId="Web-{946E1819-806C-4AF6-BAB0-8B2C8AA2A031}" dt="2018-11-18T05:39:57.795" v="183" actId="1076"/>
        <pc:sldMkLst>
          <pc:docMk/>
          <pc:sldMk cId="3012526303" sldId="315"/>
        </pc:sldMkLst>
        <pc:spChg chg="mod">
          <ac:chgData name="Monica Pope" userId="f452de3445d0aa3f" providerId="Windows Live" clId="Web-{946E1819-806C-4AF6-BAB0-8B2C8AA2A031}" dt="2018-11-18T05:39:57.795" v="183" actId="1076"/>
          <ac:spMkLst>
            <pc:docMk/>
            <pc:sldMk cId="3012526303" sldId="31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46E1819-806C-4AF6-BAB0-8B2C8AA2A031}" dt="2018-11-18T05:40:59.858" v="213" actId="1076"/>
        <pc:sldMkLst>
          <pc:docMk/>
          <pc:sldMk cId="3155335902" sldId="316"/>
        </pc:sldMkLst>
        <pc:spChg chg="mod">
          <ac:chgData name="Monica Pope" userId="f452de3445d0aa3f" providerId="Windows Live" clId="Web-{946E1819-806C-4AF6-BAB0-8B2C8AA2A031}" dt="2018-11-18T05:40:57.124" v="212" actId="1076"/>
          <ac:spMkLst>
            <pc:docMk/>
            <pc:sldMk cId="3155335902" sldId="316"/>
            <ac:spMk id="4" creationId="{A2233B4B-A49B-456D-ACD5-1870FC562542}"/>
          </ac:spMkLst>
        </pc:spChg>
        <pc:picChg chg="mod">
          <ac:chgData name="Monica Pope" userId="f452de3445d0aa3f" providerId="Windows Live" clId="Web-{946E1819-806C-4AF6-BAB0-8B2C8AA2A031}" dt="2018-11-18T05:40:59.858" v="213" actId="1076"/>
          <ac:picMkLst>
            <pc:docMk/>
            <pc:sldMk cId="3155335902" sldId="316"/>
            <ac:picMk id="7" creationId="{61FAD3AF-967F-4C3F-B7CA-DFB198629DE8}"/>
          </ac:picMkLst>
        </pc:picChg>
      </pc:sldChg>
      <pc:sldChg chg="addSp delSp delAnim">
        <pc:chgData name="Monica Pope" userId="f452de3445d0aa3f" providerId="Windows Live" clId="Web-{946E1819-806C-4AF6-BAB0-8B2C8AA2A031}" dt="2018-11-18T05:42:55.499" v="324"/>
        <pc:sldMkLst>
          <pc:docMk/>
          <pc:sldMk cId="2016582882" sldId="317"/>
        </pc:sldMkLst>
        <pc:spChg chg="del">
          <ac:chgData name="Monica Pope" userId="f452de3445d0aa3f" providerId="Windows Live" clId="Web-{946E1819-806C-4AF6-BAB0-8B2C8AA2A031}" dt="2018-11-18T05:42:53.234" v="323"/>
          <ac:spMkLst>
            <pc:docMk/>
            <pc:sldMk cId="2016582882" sldId="317"/>
            <ac:spMk id="4" creationId="{A2233B4B-A49B-456D-ACD5-1870FC562542}"/>
          </ac:spMkLst>
        </pc:spChg>
        <pc:spChg chg="add">
          <ac:chgData name="Monica Pope" userId="f452de3445d0aa3f" providerId="Windows Live" clId="Web-{946E1819-806C-4AF6-BAB0-8B2C8AA2A031}" dt="2018-11-18T05:42:55.499" v="324"/>
          <ac:spMkLst>
            <pc:docMk/>
            <pc:sldMk cId="2016582882" sldId="317"/>
            <ac:spMk id="6" creationId="{5EFB5D5F-AA08-4E4F-AC6F-A76AEA4651DC}"/>
          </ac:spMkLst>
        </pc:spChg>
      </pc:sldChg>
      <pc:sldChg chg="del">
        <pc:chgData name="Monica Pope" userId="f452de3445d0aa3f" providerId="Windows Live" clId="Web-{946E1819-806C-4AF6-BAB0-8B2C8AA2A031}" dt="2018-11-18T05:45:45.864" v="362"/>
        <pc:sldMkLst>
          <pc:docMk/>
          <pc:sldMk cId="440594407" sldId="318"/>
        </pc:sldMkLst>
      </pc:sldChg>
      <pc:sldChg chg="addSp delSp modSp delAnim">
        <pc:chgData name="Monica Pope" userId="f452de3445d0aa3f" providerId="Windows Live" clId="Web-{946E1819-806C-4AF6-BAB0-8B2C8AA2A031}" dt="2018-11-18T05:50:44.308" v="442" actId="1076"/>
        <pc:sldMkLst>
          <pc:docMk/>
          <pc:sldMk cId="2001897464" sldId="319"/>
        </pc:sldMkLst>
        <pc:spChg chg="del">
          <ac:chgData name="Monica Pope" userId="f452de3445d0aa3f" providerId="Windows Live" clId="Web-{946E1819-806C-4AF6-BAB0-8B2C8AA2A031}" dt="2018-11-18T05:46:07.770" v="363"/>
          <ac:spMkLst>
            <pc:docMk/>
            <pc:sldMk cId="2001897464" sldId="319"/>
            <ac:spMk id="4" creationId="{A2233B4B-A49B-456D-ACD5-1870FC562542}"/>
          </ac:spMkLst>
        </pc:spChg>
        <pc:spChg chg="add mod">
          <ac:chgData name="Monica Pope" userId="f452de3445d0aa3f" providerId="Windows Live" clId="Web-{946E1819-806C-4AF6-BAB0-8B2C8AA2A031}" dt="2018-11-18T05:50:39.371" v="441" actId="1076"/>
          <ac:spMkLst>
            <pc:docMk/>
            <pc:sldMk cId="2001897464" sldId="319"/>
            <ac:spMk id="6" creationId="{96228DBE-619E-42EE-9C5E-1939E33C481D}"/>
          </ac:spMkLst>
        </pc:spChg>
        <pc:picChg chg="mod">
          <ac:chgData name="Monica Pope" userId="f452de3445d0aa3f" providerId="Windows Live" clId="Web-{946E1819-806C-4AF6-BAB0-8B2C8AA2A031}" dt="2018-11-18T05:50:44.308" v="442" actId="1076"/>
          <ac:picMkLst>
            <pc:docMk/>
            <pc:sldMk cId="2001897464" sldId="319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946E1819-806C-4AF6-BAB0-8B2C8AA2A031}" dt="2018-11-18T05:51:53.527" v="454" actId="1076"/>
        <pc:sldMkLst>
          <pc:docMk/>
          <pc:sldMk cId="3214731225" sldId="321"/>
        </pc:sldMkLst>
        <pc:spChg chg="mod">
          <ac:chgData name="Monica Pope" userId="f452de3445d0aa3f" providerId="Windows Live" clId="Web-{946E1819-806C-4AF6-BAB0-8B2C8AA2A031}" dt="2018-11-18T05:51:47.043" v="451" actId="20577"/>
          <ac:spMkLst>
            <pc:docMk/>
            <pc:sldMk cId="3214731225" sldId="321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5:51:53.527" v="454" actId="1076"/>
          <ac:spMkLst>
            <pc:docMk/>
            <pc:sldMk cId="3214731225" sldId="321"/>
            <ac:spMk id="8" creationId="{596182F4-D6DA-4BED-A5DA-C03A96E34649}"/>
          </ac:spMkLst>
        </pc:spChg>
      </pc:sldChg>
      <pc:sldChg chg="modSp">
        <pc:chgData name="Monica Pope" userId="f452de3445d0aa3f" providerId="Windows Live" clId="Web-{946E1819-806C-4AF6-BAB0-8B2C8AA2A031}" dt="2018-11-18T06:25:16.651" v="1316" actId="20577"/>
        <pc:sldMkLst>
          <pc:docMk/>
          <pc:sldMk cId="2754380824" sldId="322"/>
        </pc:sldMkLst>
        <pc:spChg chg="mod">
          <ac:chgData name="Monica Pope" userId="f452de3445d0aa3f" providerId="Windows Live" clId="Web-{946E1819-806C-4AF6-BAB0-8B2C8AA2A031}" dt="2018-11-18T06:25:16.651" v="1316" actId="20577"/>
          <ac:spMkLst>
            <pc:docMk/>
            <pc:sldMk cId="2754380824" sldId="322"/>
            <ac:spMk id="4" creationId="{9AD3AF26-24F5-434C-9614-3648FD26DDB1}"/>
          </ac:spMkLst>
        </pc:spChg>
        <pc:picChg chg="mod">
          <ac:chgData name="Monica Pope" userId="f452de3445d0aa3f" providerId="Windows Live" clId="Web-{946E1819-806C-4AF6-BAB0-8B2C8AA2A031}" dt="2018-11-18T06:25:00.088" v="1297" actId="1076"/>
          <ac:picMkLst>
            <pc:docMk/>
            <pc:sldMk cId="2754380824" sldId="322"/>
            <ac:picMk id="6" creationId="{8E98A0C5-8F30-4433-93B0-52974C84990A}"/>
          </ac:picMkLst>
        </pc:picChg>
      </pc:sldChg>
      <pc:sldChg chg="addSp delSp modSp delAnim">
        <pc:chgData name="Monica Pope" userId="f452de3445d0aa3f" providerId="Windows Live" clId="Web-{946E1819-806C-4AF6-BAB0-8B2C8AA2A031}" dt="2018-11-18T06:24:23.760" v="1294" actId="1076"/>
        <pc:sldMkLst>
          <pc:docMk/>
          <pc:sldMk cId="1068742405" sldId="323"/>
        </pc:sldMkLst>
        <pc:spChg chg="add del">
          <ac:chgData name="Monica Pope" userId="f452de3445d0aa3f" providerId="Windows Live" clId="Web-{946E1819-806C-4AF6-BAB0-8B2C8AA2A031}" dt="2018-11-18T06:23:09.516" v="1181"/>
          <ac:spMkLst>
            <pc:docMk/>
            <pc:sldMk cId="1068742405" sldId="323"/>
            <ac:spMk id="5" creationId="{3EAF091E-32F2-4470-8546-72678A3A8C1C}"/>
          </ac:spMkLst>
        </pc:spChg>
        <pc:spChg chg="add mod">
          <ac:chgData name="Monica Pope" userId="f452de3445d0aa3f" providerId="Windows Live" clId="Web-{946E1819-806C-4AF6-BAB0-8B2C8AA2A031}" dt="2018-11-18T06:24:23.760" v="1294" actId="1076"/>
          <ac:spMkLst>
            <pc:docMk/>
            <pc:sldMk cId="1068742405" sldId="323"/>
            <ac:spMk id="9" creationId="{0045875F-A4F9-4545-8EAD-ADE514945173}"/>
          </ac:spMkLst>
        </pc:spChg>
        <pc:grpChg chg="del mod">
          <ac:chgData name="Monica Pope" userId="f452de3445d0aa3f" providerId="Windows Live" clId="Web-{946E1819-806C-4AF6-BAB0-8B2C8AA2A031}" dt="2018-11-18T06:22:42.921" v="1177"/>
          <ac:grpSpMkLst>
            <pc:docMk/>
            <pc:sldMk cId="1068742405" sldId="323"/>
            <ac:grpSpMk id="8" creationId="{E348AD80-3B12-43CE-8232-803F3674F25B}"/>
          </ac:grpSpMkLst>
        </pc:grpChg>
        <pc:picChg chg="mod">
          <ac:chgData name="Monica Pope" userId="f452de3445d0aa3f" providerId="Windows Live" clId="Web-{946E1819-806C-4AF6-BAB0-8B2C8AA2A031}" dt="2018-11-18T06:22:36.332" v="1176" actId="14100"/>
          <ac:picMkLst>
            <pc:docMk/>
            <pc:sldMk cId="1068742405" sldId="323"/>
            <ac:picMk id="6" creationId="{2C6F75E6-5CE0-418A-B26F-09A807549587}"/>
          </ac:picMkLst>
        </pc:picChg>
      </pc:sldChg>
      <pc:sldChg chg="del">
        <pc:chgData name="Monica Pope" userId="f452de3445d0aa3f" providerId="Windows Live" clId="Web-{946E1819-806C-4AF6-BAB0-8B2C8AA2A031}" dt="2018-11-18T06:24:47.307" v="1295"/>
        <pc:sldMkLst>
          <pc:docMk/>
          <pc:sldMk cId="1763941310" sldId="324"/>
        </pc:sldMkLst>
      </pc:sldChg>
      <pc:sldChg chg="modSp">
        <pc:chgData name="Monica Pope" userId="f452de3445d0aa3f" providerId="Windows Live" clId="Web-{946E1819-806C-4AF6-BAB0-8B2C8AA2A031}" dt="2018-11-18T06:17:28.582" v="1112" actId="14100"/>
        <pc:sldMkLst>
          <pc:docMk/>
          <pc:sldMk cId="4004775819" sldId="329"/>
        </pc:sldMkLst>
        <pc:spChg chg="mod">
          <ac:chgData name="Monica Pope" userId="f452de3445d0aa3f" providerId="Windows Live" clId="Web-{946E1819-806C-4AF6-BAB0-8B2C8AA2A031}" dt="2018-11-18T06:16:56.121" v="1110" actId="1076"/>
          <ac:spMkLst>
            <pc:docMk/>
            <pc:sldMk cId="4004775819" sldId="329"/>
            <ac:spMk id="2074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6:17:28.582" v="1112" actId="14100"/>
          <ac:picMkLst>
            <pc:docMk/>
            <pc:sldMk cId="4004775819" sldId="329"/>
            <ac:picMk id="2073" creationId="{00000000-0000-0000-0000-000000000000}"/>
          </ac:picMkLst>
        </pc:picChg>
      </pc:sldChg>
      <pc:sldChg chg="addSp delSp modSp addAnim delAnim">
        <pc:chgData name="Monica Pope" userId="f452de3445d0aa3f" providerId="Windows Live" clId="Web-{946E1819-806C-4AF6-BAB0-8B2C8AA2A031}" dt="2018-11-18T06:13:17.340" v="1000" actId="1076"/>
        <pc:sldMkLst>
          <pc:docMk/>
          <pc:sldMk cId="1172828729" sldId="333"/>
        </pc:sldMkLst>
        <pc:spChg chg="mod">
          <ac:chgData name="Monica Pope" userId="f452de3445d0aa3f" providerId="Windows Live" clId="Web-{946E1819-806C-4AF6-BAB0-8B2C8AA2A031}" dt="2018-11-18T06:13:17.340" v="1000" actId="1076"/>
          <ac:spMkLst>
            <pc:docMk/>
            <pc:sldMk cId="1172828729" sldId="333"/>
            <ac:spMk id="4" creationId="{9AD3AF26-24F5-434C-9614-3648FD26DDB1}"/>
          </ac:spMkLst>
        </pc:spChg>
        <pc:spChg chg="del">
          <ac:chgData name="Monica Pope" userId="f452de3445d0aa3f" providerId="Windows Live" clId="Web-{946E1819-806C-4AF6-BAB0-8B2C8AA2A031}" dt="2018-11-18T05:56:53.595" v="709"/>
          <ac:spMkLst>
            <pc:docMk/>
            <pc:sldMk cId="1172828729" sldId="333"/>
            <ac:spMk id="5" creationId="{5F139B29-DEEF-44B4-A328-84EF8173372E}"/>
          </ac:spMkLst>
        </pc:spChg>
        <pc:spChg chg="add mod">
          <ac:chgData name="Monica Pope" userId="f452de3445d0aa3f" providerId="Windows Live" clId="Web-{946E1819-806C-4AF6-BAB0-8B2C8AA2A031}" dt="2018-11-18T05:57:00.142" v="712" actId="1076"/>
          <ac:spMkLst>
            <pc:docMk/>
            <pc:sldMk cId="1172828729" sldId="333"/>
            <ac:spMk id="8" creationId="{69E45128-C481-4952-B3FB-92C81081BD70}"/>
          </ac:spMkLst>
        </pc:spChg>
      </pc:sldChg>
      <pc:sldChg chg="modSp">
        <pc:chgData name="Monica Pope" userId="f452de3445d0aa3f" providerId="Windows Live" clId="Web-{946E1819-806C-4AF6-BAB0-8B2C8AA2A031}" dt="2018-11-18T06:21:28.748" v="1165" actId="1076"/>
        <pc:sldMkLst>
          <pc:docMk/>
          <pc:sldMk cId="2347990391" sldId="334"/>
        </pc:sldMkLst>
        <pc:spChg chg="mod">
          <ac:chgData name="Monica Pope" userId="f452de3445d0aa3f" providerId="Windows Live" clId="Web-{946E1819-806C-4AF6-BAB0-8B2C8AA2A031}" dt="2018-11-18T06:21:23.289" v="1163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6:21:28.748" v="1165" actId="1076"/>
          <ac:spMkLst>
            <pc:docMk/>
            <pc:sldMk cId="2347990391" sldId="334"/>
            <ac:spMk id="5" creationId="{5F139B29-DEEF-44B4-A328-84EF8173372E}"/>
          </ac:spMkLst>
        </pc:spChg>
      </pc:sldChg>
      <pc:sldChg chg="modSp">
        <pc:chgData name="Monica Pope" userId="f452de3445d0aa3f" providerId="Windows Live" clId="Web-{946E1819-806C-4AF6-BAB0-8B2C8AA2A031}" dt="2018-11-18T06:08:11.298" v="894" actId="20577"/>
        <pc:sldMkLst>
          <pc:docMk/>
          <pc:sldMk cId="919840697" sldId="335"/>
        </pc:sldMkLst>
        <pc:spChg chg="mod">
          <ac:chgData name="Monica Pope" userId="f452de3445d0aa3f" providerId="Windows Live" clId="Web-{946E1819-806C-4AF6-BAB0-8B2C8AA2A031}" dt="2018-11-18T06:08:11.298" v="894" actId="20577"/>
          <ac:spMkLst>
            <pc:docMk/>
            <pc:sldMk cId="919840697" sldId="335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5:54:27.266" v="611" actId="1076"/>
          <ac:spMkLst>
            <pc:docMk/>
            <pc:sldMk cId="919840697" sldId="335"/>
            <ac:spMk id="7" creationId="{65AF842F-9C22-4551-B275-C563999A450A}"/>
          </ac:spMkLst>
        </pc:spChg>
        <pc:picChg chg="mod">
          <ac:chgData name="Monica Pope" userId="f452de3445d0aa3f" providerId="Windows Live" clId="Web-{946E1819-806C-4AF6-BAB0-8B2C8AA2A031}" dt="2018-11-18T05:56:06.423" v="699" actId="1076"/>
          <ac:picMkLst>
            <pc:docMk/>
            <pc:sldMk cId="919840697" sldId="335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29:03.308" v="1451" actId="1076"/>
        <pc:sldMkLst>
          <pc:docMk/>
          <pc:sldMk cId="455334081" sldId="337"/>
        </pc:sldMkLst>
        <pc:spChg chg="mod">
          <ac:chgData name="Monica Pope" userId="f452de3445d0aa3f" providerId="Windows Live" clId="Web-{946E1819-806C-4AF6-BAB0-8B2C8AA2A031}" dt="2018-11-18T06:29:03.308" v="1451" actId="1076"/>
          <ac:spMkLst>
            <pc:docMk/>
            <pc:sldMk cId="455334081" sldId="337"/>
            <ac:spMk id="2145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27:55.526" v="1439"/>
          <ac:picMkLst>
            <pc:docMk/>
            <pc:sldMk cId="455334081" sldId="337"/>
            <ac:picMk id="2141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55:05.593" v="1724" actId="20577"/>
        <pc:sldMkLst>
          <pc:docMk/>
          <pc:sldMk cId="1494548771" sldId="338"/>
        </pc:sldMkLst>
        <pc:spChg chg="mod">
          <ac:chgData name="Monica Pope" userId="f452de3445d0aa3f" providerId="Windows Live" clId="Web-{946E1819-806C-4AF6-BAB0-8B2C8AA2A031}" dt="2018-11-18T06:55:05.593" v="1724" actId="20577"/>
          <ac:spMkLst>
            <pc:docMk/>
            <pc:sldMk cId="1494548771" sldId="338"/>
            <ac:spMk id="4" creationId="{9AD3AF26-24F5-434C-9614-3648FD26DDB1}"/>
          </ac:spMkLst>
        </pc:spChg>
        <pc:picChg chg="mod">
          <ac:chgData name="Monica Pope" userId="f452de3445d0aa3f" providerId="Windows Live" clId="Web-{946E1819-806C-4AF6-BAB0-8B2C8AA2A031}" dt="2018-11-18T06:26:26.432" v="1361" actId="1076"/>
          <ac:picMkLst>
            <pc:docMk/>
            <pc:sldMk cId="1494548771" sldId="338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27:28.370" v="1436" actId="20577"/>
        <pc:sldMkLst>
          <pc:docMk/>
          <pc:sldMk cId="2081096036" sldId="339"/>
        </pc:sldMkLst>
        <pc:spChg chg="mod">
          <ac:chgData name="Monica Pope" userId="f452de3445d0aa3f" providerId="Windows Live" clId="Web-{946E1819-806C-4AF6-BAB0-8B2C8AA2A031}" dt="2018-11-18T06:27:28.370" v="1436" actId="20577"/>
          <ac:spMkLst>
            <pc:docMk/>
            <pc:sldMk cId="2081096036" sldId="339"/>
            <ac:spMk id="4" creationId="{9AD3AF26-24F5-434C-9614-3648FD26DDB1}"/>
          </ac:spMkLst>
        </pc:spChg>
      </pc:sldChg>
      <pc:sldChg chg="modSp del">
        <pc:chgData name="Monica Pope" userId="f452de3445d0aa3f" providerId="Windows Live" clId="Web-{946E1819-806C-4AF6-BAB0-8B2C8AA2A031}" dt="2018-11-18T06:58:33.871" v="1739"/>
        <pc:sldMkLst>
          <pc:docMk/>
          <pc:sldMk cId="4287473752" sldId="340"/>
        </pc:sldMkLst>
        <pc:spChg chg="mod">
          <ac:chgData name="Monica Pope" userId="f452de3445d0aa3f" providerId="Windows Live" clId="Web-{946E1819-806C-4AF6-BAB0-8B2C8AA2A031}" dt="2018-11-18T05:19:21.860" v="3" actId="1076"/>
          <ac:spMkLst>
            <pc:docMk/>
            <pc:sldMk cId="4287473752" sldId="340"/>
            <ac:spMk id="1403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19:31.078" v="5" actId="1076"/>
          <ac:picMkLst>
            <pc:docMk/>
            <pc:sldMk cId="4287473752" sldId="340"/>
            <ac:picMk id="13" creationId="{372FBC92-8F97-4227-9FC0-2AD3C271574D}"/>
          </ac:picMkLst>
        </pc:picChg>
      </pc:sldChg>
      <pc:sldChg chg="modSp">
        <pc:chgData name="Monica Pope" userId="f452de3445d0aa3f" providerId="Windows Live" clId="Web-{946E1819-806C-4AF6-BAB0-8B2C8AA2A031}" dt="2018-11-18T05:23:39.033" v="59" actId="1076"/>
        <pc:sldMkLst>
          <pc:docMk/>
          <pc:sldMk cId="1035652762" sldId="344"/>
        </pc:sldMkLst>
        <pc:spChg chg="mod">
          <ac:chgData name="Monica Pope" userId="f452de3445d0aa3f" providerId="Windows Live" clId="Web-{946E1819-806C-4AF6-BAB0-8B2C8AA2A031}" dt="2018-11-18T05:23:23.407" v="56" actId="1076"/>
          <ac:spMkLst>
            <pc:docMk/>
            <pc:sldMk cId="1035652762" sldId="344"/>
            <ac:spMk id="8" creationId="{932A3DF9-6439-462D-B95B-E8552FBAA897}"/>
          </ac:spMkLst>
        </pc:spChg>
        <pc:spChg chg="mod">
          <ac:chgData name="Monica Pope" userId="f452de3445d0aa3f" providerId="Windows Live" clId="Web-{946E1819-806C-4AF6-BAB0-8B2C8AA2A031}" dt="2018-11-18T05:23:29.767" v="57" actId="1076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Monica Pope" userId="f452de3445d0aa3f" providerId="Windows Live" clId="Web-{946E1819-806C-4AF6-BAB0-8B2C8AA2A031}" dt="2018-11-18T05:23:39.033" v="59" actId="107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Monica Pope" userId="f452de3445d0aa3f" providerId="Windows Live" clId="Web-{946E1819-806C-4AF6-BAB0-8B2C8AA2A031}" dt="2018-11-18T05:23:34.471" v="58" actId="1076"/>
          <ac:spMkLst>
            <pc:docMk/>
            <pc:sldMk cId="1035652762" sldId="344"/>
            <ac:spMk id="12" creationId="{D8E170A9-36AE-489B-BD72-7DA796DB42E6}"/>
          </ac:spMkLst>
        </pc:spChg>
      </pc:sldChg>
      <pc:sldChg chg="modSp">
        <pc:chgData name="Monica Pope" userId="f452de3445d0aa3f" providerId="Windows Live" clId="Web-{946E1819-806C-4AF6-BAB0-8B2C8AA2A031}" dt="2018-11-18T05:24:49.971" v="63" actId="14100"/>
        <pc:sldMkLst>
          <pc:docMk/>
          <pc:sldMk cId="2729952139" sldId="345"/>
        </pc:sldMkLst>
        <pc:spChg chg="mod">
          <ac:chgData name="Monica Pope" userId="f452de3445d0aa3f" providerId="Windows Live" clId="Web-{946E1819-806C-4AF6-BAB0-8B2C8AA2A031}" dt="2018-11-18T05:24:49.971" v="63" actId="14100"/>
          <ac:spMkLst>
            <pc:docMk/>
            <pc:sldMk cId="2729952139" sldId="345"/>
            <ac:spMk id="1646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4:38.705" v="61" actId="14100"/>
          <ac:picMkLst>
            <pc:docMk/>
            <pc:sldMk cId="2729952139" sldId="345"/>
            <ac:picMk id="1650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39:23.121" v="1567" actId="1076"/>
        <pc:sldMkLst>
          <pc:docMk/>
          <pc:sldMk cId="2669581739" sldId="347"/>
        </pc:sldMkLst>
        <pc:spChg chg="mod">
          <ac:chgData name="Monica Pope" userId="f452de3445d0aa3f" providerId="Windows Live" clId="Web-{946E1819-806C-4AF6-BAB0-8B2C8AA2A031}" dt="2018-11-18T06:39:23.121" v="1567" actId="1076"/>
          <ac:spMkLst>
            <pc:docMk/>
            <pc:sldMk cId="2669581739" sldId="347"/>
            <ac:spMk id="2230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7:44.757" v="1542"/>
          <ac:picMkLst>
            <pc:docMk/>
            <pc:sldMk cId="2669581739" sldId="347"/>
            <ac:picMk id="2" creationId="{8A1C4395-07D1-4865-B321-72E00DE1F849}"/>
          </ac:picMkLst>
        </pc:picChg>
      </pc:sldChg>
      <pc:sldChg chg="modSp">
        <pc:chgData name="Monica Pope" userId="f452de3445d0aa3f" providerId="Windows Live" clId="Web-{946E1819-806C-4AF6-BAB0-8B2C8AA2A031}" dt="2018-11-18T06:40:43.996" v="1588" actId="1076"/>
        <pc:sldMkLst>
          <pc:docMk/>
          <pc:sldMk cId="3950085649" sldId="348"/>
        </pc:sldMkLst>
        <pc:spChg chg="mod">
          <ac:chgData name="Monica Pope" userId="f452de3445d0aa3f" providerId="Windows Live" clId="Web-{946E1819-806C-4AF6-BAB0-8B2C8AA2A031}" dt="2018-11-18T06:40:43.996" v="1588" actId="1076"/>
          <ac:spMkLst>
            <pc:docMk/>
            <pc:sldMk cId="3950085649" sldId="348"/>
            <ac:spMk id="2239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9:48.871" v="1569"/>
          <ac:picMkLst>
            <pc:docMk/>
            <pc:sldMk cId="3950085649" sldId="348"/>
            <ac:picMk id="2" creationId="{CDF5A813-C953-40AC-956D-D1E5A14356B6}"/>
          </ac:picMkLst>
        </pc:picChg>
      </pc:sldChg>
      <pc:sldChg chg="modSp">
        <pc:chgData name="Monica Pope" userId="f452de3445d0aa3f" providerId="Windows Live" clId="Web-{946E1819-806C-4AF6-BAB0-8B2C8AA2A031}" dt="2018-11-18T05:27:48.583" v="92" actId="1076"/>
        <pc:sldMkLst>
          <pc:docMk/>
          <pc:sldMk cId="1470648958" sldId="351"/>
        </pc:sldMkLst>
        <pc:spChg chg="mod">
          <ac:chgData name="Monica Pope" userId="f452de3445d0aa3f" providerId="Windows Live" clId="Web-{946E1819-806C-4AF6-BAB0-8B2C8AA2A031}" dt="2018-11-18T05:27:48.583" v="92" actId="1076"/>
          <ac:spMkLst>
            <pc:docMk/>
            <pc:sldMk cId="1470648958" sldId="351"/>
            <ac:spMk id="1751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7:44.067" v="91" actId="1076"/>
          <ac:picMkLst>
            <pc:docMk/>
            <pc:sldMk cId="1470648958" sldId="351"/>
            <ac:picMk id="1752" creationId="{00000000-0000-0000-0000-000000000000}"/>
          </ac:picMkLst>
        </pc:picChg>
      </pc:sldChg>
      <pc:sldChg chg="del">
        <pc:chgData name="Monica Pope" userId="f452de3445d0aa3f" providerId="Windows Live" clId="Web-{946E1819-806C-4AF6-BAB0-8B2C8AA2A031}" dt="2018-11-18T05:38:31.545" v="176"/>
        <pc:sldMkLst>
          <pc:docMk/>
          <pc:sldMk cId="1995794822" sldId="363"/>
        </pc:sldMkLst>
      </pc:sldChg>
      <pc:sldChg chg="modSp">
        <pc:chgData name="Monica Pope" userId="f452de3445d0aa3f" providerId="Windows Live" clId="Web-{946E1819-806C-4AF6-BAB0-8B2C8AA2A031}" dt="2018-11-18T05:40:27.530" v="200" actId="20577"/>
        <pc:sldMkLst>
          <pc:docMk/>
          <pc:sldMk cId="1380654029" sldId="364"/>
        </pc:sldMkLst>
        <pc:spChg chg="mod">
          <ac:chgData name="Monica Pope" userId="f452de3445d0aa3f" providerId="Windows Live" clId="Web-{946E1819-806C-4AF6-BAB0-8B2C8AA2A031}" dt="2018-11-18T05:40:27.530" v="200" actId="20577"/>
          <ac:spMkLst>
            <pc:docMk/>
            <pc:sldMk cId="1380654029" sldId="36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46E1819-806C-4AF6-BAB0-8B2C8AA2A031}" dt="2018-11-18T05:42:15.999" v="322" actId="14100"/>
        <pc:sldMkLst>
          <pc:docMk/>
          <pc:sldMk cId="3803541746" sldId="365"/>
        </pc:sldMkLst>
        <pc:spChg chg="mod">
          <ac:chgData name="Monica Pope" userId="f452de3445d0aa3f" providerId="Windows Live" clId="Web-{946E1819-806C-4AF6-BAB0-8B2C8AA2A031}" dt="2018-11-18T05:42:10.155" v="320" actId="1076"/>
          <ac:spMkLst>
            <pc:docMk/>
            <pc:sldMk cId="3803541746" sldId="365"/>
            <ac:spMk id="4" creationId="{A2233B4B-A49B-456D-ACD5-1870FC562542}"/>
          </ac:spMkLst>
        </pc:spChg>
        <pc:picChg chg="mod">
          <ac:chgData name="Monica Pope" userId="f452de3445d0aa3f" providerId="Windows Live" clId="Web-{946E1819-806C-4AF6-BAB0-8B2C8AA2A031}" dt="2018-11-18T05:42:15.999" v="322" actId="14100"/>
          <ac:picMkLst>
            <pc:docMk/>
            <pc:sldMk cId="3803541746" sldId="365"/>
            <ac:picMk id="7" creationId="{61FAD3AF-967F-4C3F-B7CA-DFB198629DE8}"/>
          </ac:picMkLst>
        </pc:picChg>
      </pc:sldChg>
      <pc:sldChg chg="addSp delSp modSp delAnim">
        <pc:chgData name="Monica Pope" userId="f452de3445d0aa3f" providerId="Windows Live" clId="Web-{946E1819-806C-4AF6-BAB0-8B2C8AA2A031}" dt="2018-11-18T06:06:08.531" v="884" actId="20577"/>
        <pc:sldMkLst>
          <pc:docMk/>
          <pc:sldMk cId="1570227774" sldId="366"/>
        </pc:sldMkLst>
        <pc:spChg chg="del">
          <ac:chgData name="Monica Pope" userId="f452de3445d0aa3f" providerId="Windows Live" clId="Web-{946E1819-806C-4AF6-BAB0-8B2C8AA2A031}" dt="2018-11-18T05:43:27.268" v="325"/>
          <ac:spMkLst>
            <pc:docMk/>
            <pc:sldMk cId="1570227774" sldId="366"/>
            <ac:spMk id="4" creationId="{A2233B4B-A49B-456D-ACD5-1870FC562542}"/>
          </ac:spMkLst>
        </pc:spChg>
        <pc:spChg chg="add mod">
          <ac:chgData name="Monica Pope" userId="f452de3445d0aa3f" providerId="Windows Live" clId="Web-{946E1819-806C-4AF6-BAB0-8B2C8AA2A031}" dt="2018-11-18T06:06:08.531" v="884" actId="20577"/>
          <ac:spMkLst>
            <pc:docMk/>
            <pc:sldMk cId="1570227774" sldId="366"/>
            <ac:spMk id="6" creationId="{D690E1B8-E2A0-4CF2-A157-5ED0C898BE55}"/>
          </ac:spMkLst>
        </pc:spChg>
        <pc:picChg chg="mod">
          <ac:chgData name="Monica Pope" userId="f452de3445d0aa3f" providerId="Windows Live" clId="Web-{946E1819-806C-4AF6-BAB0-8B2C8AA2A031}" dt="2018-11-18T05:44:53.785" v="360" actId="1076"/>
          <ac:picMkLst>
            <pc:docMk/>
            <pc:sldMk cId="1570227774" sldId="366"/>
            <ac:picMk id="5" creationId="{04136A6F-761D-41F2-B356-66D1B35BDF8A}"/>
          </ac:picMkLst>
        </pc:picChg>
      </pc:sldChg>
      <pc:sldChg chg="del">
        <pc:chgData name="Monica Pope" userId="f452de3445d0aa3f" providerId="Windows Live" clId="Web-{946E1819-806C-4AF6-BAB0-8B2C8AA2A031}" dt="2018-11-18T05:45:22.489" v="361"/>
        <pc:sldMkLst>
          <pc:docMk/>
          <pc:sldMk cId="2326825569" sldId="367"/>
        </pc:sldMkLst>
      </pc:sldChg>
      <pc:sldChg chg="addSp delSp modSp delAnim">
        <pc:chgData name="Monica Pope" userId="f452de3445d0aa3f" providerId="Windows Live" clId="Web-{946E1819-806C-4AF6-BAB0-8B2C8AA2A031}" dt="2018-11-18T05:50:10.902" v="431" actId="20577"/>
        <pc:sldMkLst>
          <pc:docMk/>
          <pc:sldMk cId="3838877108" sldId="368"/>
        </pc:sldMkLst>
        <pc:spChg chg="del mod">
          <ac:chgData name="Monica Pope" userId="f452de3445d0aa3f" providerId="Windows Live" clId="Web-{946E1819-806C-4AF6-BAB0-8B2C8AA2A031}" dt="2018-11-18T05:47:31.489" v="374"/>
          <ac:spMkLst>
            <pc:docMk/>
            <pc:sldMk cId="3838877108" sldId="368"/>
            <ac:spMk id="4" creationId="{A2233B4B-A49B-456D-ACD5-1870FC562542}"/>
          </ac:spMkLst>
        </pc:spChg>
        <pc:spChg chg="add del mod">
          <ac:chgData name="Monica Pope" userId="f452de3445d0aa3f" providerId="Windows Live" clId="Web-{946E1819-806C-4AF6-BAB0-8B2C8AA2A031}" dt="2018-11-18T05:48:26.536" v="381"/>
          <ac:spMkLst>
            <pc:docMk/>
            <pc:sldMk cId="3838877108" sldId="368"/>
            <ac:spMk id="6" creationId="{7571ECC0-C6A7-4F28-B52D-BA507D2FFBB9}"/>
          </ac:spMkLst>
        </pc:spChg>
        <pc:spChg chg="add del">
          <ac:chgData name="Monica Pope" userId="f452de3445d0aa3f" providerId="Windows Live" clId="Web-{946E1819-806C-4AF6-BAB0-8B2C8AA2A031}" dt="2018-11-18T05:49:15.677" v="383"/>
          <ac:spMkLst>
            <pc:docMk/>
            <pc:sldMk cId="3838877108" sldId="368"/>
            <ac:spMk id="8" creationId="{7209E06B-F2EA-4464-9EAA-ACA6AEBE8830}"/>
          </ac:spMkLst>
        </pc:spChg>
        <pc:spChg chg="add mod">
          <ac:chgData name="Monica Pope" userId="f452de3445d0aa3f" providerId="Windows Live" clId="Web-{946E1819-806C-4AF6-BAB0-8B2C8AA2A031}" dt="2018-11-18T05:50:10.902" v="431" actId="20577"/>
          <ac:spMkLst>
            <pc:docMk/>
            <pc:sldMk cId="3838877108" sldId="368"/>
            <ac:spMk id="9" creationId="{7A08069A-3D8E-4AB5-A14F-FBB6E09F7416}"/>
          </ac:spMkLst>
        </pc:spChg>
      </pc:sldChg>
      <pc:sldChg chg="addSp delSp modSp addAnim delAnim">
        <pc:chgData name="Monica Pope" userId="f452de3445d0aa3f" providerId="Windows Live" clId="Web-{946E1819-806C-4AF6-BAB0-8B2C8AA2A031}" dt="2018-11-18T06:54:22.044" v="1722" actId="20577"/>
        <pc:sldMkLst>
          <pc:docMk/>
          <pc:sldMk cId="1601797730" sldId="369"/>
        </pc:sldMkLst>
        <pc:spChg chg="mod">
          <ac:chgData name="Monica Pope" userId="f452de3445d0aa3f" providerId="Windows Live" clId="Web-{946E1819-806C-4AF6-BAB0-8B2C8AA2A031}" dt="2018-11-18T06:54:22.044" v="1722" actId="20577"/>
          <ac:spMkLst>
            <pc:docMk/>
            <pc:sldMk cId="1601797730" sldId="369"/>
            <ac:spMk id="4" creationId="{9AD3AF26-24F5-434C-9614-3648FD26DDB1}"/>
          </ac:spMkLst>
        </pc:spChg>
        <pc:spChg chg="del mod">
          <ac:chgData name="Monica Pope" userId="f452de3445d0aa3f" providerId="Windows Live" clId="Web-{946E1819-806C-4AF6-BAB0-8B2C8AA2A031}" dt="2018-11-18T06:14:00.590" v="1003"/>
          <ac:spMkLst>
            <pc:docMk/>
            <pc:sldMk cId="1601797730" sldId="369"/>
            <ac:spMk id="5" creationId="{5F139B29-DEEF-44B4-A328-84EF8173372E}"/>
          </ac:spMkLst>
        </pc:spChg>
        <pc:spChg chg="add mod">
          <ac:chgData name="Monica Pope" userId="f452de3445d0aa3f" providerId="Windows Live" clId="Web-{946E1819-806C-4AF6-BAB0-8B2C8AA2A031}" dt="2018-11-18T06:14:05.965" v="1005" actId="1076"/>
          <ac:spMkLst>
            <pc:docMk/>
            <pc:sldMk cId="1601797730" sldId="369"/>
            <ac:spMk id="8" creationId="{716848DE-9A52-4229-89B9-E2F9BA2D7AF1}"/>
          </ac:spMkLst>
        </pc:spChg>
        <pc:picChg chg="mod">
          <ac:chgData name="Monica Pope" userId="f452de3445d0aa3f" providerId="Windows Live" clId="Web-{946E1819-806C-4AF6-BAB0-8B2C8AA2A031}" dt="2018-11-18T06:14:38.494" v="1037" actId="1076"/>
          <ac:picMkLst>
            <pc:docMk/>
            <pc:sldMk cId="1601797730" sldId="369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19:57.185" v="1139" actId="1076"/>
        <pc:sldMkLst>
          <pc:docMk/>
          <pc:sldMk cId="544871435" sldId="370"/>
        </pc:sldMkLst>
        <pc:spChg chg="mod">
          <ac:chgData name="Monica Pope" userId="f452de3445d0aa3f" providerId="Windows Live" clId="Web-{946E1819-806C-4AF6-BAB0-8B2C8AA2A031}" dt="2018-11-18T06:19:57.185" v="1139" actId="1076"/>
          <ac:spMkLst>
            <pc:docMk/>
            <pc:sldMk cId="544871435" sldId="370"/>
            <ac:spMk id="208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6:36:56.803" v="1540" actId="1076"/>
        <pc:sldMkLst>
          <pc:docMk/>
          <pc:sldMk cId="3798420360" sldId="376"/>
        </pc:sldMkLst>
        <pc:spChg chg="mod">
          <ac:chgData name="Monica Pope" userId="f452de3445d0aa3f" providerId="Windows Live" clId="Web-{946E1819-806C-4AF6-BAB0-8B2C8AA2A031}" dt="2018-11-18T06:36:56.803" v="1540" actId="1076"/>
          <ac:spMkLst>
            <pc:docMk/>
            <pc:sldMk cId="3798420360" sldId="376"/>
            <ac:spMk id="2221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6:02.959" v="1526"/>
          <ac:picMkLst>
            <pc:docMk/>
            <pc:sldMk cId="3798420360" sldId="376"/>
            <ac:picMk id="2" creationId="{0DEF0B04-DA08-404C-9297-28D21701ACBF}"/>
          </ac:picMkLst>
        </pc:picChg>
      </pc:sldChg>
      <pc:sldChg chg="modSp">
        <pc:chgData name="Monica Pope" userId="f452de3445d0aa3f" providerId="Windows Live" clId="Web-{946E1819-806C-4AF6-BAB0-8B2C8AA2A031}" dt="2018-11-18T06:57:38.590" v="1738" actId="20577"/>
        <pc:sldMkLst>
          <pc:docMk/>
          <pc:sldMk cId="3302747643" sldId="377"/>
        </pc:sldMkLst>
        <pc:spChg chg="mod">
          <ac:chgData name="Monica Pope" userId="f452de3445d0aa3f" providerId="Windows Live" clId="Web-{946E1819-806C-4AF6-BAB0-8B2C8AA2A031}" dt="2018-11-18T06:57:38.590" v="1738" actId="20577"/>
          <ac:spMkLst>
            <pc:docMk/>
            <pc:sldMk cId="3302747643" sldId="377"/>
            <ac:spMk id="2248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41:05.137" v="1590"/>
          <ac:picMkLst>
            <pc:docMk/>
            <pc:sldMk cId="3302747643" sldId="377"/>
            <ac:picMk id="2" creationId="{7A91CDEE-F208-4965-A559-6CD58632944D}"/>
          </ac:picMkLst>
        </pc:picChg>
      </pc:sldChg>
      <pc:sldChg chg="modSp">
        <pc:chgData name="Monica Pope" userId="f452de3445d0aa3f" providerId="Windows Live" clId="Web-{946E1819-806C-4AF6-BAB0-8B2C8AA2A031}" dt="2018-11-18T06:43:21.623" v="1624" actId="1076"/>
        <pc:sldMkLst>
          <pc:docMk/>
          <pc:sldMk cId="2666617486" sldId="378"/>
        </pc:sldMkLst>
        <pc:grpChg chg="mod">
          <ac:chgData name="Monica Pope" userId="f452de3445d0aa3f" providerId="Windows Live" clId="Web-{946E1819-806C-4AF6-BAB0-8B2C8AA2A031}" dt="2018-11-18T06:43:21.623" v="1624" actId="1076"/>
          <ac:grpSpMkLst>
            <pc:docMk/>
            <pc:sldMk cId="2666617486" sldId="378"/>
            <ac:grpSpMk id="2256" creationId="{00000000-0000-0000-0000-000000000000}"/>
          </ac:grpSpMkLst>
        </pc:grpChg>
        <pc:picChg chg="mod modCrop">
          <ac:chgData name="Monica Pope" userId="f452de3445d0aa3f" providerId="Windows Live" clId="Web-{946E1819-806C-4AF6-BAB0-8B2C8AA2A031}" dt="2018-11-18T06:42:40.106" v="1621"/>
          <ac:picMkLst>
            <pc:docMk/>
            <pc:sldMk cId="2666617486" sldId="378"/>
            <ac:picMk id="2" creationId="{73D76D12-4038-41C0-A5EA-73450B4A62C5}"/>
          </ac:picMkLst>
        </pc:picChg>
      </pc:sldChg>
      <pc:sldChg chg="modSp">
        <pc:chgData name="Monica Pope" userId="f452de3445d0aa3f" providerId="Windows Live" clId="Web-{946E1819-806C-4AF6-BAB0-8B2C8AA2A031}" dt="2018-11-18T06:56:23.588" v="1735" actId="1076"/>
        <pc:sldMkLst>
          <pc:docMk/>
          <pc:sldMk cId="2172468707" sldId="379"/>
        </pc:sldMkLst>
        <pc:spChg chg="mod">
          <ac:chgData name="Monica Pope" userId="f452de3445d0aa3f" providerId="Windows Live" clId="Web-{946E1819-806C-4AF6-BAB0-8B2C8AA2A031}" dt="2018-11-18T06:56:23.588" v="1735" actId="1076"/>
          <ac:spMkLst>
            <pc:docMk/>
            <pc:sldMk cId="2172468707" sldId="379"/>
            <ac:spMk id="2154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29:33.965" v="1453"/>
          <ac:picMkLst>
            <pc:docMk/>
            <pc:sldMk cId="2172468707" sldId="379"/>
            <ac:picMk id="2" creationId="{5AF2C3F5-4C90-485F-A230-AAE2588B2BAB}"/>
          </ac:picMkLst>
        </pc:picChg>
      </pc:sldChg>
      <pc:sldChg chg="modSp">
        <pc:chgData name="Monica Pope" userId="f452de3445d0aa3f" providerId="Windows Live" clId="Web-{946E1819-806C-4AF6-BAB0-8B2C8AA2A031}" dt="2018-11-18T06:32:53.765" v="1494" actId="1076"/>
        <pc:sldMkLst>
          <pc:docMk/>
          <pc:sldMk cId="3472032327" sldId="380"/>
        </pc:sldMkLst>
        <pc:spChg chg="mod">
          <ac:chgData name="Monica Pope" userId="f452de3445d0aa3f" providerId="Windows Live" clId="Web-{946E1819-806C-4AF6-BAB0-8B2C8AA2A031}" dt="2018-11-18T06:32:53.765" v="1494" actId="1076"/>
          <ac:spMkLst>
            <pc:docMk/>
            <pc:sldMk cId="3472032327" sldId="380"/>
            <ac:spMk id="2163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1:23.575" v="1470"/>
          <ac:picMkLst>
            <pc:docMk/>
            <pc:sldMk cId="3472032327" sldId="380"/>
            <ac:picMk id="2" creationId="{1AEF1659-DD0B-4CAA-91FD-588751C6CCF7}"/>
          </ac:picMkLst>
        </pc:picChg>
      </pc:sldChg>
      <pc:sldChg chg="modSp">
        <pc:chgData name="Monica Pope" userId="f452de3445d0aa3f" providerId="Windows Live" clId="Web-{946E1819-806C-4AF6-BAB0-8B2C8AA2A031}" dt="2018-11-18T06:35:06.989" v="1524" actId="1076"/>
        <pc:sldMkLst>
          <pc:docMk/>
          <pc:sldMk cId="647947238" sldId="382"/>
        </pc:sldMkLst>
        <pc:spChg chg="mod">
          <ac:chgData name="Monica Pope" userId="f452de3445d0aa3f" providerId="Windows Live" clId="Web-{946E1819-806C-4AF6-BAB0-8B2C8AA2A031}" dt="2018-11-18T06:35:06.989" v="1524" actId="1076"/>
          <ac:spMkLst>
            <pc:docMk/>
            <pc:sldMk cId="647947238" sldId="382"/>
            <ac:spMk id="2163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3:12.344" v="1496"/>
          <ac:picMkLst>
            <pc:docMk/>
            <pc:sldMk cId="647947238" sldId="382"/>
            <ac:picMk id="2" creationId="{10B8AE56-2762-430D-8E63-D72623A0AC3F}"/>
          </ac:picMkLst>
        </pc:picChg>
      </pc:sldChg>
      <pc:sldChg chg="modSp">
        <pc:chgData name="Monica Pope" userId="f452de3445d0aa3f" providerId="Windows Live" clId="Web-{946E1819-806C-4AF6-BAB0-8B2C8AA2A031}" dt="2018-11-18T05:25:14.223" v="65" actId="14100"/>
        <pc:sldMkLst>
          <pc:docMk/>
          <pc:sldMk cId="2518999651" sldId="385"/>
        </pc:sldMkLst>
        <pc:spChg chg="mod">
          <ac:chgData name="Monica Pope" userId="f452de3445d0aa3f" providerId="Windows Live" clId="Web-{946E1819-806C-4AF6-BAB0-8B2C8AA2A031}" dt="2018-11-18T05:25:14.223" v="65" actId="14100"/>
          <ac:spMkLst>
            <pc:docMk/>
            <pc:sldMk cId="2518999651" sldId="385"/>
            <ac:spMk id="1646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5:10.754" v="64" actId="14100"/>
          <ac:picMkLst>
            <pc:docMk/>
            <pc:sldMk cId="2518999651" sldId="385"/>
            <ac:picMk id="1650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47:53.176" v="1650" actId="1076"/>
        <pc:sldMkLst>
          <pc:docMk/>
          <pc:sldMk cId="224696184" sldId="386"/>
        </pc:sldMkLst>
        <pc:spChg chg="mod">
          <ac:chgData name="Monica Pope" userId="f452de3445d0aa3f" providerId="Windows Live" clId="Web-{946E1819-806C-4AF6-BAB0-8B2C8AA2A031}" dt="2018-11-18T06:47:53.176" v="1650" actId="1076"/>
          <ac:spMkLst>
            <pc:docMk/>
            <pc:sldMk cId="224696184" sldId="386"/>
            <ac:spMk id="2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35:31.153" v="107" actId="20577"/>
        <pc:sldMkLst>
          <pc:docMk/>
          <pc:sldMk cId="1649689607" sldId="391"/>
        </pc:sldMkLst>
        <pc:spChg chg="mod">
          <ac:chgData name="Monica Pope" userId="f452de3445d0aa3f" providerId="Windows Live" clId="Web-{946E1819-806C-4AF6-BAB0-8B2C8AA2A031}" dt="2018-11-18T05:35:31.153" v="107" actId="20577"/>
          <ac:spMkLst>
            <pc:docMk/>
            <pc:sldMk cId="1649689607" sldId="391"/>
            <ac:spMk id="9" creationId="{56038542-F656-453A-91A4-97002CCE05B5}"/>
          </ac:spMkLst>
        </pc:spChg>
      </pc:sldChg>
      <pc:sldChg chg="add">
        <pc:chgData name="Monica Pope" userId="f452de3445d0aa3f" providerId="Windows Live" clId="Web-{946E1819-806C-4AF6-BAB0-8B2C8AA2A031}" dt="2018-11-18T05:39:38.030" v="178"/>
        <pc:sldMkLst>
          <pc:docMk/>
          <pc:sldMk cId="1995794822" sldId="392"/>
        </pc:sldMkLst>
      </pc:sldChg>
      <pc:sldChg chg="addSp modSp new">
        <pc:chgData name="Monica Pope" userId="f452de3445d0aa3f" providerId="Windows Live" clId="Web-{946E1819-806C-4AF6-BAB0-8B2C8AA2A031}" dt="2018-11-18T06:52:22.978" v="1714" actId="20577"/>
        <pc:sldMkLst>
          <pc:docMk/>
          <pc:sldMk cId="350126336" sldId="393"/>
        </pc:sldMkLst>
        <pc:spChg chg="add mod">
          <ac:chgData name="Monica Pope" userId="f452de3445d0aa3f" providerId="Windows Live" clId="Web-{946E1819-806C-4AF6-BAB0-8B2C8AA2A031}" dt="2018-11-18T06:52:22.978" v="1714" actId="20577"/>
          <ac:spMkLst>
            <pc:docMk/>
            <pc:sldMk cId="350126336" sldId="393"/>
            <ac:spMk id="4" creationId="{D0CD85E9-9A65-44A6-B432-64571C9B83DC}"/>
          </ac:spMkLst>
        </pc:spChg>
        <pc:picChg chg="add mod">
          <ac:chgData name="Monica Pope" userId="f452de3445d0aa3f" providerId="Windows Live" clId="Web-{946E1819-806C-4AF6-BAB0-8B2C8AA2A031}" dt="2018-11-18T05:59:33.928" v="718" actId="14100"/>
          <ac:picMkLst>
            <pc:docMk/>
            <pc:sldMk cId="350126336" sldId="393"/>
            <ac:picMk id="5" creationId="{CD1BADA7-3747-41D7-A06E-B20D132049DD}"/>
          </ac:picMkLst>
        </pc:picChg>
      </pc:sldChg>
      <pc:sldChg chg="addSp modSp new">
        <pc:chgData name="Monica Pope" userId="f452de3445d0aa3f" providerId="Windows Live" clId="Web-{946E1819-806C-4AF6-BAB0-8B2C8AA2A031}" dt="2018-11-18T06:03:05.390" v="869" actId="1076"/>
        <pc:sldMkLst>
          <pc:docMk/>
          <pc:sldMk cId="186777829" sldId="394"/>
        </pc:sldMkLst>
        <pc:spChg chg="add mod">
          <ac:chgData name="Monica Pope" userId="f452de3445d0aa3f" providerId="Windows Live" clId="Web-{946E1819-806C-4AF6-BAB0-8B2C8AA2A031}" dt="2018-11-18T06:03:05.390" v="869" actId="1076"/>
          <ac:spMkLst>
            <pc:docMk/>
            <pc:sldMk cId="186777829" sldId="394"/>
            <ac:spMk id="4" creationId="{B0684CD5-2938-44A0-8028-A60D75958B36}"/>
          </ac:spMkLst>
        </pc:spChg>
        <pc:picChg chg="add mod">
          <ac:chgData name="Monica Pope" userId="f452de3445d0aa3f" providerId="Windows Live" clId="Web-{946E1819-806C-4AF6-BAB0-8B2C8AA2A031}" dt="2018-11-18T06:02:55.905" v="868" actId="1076"/>
          <ac:picMkLst>
            <pc:docMk/>
            <pc:sldMk cId="186777829" sldId="394"/>
            <ac:picMk id="6" creationId="{B9AAEF6F-F9E7-4EC4-B41A-7C44BA4F70D4}"/>
          </ac:picMkLst>
        </pc:picChg>
      </pc:sldChg>
      <pc:sldChg chg="add">
        <pc:chgData name="Monica Pope" userId="f452de3445d0aa3f" providerId="Windows Live" clId="Web-{946E1819-806C-4AF6-BAB0-8B2C8AA2A031}" dt="2018-11-18T06:04:24.999" v="874"/>
        <pc:sldMkLst>
          <pc:docMk/>
          <pc:sldMk cId="359009407" sldId="3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1/18/2019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1/18/2019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34579c93c_3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g434579c93c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06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56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08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434579c93c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g434579c93c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43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434579c93c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g434579c93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215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895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434579c93c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g434579c93c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052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290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40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740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11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71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205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434579c93c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g434579c93c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094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434579c93c_3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g434579c93c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958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856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434579c93c_3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g434579c93c_3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062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497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434579c93c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g434579c93c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132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77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434579c93c_3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g434579c93c_3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5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434579c93c_3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g434579c93c_3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174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87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50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F9DB6-FA82-4099-95F8-6422B954FF3D}" type="datetime1">
              <a:rPr lang="en-US" smtClean="0"/>
              <a:t>1/18/2019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5F45-0279-4127-ACB5-DF9AF1C292EB}" type="datetime1">
              <a:rPr lang="en-US" smtClean="0"/>
              <a:t>1/18/2019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9" name="Google Shape;539;p6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40" name="Google Shape;540;p6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541" name="Google Shape;541;p6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542" name="Google Shape;542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543" name="Google Shape;543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7" name="Google Shape;617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618" name="Google Shape;618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Google Shape;632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2" name="Google Shape;642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6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93" name="Google Shape;693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694" name="Google Shape;694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8" name="Google Shape;768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769" name="Google Shape;769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843" name="Google Shape;843;p6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845" name="Google Shape;845;p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B00D290-945C-4FDF-B911-28698A13FB37}" type="datetime1">
              <a:rPr lang="en-US" smtClean="0"/>
              <a:t>1/18/2019</a:t>
            </a:fld>
            <a:endParaRPr/>
          </a:p>
        </p:txBody>
      </p:sp>
      <p:sp>
        <p:nvSpPr>
          <p:cNvPr id="846" name="Google Shape;846;p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ABB77-DDF4-4CF6-BA70-B08C692DF363}" type="datetime1">
              <a:rPr lang="en-US" smtClean="0"/>
              <a:t>1/18/2019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BF5B-141F-4226-B42D-348EFF4EF242}" type="datetime1">
              <a:rPr lang="en-US" smtClean="0"/>
              <a:t>1/18/2019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4579A-AF10-497F-B818-A2455BE1D706}" type="datetime1">
              <a:rPr lang="en-US" smtClean="0"/>
              <a:t>1/18/2019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9995-696E-4937-86D4-E3ABF9F8EC5A}" type="datetime1">
              <a:rPr lang="en-US" smtClean="0"/>
              <a:t>1/18/2019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13A7-B45B-43FC-BBFA-A26D3570073B}" type="datetime1">
              <a:rPr lang="en-US" smtClean="0"/>
              <a:t>1/18/2019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811B-62A9-4686-B845-431D9CF9D2B3}" type="datetime1">
              <a:rPr lang="en-US" smtClean="0"/>
              <a:t>1/18/2019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693E-F1FB-4EBB-A06E-01AC2DB6591D}" type="datetime1">
              <a:rPr lang="en-US" smtClean="0"/>
              <a:t>1/18/2019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4378-B500-4E38-B8E9-760B7348EF23}" type="datetime1">
              <a:rPr lang="en-US" smtClean="0"/>
              <a:t>1/18/2019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83D3-1C01-468C-95C1-B5CD9A4E9FB8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Diocese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of Lansing Safe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BEEF115-0158-4462-9910-DC1A55DE59A7}"/>
              </a:ext>
            </a:extLst>
          </p:cNvPr>
          <p:cNvSpPr txBox="1">
            <a:spLocks/>
          </p:cNvSpPr>
          <p:nvPr/>
        </p:nvSpPr>
        <p:spPr>
          <a:xfrm>
            <a:off x="531811" y="1828800"/>
            <a:ext cx="11049001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Arial Rounded MT Bold" panose="020F0704030504030204" pitchFamily="34" charset="0"/>
              </a:rPr>
              <a:t>The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Program</a:t>
            </a:r>
            <a:br>
              <a:rPr lang="en-US" sz="6000" dirty="0">
                <a:latin typeface="Arial Rounded MT Bold" panose="020F0704030504030204" pitchFamily="34" charset="0"/>
              </a:rPr>
            </a:br>
            <a:endParaRPr 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4953000"/>
            <a:ext cx="445009" cy="6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BC8678-7F93-4185-97CB-171DD86B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FCF6B8F-FCB4-4306-9985-C09374CA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937FD49-368C-4C83-ABF0-2297EB81D8B3}"/>
              </a:ext>
            </a:extLst>
          </p:cNvPr>
          <p:cNvSpPr txBox="1">
            <a:spLocks/>
          </p:cNvSpPr>
          <p:nvPr/>
        </p:nvSpPr>
        <p:spPr>
          <a:xfrm>
            <a:off x="1276925" y="1041120"/>
            <a:ext cx="3405709" cy="49831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To Jesus, YOU Are Very Special.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DA1066CF-1458-4B07-9688-016B654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4" b="-312"/>
          <a:stretch/>
        </p:blipFill>
        <p:spPr>
          <a:xfrm>
            <a:off x="4262112" y="125506"/>
            <a:ext cx="6646564" cy="6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F424D0-B018-46C6-A123-E6F0E7B9375C}"/>
              </a:ext>
            </a:extLst>
          </p:cNvPr>
          <p:cNvSpPr txBox="1"/>
          <p:nvPr/>
        </p:nvSpPr>
        <p:spPr>
          <a:xfrm>
            <a:off x="5942012" y="2133600"/>
            <a:ext cx="4419600" cy="23360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latin typeface="+mj-lt"/>
              </a:rPr>
              <a:t>People Should </a:t>
            </a:r>
            <a:r>
              <a:rPr lang="en-US" sz="5400" b="1" dirty="0">
                <a:latin typeface="+mj-lt"/>
                <a:cs typeface="Calibri"/>
              </a:rPr>
              <a:t/>
            </a:r>
            <a:br>
              <a:rPr lang="en-US" sz="5400" b="1" dirty="0">
                <a:latin typeface="+mj-lt"/>
                <a:cs typeface="Calibri"/>
              </a:rPr>
            </a:br>
            <a:r>
              <a:rPr lang="en-US" sz="5400" b="1" dirty="0">
                <a:latin typeface="+mj-lt"/>
              </a:rPr>
              <a:t>Take Care Of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FE09E6-59C1-4A9F-8874-6C9BB5A3F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24753"/>
            <a:ext cx="35052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B4D06F-33A7-42DA-A3E6-5490953A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24753"/>
            <a:ext cx="3505200" cy="515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F424D0-B018-46C6-A123-E6F0E7B9375C}"/>
              </a:ext>
            </a:extLst>
          </p:cNvPr>
          <p:cNvSpPr txBox="1"/>
          <p:nvPr/>
        </p:nvSpPr>
        <p:spPr>
          <a:xfrm>
            <a:off x="4951412" y="685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+mj-lt"/>
              </a:rPr>
              <a:t>Jesus Wants You To Be Happy.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EC2472-CE7D-424C-9193-6C463FC8F96E}"/>
              </a:ext>
            </a:extLst>
          </p:cNvPr>
          <p:cNvSpPr txBox="1"/>
          <p:nvPr/>
        </p:nvSpPr>
        <p:spPr>
          <a:xfrm>
            <a:off x="5359576" y="2364561"/>
            <a:ext cx="537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+mj-lt"/>
              </a:rPr>
              <a:t>He Wants Your Family &amp; Community To Take Special Care Of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D99CE0-E145-4A80-82BA-57263D893CEF}"/>
              </a:ext>
            </a:extLst>
          </p:cNvPr>
          <p:cNvSpPr txBox="1"/>
          <p:nvPr/>
        </p:nvSpPr>
        <p:spPr>
          <a:xfrm>
            <a:off x="5940370" y="4516636"/>
            <a:ext cx="49530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+mj-lt"/>
              </a:rPr>
              <a:t>YOU Can Help Take Care of You, Too!</a:t>
            </a:r>
          </a:p>
        </p:txBody>
      </p:sp>
    </p:spTree>
    <p:extLst>
      <p:ext uri="{BB962C8B-B14F-4D97-AF65-F5344CB8AC3E}">
        <p14:creationId xmlns:p14="http://schemas.microsoft.com/office/powerpoint/2010/main" val="841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24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716036" y="620565"/>
            <a:ext cx="5768046" cy="15881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Says,</a:t>
            </a:r>
            <a:b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"You are Loved.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5703379" y="2384611"/>
            <a:ext cx="5387046" cy="23360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says, </a:t>
            </a:r>
            <a:b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"I want you to be Safe!"</a:t>
            </a:r>
          </a:p>
        </p:txBody>
      </p:sp>
    </p:spTree>
    <p:extLst>
      <p:ext uri="{BB962C8B-B14F-4D97-AF65-F5344CB8AC3E}">
        <p14:creationId xmlns:p14="http://schemas.microsoft.com/office/powerpoint/2010/main" val="1097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99"/>
            <a:ext cx="12188825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6094501" y="1806132"/>
            <a:ext cx="57912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Wants You To Know You're Loved.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6094412" y="3693246"/>
            <a:ext cx="54864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Wants You To </a:t>
            </a:r>
            <a:b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You're Safe!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8F4E33-AFA4-4D11-B4C7-6665DB0B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5199625"/>
            <a:ext cx="1271338" cy="1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9"/>
            <a:ext cx="12188825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Probably Have A Family To Help Care For You.</a:t>
            </a:r>
          </a:p>
        </p:txBody>
      </p:sp>
    </p:spTree>
    <p:extLst>
      <p:ext uri="{BB962C8B-B14F-4D97-AF65-F5344CB8AC3E}">
        <p14:creationId xmlns:p14="http://schemas.microsoft.com/office/powerpoint/2010/main" val="5382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36321" y="598778"/>
            <a:ext cx="109727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Probably Have A Family To Help Care For You.</a:t>
            </a:r>
          </a:p>
        </p:txBody>
      </p:sp>
      <p:pic>
        <p:nvPicPr>
          <p:cNvPr id="4" name="Picture 6" descr="A couple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979DEE2D-9F71-4C5E-A33B-7F662B33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16" y="1229898"/>
            <a:ext cx="3719891" cy="50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2"/>
          <a:stretch/>
        </p:blipFill>
        <p:spPr>
          <a:xfrm>
            <a:off x="1" y="-1"/>
            <a:ext cx="12199335" cy="6248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B525F7-8221-401C-B052-BD449EF8B7CE}"/>
              </a:ext>
            </a:extLst>
          </p:cNvPr>
          <p:cNvSpPr/>
          <p:nvPr/>
        </p:nvSpPr>
        <p:spPr>
          <a:xfrm>
            <a:off x="0" y="-1"/>
            <a:ext cx="12188824" cy="198120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2" y="279636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Grandfathers &amp; Grandmothers Can Help Care For You, Too!</a:t>
            </a:r>
          </a:p>
        </p:txBody>
      </p:sp>
    </p:spTree>
    <p:extLst>
      <p:ext uri="{BB962C8B-B14F-4D97-AF65-F5344CB8AC3E}">
        <p14:creationId xmlns:p14="http://schemas.microsoft.com/office/powerpoint/2010/main" val="13148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99"/>
            <a:ext cx="12188825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379412" y="533400"/>
            <a:ext cx="51816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Help You To Know You're Cared For, Too!</a:t>
            </a:r>
          </a:p>
        </p:txBody>
      </p:sp>
    </p:spTree>
    <p:extLst>
      <p:ext uri="{BB962C8B-B14F-4D97-AF65-F5344CB8AC3E}">
        <p14:creationId xmlns:p14="http://schemas.microsoft.com/office/powerpoint/2010/main" val="7409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7209"/>
          <a:stretch/>
        </p:blipFill>
        <p:spPr>
          <a:xfrm>
            <a:off x="-1" y="0"/>
            <a:ext cx="12188825" cy="6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There Is So Much To You!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5352669"/>
            <a:ext cx="11734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You're Made Of A Body, A Soul, Feelings, Thoughts &amp; Ideas!</a:t>
            </a:r>
          </a:p>
        </p:txBody>
      </p:sp>
    </p:spTree>
    <p:extLst>
      <p:ext uri="{BB962C8B-B14F-4D97-AF65-F5344CB8AC3E}">
        <p14:creationId xmlns:p14="http://schemas.microsoft.com/office/powerpoint/2010/main" val="7347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1676399"/>
            <a:ext cx="11215060" cy="3465409"/>
          </a:xfrm>
        </p:spPr>
        <p:txBody>
          <a:bodyPr anchor="ctr"/>
          <a:lstStyle/>
          <a:p>
            <a:r>
              <a:rPr lang="en-US" sz="6000" dirty="0">
                <a:latin typeface="Arial Rounded MT Bold" panose="020F0704030504030204" pitchFamily="34" charset="0"/>
              </a:rPr>
              <a:t>The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Program</a:t>
            </a:r>
            <a:br>
              <a:rPr lang="en-US" sz="6000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will help you to be safe and respected. 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A03EE9-6527-4359-B8D5-6CBDEB5E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There Is So Much To You!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5181599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5297370"/>
            <a:ext cx="11734800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You Really Are Pretty Amazing &amp; Special!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FCE294-622D-401B-ADFA-B41301F4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There Is So Much To You!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5257800"/>
            <a:ext cx="11734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God Wants You To Be Safe.</a:t>
            </a:r>
          </a:p>
        </p:txBody>
      </p:sp>
    </p:spTree>
    <p:extLst>
      <p:ext uri="{BB962C8B-B14F-4D97-AF65-F5344CB8AC3E}">
        <p14:creationId xmlns:p14="http://schemas.microsoft.com/office/powerpoint/2010/main" val="28669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297670" y="581935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 Talk About Your Soul.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06B9D24-7AF3-4FEF-AE30-2E92BBEAD829}"/>
              </a:ext>
            </a:extLst>
          </p:cNvPr>
          <p:cNvSpPr/>
          <p:nvPr/>
        </p:nvSpPr>
        <p:spPr>
          <a:xfrm>
            <a:off x="5865812" y="1676400"/>
            <a:ext cx="5791200" cy="46481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D5827D-2EEC-4728-B4F6-1B9B5631DEED}"/>
              </a:ext>
            </a:extLst>
          </p:cNvPr>
          <p:cNvSpPr txBox="1"/>
          <p:nvPr/>
        </p:nvSpPr>
        <p:spPr>
          <a:xfrm>
            <a:off x="6246812" y="4078285"/>
            <a:ext cx="5218682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Can't See Your Soul, But It Still Deserves Very Special Care.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7E207D-9A1C-4F60-A64A-4675ABEC315A}"/>
              </a:ext>
            </a:extLst>
          </p:cNvPr>
          <p:cNvSpPr txBox="1"/>
          <p:nvPr/>
        </p:nvSpPr>
        <p:spPr>
          <a:xfrm>
            <a:off x="6759461" y="4789249"/>
            <a:ext cx="5218682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170A9-36AE-489B-BD72-7DA796DB42E6}"/>
              </a:ext>
            </a:extLst>
          </p:cNvPr>
          <p:cNvSpPr txBox="1"/>
          <p:nvPr/>
        </p:nvSpPr>
        <p:spPr>
          <a:xfrm>
            <a:off x="6246812" y="2003453"/>
            <a:ext cx="521868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Soul is The Place Where God Comes To Live Inside Of You.</a:t>
            </a:r>
          </a:p>
        </p:txBody>
      </p:sp>
    </p:spTree>
    <p:extLst>
      <p:ext uri="{BB962C8B-B14F-4D97-AF65-F5344CB8AC3E}">
        <p14:creationId xmlns:p14="http://schemas.microsoft.com/office/powerpoint/2010/main" val="103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297670" y="581935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 Talk About Your Soul.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06B9D24-7AF3-4FEF-AE30-2E92BBEAD829}"/>
              </a:ext>
            </a:extLst>
          </p:cNvPr>
          <p:cNvSpPr/>
          <p:nvPr/>
        </p:nvSpPr>
        <p:spPr>
          <a:xfrm>
            <a:off x="5865812" y="1676400"/>
            <a:ext cx="5791200" cy="46481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D5827D-2EEC-4728-B4F6-1B9B5631DEED}"/>
              </a:ext>
            </a:extLst>
          </p:cNvPr>
          <p:cNvSpPr txBox="1"/>
          <p:nvPr/>
        </p:nvSpPr>
        <p:spPr>
          <a:xfrm>
            <a:off x="6246812" y="3200400"/>
            <a:ext cx="5218682" cy="29454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Who Love You Help You To Talk To God. They Help You To Learn To Pray. </a:t>
            </a:r>
            <a:b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 Pray because That's Where You Meet Jesus.  He Loves You So Much.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7E207D-9A1C-4F60-A64A-4675ABEC315A}"/>
              </a:ext>
            </a:extLst>
          </p:cNvPr>
          <p:cNvSpPr txBox="1"/>
          <p:nvPr/>
        </p:nvSpPr>
        <p:spPr>
          <a:xfrm>
            <a:off x="6759461" y="4789249"/>
            <a:ext cx="5218682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170A9-36AE-489B-BD72-7DA796DB42E6}"/>
              </a:ext>
            </a:extLst>
          </p:cNvPr>
          <p:cNvSpPr txBox="1"/>
          <p:nvPr/>
        </p:nvSpPr>
        <p:spPr>
          <a:xfrm>
            <a:off x="6246812" y="2003453"/>
            <a:ext cx="5218682" cy="1089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Who Love You Know Your Soul Is Special.</a:t>
            </a:r>
          </a:p>
        </p:txBody>
      </p:sp>
    </p:spTree>
    <p:extLst>
      <p:ext uri="{BB962C8B-B14F-4D97-AF65-F5344CB8AC3E}">
        <p14:creationId xmlns:p14="http://schemas.microsoft.com/office/powerpoint/2010/main" val="42295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0" y="-2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69588" y="2045271"/>
            <a:ext cx="305255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Who Love You, Care About Your Feelings.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69588" y="4495800"/>
            <a:ext cx="30525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Want You To Feel Safe &amp; Loved.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98343" y="231035"/>
            <a:ext cx="30525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Feelings Are Special, Too.</a:t>
            </a:r>
          </a:p>
        </p:txBody>
      </p:sp>
    </p:spTree>
    <p:extLst>
      <p:ext uri="{BB962C8B-B14F-4D97-AF65-F5344CB8AC3E}">
        <p14:creationId xmlns:p14="http://schemas.microsoft.com/office/powerpoint/2010/main" val="38712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69588" y="2895600"/>
            <a:ext cx="3257824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</a:rPr>
              <a:t>You Talk About Your Feelings With People You Trust.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9588" y="318397"/>
            <a:ext cx="3257824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Who Love You  Care About Your Feelings.</a:t>
            </a:r>
          </a:p>
        </p:txBody>
      </p:sp>
    </p:spTree>
    <p:extLst>
      <p:ext uri="{BB962C8B-B14F-4D97-AF65-F5344CB8AC3E}">
        <p14:creationId xmlns:p14="http://schemas.microsoft.com/office/powerpoint/2010/main" val="25469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29272" y="2850496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The People Who Love You Take Special Care Of Your Body.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69588" y="3436189"/>
            <a:ext cx="3257824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29272" y="1158882"/>
            <a:ext cx="318162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Special Part Of You Is Your Body.</a:t>
            </a:r>
          </a:p>
        </p:txBody>
      </p:sp>
    </p:spTree>
    <p:extLst>
      <p:ext uri="{BB962C8B-B14F-4D97-AF65-F5344CB8AC3E}">
        <p14:creationId xmlns:p14="http://schemas.microsoft.com/office/powerpoint/2010/main" val="9124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7"/>
          <a:stretch/>
        </p:blipFill>
        <p:spPr>
          <a:xfrm>
            <a:off x="0" y="-1"/>
            <a:ext cx="12188825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127419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40"/>
          <p:cNvSpPr txBox="1"/>
          <p:nvPr/>
        </p:nvSpPr>
        <p:spPr>
          <a:xfrm>
            <a:off x="122888" y="2692773"/>
            <a:ext cx="3257700" cy="1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 People Who Love You Take Special Care </a:t>
            </a:r>
            <a:r>
              <a:rPr lang="en-US" sz="2800" b="1" dirty="0">
                <a:solidFill>
                  <a:srgbClr val="F2F2F2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rgbClr val="F2F2F2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Of Your Body.</a:t>
            </a:r>
            <a:endParaRPr dirty="0"/>
          </a:p>
        </p:txBody>
      </p:sp>
      <p:sp>
        <p:nvSpPr>
          <p:cNvPr id="1649" name="Google Shape;1649;p40"/>
          <p:cNvSpPr txBox="1"/>
          <p:nvPr/>
        </p:nvSpPr>
        <p:spPr>
          <a:xfrm>
            <a:off x="160988" y="1169985"/>
            <a:ext cx="31815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Another Special Part Of You Is Your Body.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0"/>
          <a:stretch/>
        </p:blipFill>
        <p:spPr>
          <a:xfrm>
            <a:off x="0" y="0"/>
            <a:ext cx="12188825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248367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160988" y="1169985"/>
            <a:ext cx="31815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They Give You Healthy Food To Eat. </a:t>
            </a:r>
            <a:endParaRPr lang="en-US">
              <a:sym typeface="Calibri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2F2F2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You Help Take Care Of Your Own Body;  You Eat Healthy Foods.</a:t>
            </a:r>
            <a:endParaRPr lang="en-US" dirty="0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87041F-F132-4B75-922D-DAF68AC3E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54" y="4004156"/>
            <a:ext cx="2453857" cy="2299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682C87-DA12-4F4A-8642-CAB3B7CE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850">
            <a:off x="774454" y="4398695"/>
            <a:ext cx="1581031" cy="18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322257" y="1385047"/>
            <a:ext cx="318162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Who Love You Make Your Home A Safe Place To Live.</a:t>
            </a:r>
          </a:p>
        </p:txBody>
      </p:sp>
    </p:spTree>
    <p:extLst>
      <p:ext uri="{BB962C8B-B14F-4D97-AF65-F5344CB8AC3E}">
        <p14:creationId xmlns:p14="http://schemas.microsoft.com/office/powerpoint/2010/main" val="4183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325562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People Take Very Good Care of Things That Are Special.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1A1AA61-B66C-4A63-A039-7E6448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DEBD0C-1613-435F-99B7-9C55A65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99068D32-8613-48AA-BA57-9E63D891E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1972065"/>
            <a:ext cx="4123935" cy="4123935"/>
          </a:xfr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B4A37B-0B8B-4721-9571-D2904D80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21336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DA65C0E-1BDD-4AAD-A8BF-D15C6E3A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708" r="464"/>
          <a:stretch/>
        </p:blipFill>
        <p:spPr>
          <a:xfrm>
            <a:off x="2322962" y="-2700"/>
            <a:ext cx="9865864" cy="6248401"/>
          </a:xfrm>
          <a:prstGeom prst="rect">
            <a:avLst/>
          </a:prstGeom>
        </p:spPr>
      </p:pic>
      <p:sp>
        <p:nvSpPr>
          <p:cNvPr id="1643" name="Google Shape;1643;p40"/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245703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411105" y="1940021"/>
            <a:ext cx="2678424" cy="298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F2F2F2"/>
                </a:solidFill>
                <a:cs typeface="Calibri"/>
              </a:rPr>
              <a:t>What does your family do to make your home safe? </a:t>
            </a:r>
          </a:p>
        </p:txBody>
      </p:sp>
    </p:spTree>
    <p:extLst>
      <p:ext uri="{BB962C8B-B14F-4D97-AF65-F5344CB8AC3E}">
        <p14:creationId xmlns:p14="http://schemas.microsoft.com/office/powerpoint/2010/main" val="32229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647124-7395-475B-A0D2-88F1D22A7085}"/>
              </a:ext>
            </a:extLst>
          </p:cNvPr>
          <p:cNvSpPr txBox="1"/>
          <p:nvPr/>
        </p:nvSpPr>
        <p:spPr>
          <a:xfrm>
            <a:off x="5942012" y="10668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People Who Love You Take Care Of Your Body.  They Show You How To Be Safe.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9DAC69-B014-42D0-A892-A4C33A85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914400"/>
            <a:ext cx="4038600" cy="5401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4A0621-1C56-41E4-AF03-B7C3849EFE54}"/>
              </a:ext>
            </a:extLst>
          </p:cNvPr>
          <p:cNvSpPr txBox="1"/>
          <p:nvPr/>
        </p:nvSpPr>
        <p:spPr>
          <a:xfrm>
            <a:off x="5942012" y="3810000"/>
            <a:ext cx="54864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You Care for Your Own Body By Making Good Choices, Safe Choices.</a:t>
            </a:r>
          </a:p>
        </p:txBody>
      </p:sp>
    </p:spTree>
    <p:extLst>
      <p:ext uri="{BB962C8B-B14F-4D97-AF65-F5344CB8AC3E}">
        <p14:creationId xmlns:p14="http://schemas.microsoft.com/office/powerpoint/2010/main" val="1484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>
            <a:fillRect/>
          </a:stretch>
        </p:blipFill>
        <p:spPr>
          <a:xfrm>
            <a:off x="1745838" y="1884311"/>
            <a:ext cx="6341210" cy="4525742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2206" y="2783541"/>
            <a:ext cx="2290245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Play.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EACBC693-C336-417C-9C5E-561D9406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8982" y="2460812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Sleep.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CC9ED5C-6BB9-4A1B-AEE0-B409FF10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2109970"/>
            <a:ext cx="5388864" cy="3590330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4280" y="2689412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Hug.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37578BA-F050-4162-B83C-90C390A1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377091" y="2550459"/>
            <a:ext cx="2989262" cy="27432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5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 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5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Sing!</a:t>
            </a:r>
          </a:p>
          <a:p>
            <a:endParaRPr lang="en-US" dirty="0"/>
          </a:p>
        </p:txBody>
      </p:sp>
      <p:pic>
        <p:nvPicPr>
          <p:cNvPr id="11" name="Picture 11" descr="A person holding a guitar&#10;&#10;Description generated with very high confidence">
            <a:extLst>
              <a:ext uri="{FF2B5EF4-FFF2-40B4-BE49-F238E27FC236}">
                <a16:creationId xmlns="" xmlns:a16="http://schemas.microsoft.com/office/drawing/2014/main" id="{1177912D-DE32-4CBA-95C3-AC9F9F64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31" y="1753092"/>
            <a:ext cx="4569129" cy="4790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656F3C1-233E-472C-AF67-EDFB56E5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8"/>
          <p:cNvSpPr txBox="1">
            <a:spLocks noGrp="1"/>
          </p:cNvSpPr>
          <p:nvPr>
            <p:ph type="body" idx="1"/>
          </p:nvPr>
        </p:nvSpPr>
        <p:spPr>
          <a:xfrm>
            <a:off x="8105262" y="2460250"/>
            <a:ext cx="29892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 Can</a:t>
            </a:r>
            <a:endParaRPr sz="480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Laugh</a:t>
            </a:r>
            <a:endParaRPr sz="480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 sz="480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Friends.</a:t>
            </a:r>
            <a:endParaRPr sz="4800" dirty="0"/>
          </a:p>
          <a:p>
            <a:pPr marL="0" marR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26" name="Google Shape;1726;p4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48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2116008"/>
            <a:ext cx="5515787" cy="3681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514DBFCD-928D-41CC-BA83-7224F9BF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71" y="1827582"/>
            <a:ext cx="6095936" cy="4141659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7127" y="2263588"/>
            <a:ext cx="2989053" cy="3276600"/>
          </a:xfrm>
        </p:spPr>
        <p:txBody>
          <a:bodyPr anchor="ctr"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4E08E76-EC9E-401E-ABD0-DE40CA5D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You Can Do A Lot Of Awesome Things With Your Body.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1116594" y="869577"/>
            <a:ext cx="4419600" cy="4745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God Did An Amazing Job Of Making You Special- 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Your Body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Your Feelings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>
              <a:lnSpc>
                <a:spcPct val="90000"/>
              </a:lnSpc>
            </a:pP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Your Soul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One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Should Ever Try To Hurt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Feelings</a:t>
            </a: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8DDA20-0A8F-4B99-A7F7-9C9CE9DF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7"/>
          <p:cNvSpPr txBox="1">
            <a:spLocks noGrp="1"/>
          </p:cNvSpPr>
          <p:nvPr>
            <p:ph type="body" idx="1"/>
          </p:nvPr>
        </p:nvSpPr>
        <p:spPr>
          <a:xfrm>
            <a:off x="1096377" y="1730343"/>
            <a:ext cx="3544800" cy="4314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People Take Very Good Care Of Special Things.</a:t>
            </a:r>
            <a:endParaRPr sz="4000" b="1" dirty="0"/>
          </a:p>
        </p:txBody>
      </p:sp>
      <p:sp>
        <p:nvSpPr>
          <p:cNvPr id="1420" name="Google Shape;1420;p1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21" name="Google Shape;1421;p1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ABF5B20-2B23-4866-8F3B-BC302479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78" y="806824"/>
            <a:ext cx="5234636" cy="5248835"/>
          </a:xfrm>
        </p:spPr>
      </p:pic>
    </p:spTree>
    <p:extLst>
      <p:ext uri="{BB962C8B-B14F-4D97-AF65-F5344CB8AC3E}">
        <p14:creationId xmlns:p14="http://schemas.microsoft.com/office/powerpoint/2010/main" val="4732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588156" y="1528835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One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Should Ever Try To Hurt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Soul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E3D0C4-D986-487F-971A-FE45C2B5D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561279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One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Should Ever Try To Hurt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Body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10F0B6-21FA-4C64-9B7B-B183499B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Let's Talk About Your Special, Holy Body.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3123" y="1940859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You Wear Clothes On Your Body, To Protect Your Body From The Weather.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Let's Talk About Your Special, Holy Body.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2953" y="3177987"/>
            <a:ext cx="3086100" cy="1313330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And Clothes  </a:t>
            </a:r>
            <a:endParaRPr lang="en-US"/>
          </a:p>
          <a:p>
            <a:r>
              <a:rPr lang="en-US" sz="4000" b="1" dirty="0"/>
              <a:t>Look Nice!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0632" y="2169459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b="1" dirty="0"/>
              <a:t>Also, Clothes Cover The Most Private Parts Of Your Body.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6246" y="1739153"/>
            <a:ext cx="3086100" cy="3505200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See? </a:t>
            </a:r>
            <a:endParaRPr lang="en-US"/>
          </a:p>
          <a:p>
            <a:r>
              <a:rPr lang="en-US" sz="4000" b="1" dirty="0"/>
              <a:t>This Boy &amp; Girl Aren't Dressed To Go To School. 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2" y="1981200"/>
            <a:ext cx="2431527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644DE9-0640-4884-9704-6AD01A5D7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4" y="1981199"/>
            <a:ext cx="2544418" cy="37674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28CEEA8-4FB7-45BA-A29D-93462EC0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74638"/>
            <a:ext cx="9144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</p:spTree>
    <p:extLst>
      <p:ext uri="{BB962C8B-B14F-4D97-AF65-F5344CB8AC3E}">
        <p14:creationId xmlns:p14="http://schemas.microsoft.com/office/powerpoint/2010/main" val="19003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5197" y="2720788"/>
            <a:ext cx="3086100" cy="2106706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Calibri" panose="020F0502020204030204" pitchFamily="34" charset="0"/>
              </a:rPr>
              <a:t>They Are Not Dressed To Go Play With Friends.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54637D26-5CD4-4D4B-800A-BF86793BB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8F8B91E-CA84-46F5-92F3-3B8A2F2A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74638"/>
            <a:ext cx="9144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</p:spTree>
    <p:extLst>
      <p:ext uri="{BB962C8B-B14F-4D97-AF65-F5344CB8AC3E}">
        <p14:creationId xmlns:p14="http://schemas.microsoft.com/office/powerpoint/2010/main" val="504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7882" y="2034988"/>
            <a:ext cx="30861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But, Their Clothes Cover The Most Special and Private Parts Of Their Bodies.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B6F4543A-FBEF-4E86-B201-0D8C6398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959" y="1953694"/>
            <a:ext cx="5555445" cy="386053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4E013A0-A1CC-4010-B998-72038771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74638"/>
            <a:ext cx="9144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</p:spTree>
    <p:extLst>
      <p:ext uri="{BB962C8B-B14F-4D97-AF65-F5344CB8AC3E}">
        <p14:creationId xmlns:p14="http://schemas.microsoft.com/office/powerpoint/2010/main" val="5012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012" y="1373532"/>
            <a:ext cx="3581400" cy="1830238"/>
          </a:xfrm>
        </p:spPr>
        <p:txBody>
          <a:bodyPr>
            <a:noAutofit/>
          </a:bodyPr>
          <a:lstStyle/>
          <a:p>
            <a:r>
              <a:rPr lang="en-US" sz="2800" b="1" dirty="0"/>
              <a:t>The People Who Love You Want Your Private Body Parts To Be Safe and Respected.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93930A-4ABB-4073-85F3-FD834A51290B}"/>
              </a:ext>
            </a:extLst>
          </p:cNvPr>
          <p:cNvSpPr txBox="1"/>
          <p:nvPr/>
        </p:nvSpPr>
        <p:spPr>
          <a:xfrm>
            <a:off x="671512" y="3290047"/>
            <a:ext cx="358140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YOU</a:t>
            </a:r>
            <a:r>
              <a:rPr lang="en-US" sz="2800" b="1" dirty="0"/>
              <a:t> Can Help Make Sure </a:t>
            </a:r>
          </a:p>
          <a:p>
            <a:pPr>
              <a:lnSpc>
                <a:spcPct val="90000"/>
              </a:lnSpc>
            </a:pPr>
            <a:r>
              <a:rPr lang="en-US" sz="3200" b="1" dirty="0"/>
              <a:t>YOUR</a:t>
            </a:r>
            <a:r>
              <a:rPr lang="en-US" sz="2800" b="1" dirty="0"/>
              <a:t> Body and </a:t>
            </a:r>
            <a:endParaRPr lang="en-US" sz="28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/>
              <a:t>YOUR</a:t>
            </a:r>
            <a:r>
              <a:rPr lang="en-US" sz="2800" b="1" dirty="0"/>
              <a:t> Private Body Parts Are Safe and Respected.</a:t>
            </a:r>
            <a:endParaRPr lang="en-US" sz="2800" b="1" dirty="0">
              <a:cs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4419C95-AE78-4741-AEE0-61E240AA3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6C3F891-E70F-4CE7-897C-046506D8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74638"/>
            <a:ext cx="9144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</p:spTree>
    <p:extLst>
      <p:ext uri="{BB962C8B-B14F-4D97-AF65-F5344CB8AC3E}">
        <p14:creationId xmlns:p14="http://schemas.microsoft.com/office/powerpoint/2010/main" val="15629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675" y="1871073"/>
            <a:ext cx="3505200" cy="3870821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What</a:t>
            </a:r>
            <a:r>
              <a:rPr lang="en-US" sz="3600" b="1" dirty="0">
                <a:cs typeface="Calibri"/>
              </a:rPr>
              <a:t> can You Do to Help Make Sure Your Private Body Parts are Safe and Respected? </a:t>
            </a:r>
          </a:p>
          <a:p>
            <a:endParaRPr lang="en-US" sz="3600" b="1" dirty="0">
              <a:cs typeface="Calibri"/>
            </a:endParaRPr>
          </a:p>
          <a:p>
            <a:r>
              <a:rPr lang="en-US" sz="3600" b="1" dirty="0">
                <a:cs typeface="Calibri"/>
              </a:rPr>
              <a:t>You Can Do A Lot 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0BC94C1E-FEDE-4C19-8785-CBE5F308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D2A6A51-85DF-4168-903D-B08774CE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74638"/>
            <a:ext cx="9144000" cy="1020762"/>
          </a:xfrm>
        </p:spPr>
        <p:txBody>
          <a:bodyPr/>
          <a:lstStyle/>
          <a:p>
            <a:r>
              <a:rPr lang="en-US" sz="4000" b="1" dirty="0"/>
              <a:t>Let's Talk About Your Special, Holy Body.</a:t>
            </a:r>
          </a:p>
        </p:txBody>
      </p:sp>
    </p:spTree>
    <p:extLst>
      <p:ext uri="{BB962C8B-B14F-4D97-AF65-F5344CB8AC3E}">
        <p14:creationId xmlns:p14="http://schemas.microsoft.com/office/powerpoint/2010/main" val="22368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 dirty="0"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590550"/>
            <a:ext cx="5791200" cy="5538187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794768" y="1371600"/>
            <a:ext cx="4648200" cy="344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People Take Very Good Care Of Special Things.</a:t>
            </a:r>
            <a:endParaRPr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6CD052-A854-4F15-A083-84C315CF7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4384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1" y="422556"/>
            <a:ext cx="9143998" cy="116867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If You feel Worried About This, You Can Say: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713843" y="2173941"/>
            <a:ext cx="50292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"Hey.  My Private Body Parts Will Be Safe &amp; Respected."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774450" y="4496742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You Can Even Say That </a:t>
            </a:r>
            <a:r>
              <a:rPr lang="en-US" sz="4800" b="1" u="sng" dirty="0"/>
              <a:t>Loudly</a:t>
            </a:r>
            <a:r>
              <a:rPr lang="en-US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57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1" y="422556"/>
            <a:ext cx="9143998" cy="116867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If You feel Worried About This, You Can Say: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741789" y="1757082"/>
            <a:ext cx="50292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"Hey.  My Private Body Parts Will Be Safe &amp; Respected. No Touching. </a:t>
            </a:r>
            <a:endParaRPr lang="en-US" sz="40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b="1" dirty="0"/>
              <a:t>No Looking."</a:t>
            </a:r>
            <a:endParaRPr lang="en-US" sz="400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748389" y="4671555"/>
            <a:ext cx="5486400" cy="13111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You Can Even Say That </a:t>
            </a:r>
            <a:r>
              <a:rPr lang="en-US" sz="4800" b="1" u="sng" dirty="0"/>
              <a:t>Loudly</a:t>
            </a:r>
            <a:r>
              <a:rPr lang="en-US" sz="4000" b="1" dirty="0"/>
              <a:t>.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6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1347136" y="582706"/>
            <a:ext cx="4724399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Your Body Is Special. If Your Body Needs Special Care, Someone Who Loves You Can Help.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A Doctor or Nurse Can Help You, Too.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You Can Talk About This With The Adults Who Love &amp; Care For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65" y="327212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1306820" y="1250769"/>
            <a:ext cx="5190318" cy="507831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Maybe You Feel Worried Because Someone Has Tried To Make Your Body Disrespected Or Unsafe</a:t>
            </a:r>
            <a:r>
              <a:rPr lang="en-US" sz="3600" b="1" dirty="0">
                <a:cs typeface="Calibri"/>
              </a:rPr>
              <a:t>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Tell An Adult Who Loves and Cares for You. Say,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/>
              <a:t>"I Feel Worried. I Want To Talk About Feeling Disrespected.”</a:t>
            </a: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12" y="434788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1676DF3-BAF4-42CB-8A60-9DD35EBC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8A19D9-0563-4538-BEDC-3E6B19BE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54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D0CD85E9-9A65-44A6-B432-64571C9B83DC}"/>
              </a:ext>
            </a:extLst>
          </p:cNvPr>
          <p:cNvSpPr txBox="1"/>
          <p:nvPr/>
        </p:nvSpPr>
        <p:spPr>
          <a:xfrm>
            <a:off x="711767" y="367465"/>
            <a:ext cx="5835687" cy="563231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Who </a:t>
            </a:r>
            <a:r>
              <a:rPr lang="en-US" sz="3200" dirty="0">
                <a:latin typeface="Calibri"/>
                <a:cs typeface="Calibri"/>
              </a:rPr>
              <a:t>can you talk to about this? </a:t>
            </a:r>
          </a:p>
          <a:p>
            <a:pPr>
              <a:lnSpc>
                <a:spcPct val="90000"/>
              </a:lnSpc>
            </a:pPr>
            <a:endParaRPr lang="en-US" sz="32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Calibri"/>
              </a:rPr>
              <a:t>Think</a:t>
            </a:r>
            <a:r>
              <a:rPr lang="en-US" sz="3200" dirty="0">
                <a:cs typeface="Segoe UI"/>
              </a:rPr>
              <a:t>.  Which adult 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cares for you, 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and for your feelings?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Who wants to keep you safe from harm?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Which adult respects the privacy and holiness of your body?    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​</a:t>
            </a:r>
            <a:endParaRPr lang="en-US" sz="16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Think in your mind--​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who is that person?</a:t>
            </a:r>
            <a:r>
              <a:rPr lang="en-US" sz="3200" dirty="0">
                <a:cs typeface="Calibri"/>
              </a:rPr>
              <a:t>  </a:t>
            </a:r>
          </a:p>
        </p:txBody>
      </p:sp>
      <p:pic>
        <p:nvPicPr>
          <p:cNvPr id="5" name="Picture 5" descr="A picture containing person, indoor, boy, sitting&#10;&#10;Description generated with very high confidence">
            <a:extLst>
              <a:ext uri="{FF2B5EF4-FFF2-40B4-BE49-F238E27FC236}">
                <a16:creationId xmlns="" xmlns:a16="http://schemas.microsoft.com/office/drawing/2014/main" id="{CD1BADA7-3747-41D7-A06E-B20D1320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565" y="879225"/>
            <a:ext cx="4985726" cy="33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E7F3E17-82AF-4EF0-8738-E2ECEFC3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87E5F1D-B0D0-4F3E-9513-A937F8CF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684CD5-2938-44A0-8028-A60D75958B36}"/>
              </a:ext>
            </a:extLst>
          </p:cNvPr>
          <p:cNvSpPr txBox="1"/>
          <p:nvPr/>
        </p:nvSpPr>
        <p:spPr>
          <a:xfrm>
            <a:off x="1286319" y="1021976"/>
            <a:ext cx="428864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THAT Person is</a:t>
            </a:r>
            <a:r>
              <a:rPr lang="en-US" sz="4000" dirty="0">
                <a:cs typeface="Calibri"/>
              </a:rPr>
              <a:t> a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Trusted Adult.</a:t>
            </a:r>
            <a:endParaRPr lang="en-US"/>
          </a:p>
          <a:p>
            <a:pPr>
              <a:lnSpc>
                <a:spcPct val="90000"/>
              </a:lnSpc>
            </a:pPr>
            <a:endParaRPr lang="en-US" sz="4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You can talk to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That Person </a:t>
            </a:r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About </a:t>
            </a:r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These  Kinds of Things.</a:t>
            </a:r>
            <a:endParaRPr lang="en-US">
              <a:cs typeface="Calibri"/>
            </a:endParaRPr>
          </a:p>
        </p:txBody>
      </p:sp>
      <p:pic>
        <p:nvPicPr>
          <p:cNvPr id="6" name="Picture 5" descr="A picture containing person, indoor, boy, sitting&#10;&#10;Description generated with very high confidence">
            <a:extLst>
              <a:ext uri="{FF2B5EF4-FFF2-40B4-BE49-F238E27FC236}">
                <a16:creationId xmlns="" xmlns:a16="http://schemas.microsoft.com/office/drawing/2014/main" id="{B9AAEF6F-F9E7-4EC4-B41A-7C44BA4F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79" y="1632260"/>
            <a:ext cx="6020499" cy="39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D855D13-AD43-4971-8370-4A266CA2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093CBE-87E7-47AC-8AD1-E79B3006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CB2F74E-75EC-4E52-85EB-01288C2B97C3}"/>
              </a:ext>
            </a:extLst>
          </p:cNvPr>
          <p:cNvGrpSpPr/>
          <p:nvPr/>
        </p:nvGrpSpPr>
        <p:grpSpPr>
          <a:xfrm>
            <a:off x="6932612" y="609600"/>
            <a:ext cx="4572000" cy="5029200"/>
            <a:chOff x="6932612" y="609600"/>
            <a:chExt cx="4572000" cy="50292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0F54C72-0F1E-49AF-9191-7DAD2C9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12" y="609600"/>
              <a:ext cx="4572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EFA1F3E-4D74-49AC-A1A0-982E1C72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895600"/>
              <a:ext cx="2743200" cy="2743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C2AB1-C3C4-437E-B1CA-055FFD95C20E}"/>
              </a:ext>
            </a:extLst>
          </p:cNvPr>
          <p:cNvSpPr txBox="1"/>
          <p:nvPr/>
        </p:nvSpPr>
        <p:spPr>
          <a:xfrm>
            <a:off x="455612" y="604189"/>
            <a:ext cx="617220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What  Ways Could A Person Disrespect Your Boundaries?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A72BD1B-6EF3-4247-9939-90518ECCECDC}"/>
              </a:ext>
            </a:extLst>
          </p:cNvPr>
          <p:cNvSpPr txBox="1"/>
          <p:nvPr/>
        </p:nvSpPr>
        <p:spPr>
          <a:xfrm>
            <a:off x="455612" y="2149174"/>
            <a:ext cx="64770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What Ways Could Another Person  Disrespect The Privacy Of Your Body?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0C6E2DF-B94D-4876-9041-23AE25F8CD58}"/>
              </a:ext>
            </a:extLst>
          </p:cNvPr>
          <p:cNvSpPr txBox="1"/>
          <p:nvPr/>
        </p:nvSpPr>
        <p:spPr>
          <a:xfrm>
            <a:off x="455612" y="3849895"/>
            <a:ext cx="61722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Well, Most People Won't Ever Want Or Try To Disrespect The Privacy &amp; Holiness Of Your Body.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2DEC7F-2AC1-4598-A533-AE937422255B}"/>
              </a:ext>
            </a:extLst>
          </p:cNvPr>
          <p:cNvSpPr txBox="1"/>
          <p:nvPr/>
        </p:nvSpPr>
        <p:spPr>
          <a:xfrm>
            <a:off x="2665797" y="5233633"/>
            <a:ext cx="3393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/>
              <a:t>But... ... ...</a:t>
            </a:r>
          </a:p>
        </p:txBody>
      </p:sp>
    </p:spTree>
    <p:extLst>
      <p:ext uri="{BB962C8B-B14F-4D97-AF65-F5344CB8AC3E}">
        <p14:creationId xmlns:p14="http://schemas.microsoft.com/office/powerpoint/2010/main" val="3590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B9A15-CB46-4822-A6EA-9A87DD7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394" y="3475037"/>
            <a:ext cx="3459464" cy="102076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Did Someone</a:t>
            </a:r>
            <a:r>
              <a:rPr lang="en-US" sz="3600" b="1" dirty="0">
                <a:latin typeface="+mn-lt"/>
                <a:cs typeface="Calibri"/>
              </a:rPr>
              <a:t> Try to Show You Pictures of Private, Holy Body Parts?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4FF3BE-B7B6-4D81-A812-D9442E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F84450-EC27-4A25-875F-36E69C7F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BC418377-C1D9-425E-8445-06E4822F8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968">
            <a:off x="5291439" y="1904999"/>
            <a:ext cx="2329745" cy="43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2189942" y="1962408"/>
            <a:ext cx="4572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/>
              <a:t>Tell a trusted adult  as quickly as possible.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C8A9E1-0876-4704-9C69-AD02A3E5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732" y="753035"/>
            <a:ext cx="3798137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378732" y="1755844"/>
            <a:ext cx="45720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Maybe a person  wants to talk about your private body parts.  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9" y="1257299"/>
            <a:ext cx="483944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E38059-1645-4724-9F1F-E543833BAFD8}"/>
              </a:ext>
            </a:extLst>
          </p:cNvPr>
          <p:cNvSpPr txBox="1"/>
          <p:nvPr/>
        </p:nvSpPr>
        <p:spPr>
          <a:xfrm>
            <a:off x="1996621" y="2438400"/>
            <a:ext cx="4953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+mj-lt"/>
              </a:rPr>
              <a:t>This Little Guy Deserves 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latin typeface="+mj-lt"/>
              </a:rPr>
              <a:t>Special Care!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B981B9-3425-41F2-9E84-443854D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255208-63DD-4290-9628-48C524BC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347423" y="1802631"/>
            <a:ext cx="4572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Tell a trusted adult as quickly as possible.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2FF1AF-ABF8-43CC-8C83-FE080B99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68" y="1255586"/>
            <a:ext cx="484064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401177" y="2075853"/>
            <a:ext cx="5029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Maybe a friend  wants you to talk about another person’s private body parts.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2ECA14-86D4-4548-AA01-155F4A6DB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00" y="195447"/>
            <a:ext cx="4082014" cy="61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757668" y="1400844"/>
            <a:ext cx="4599165" cy="3471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cs typeface="Calibri"/>
              </a:rPr>
              <a:t>Go away from that talk as soon as possible.</a:t>
            </a:r>
          </a:p>
          <a:p>
            <a:pPr>
              <a:lnSpc>
                <a:spcPct val="90000"/>
              </a:lnSpc>
            </a:pPr>
            <a:endParaRPr lang="en-US" sz="4400" b="1" dirty="0"/>
          </a:p>
          <a:p>
            <a:pPr>
              <a:lnSpc>
                <a:spcPct val="90000"/>
              </a:lnSpc>
            </a:pPr>
            <a:r>
              <a:rPr lang="en-US" sz="4000" b="1" dirty="0"/>
              <a:t>Tell a trusted adult</a:t>
            </a:r>
            <a:r>
              <a:rPr lang="en-US" sz="4000" b="1" dirty="0">
                <a:cs typeface="Calibri"/>
              </a:rPr>
              <a:t> right away.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00" y="195447"/>
            <a:ext cx="4082014" cy="61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685800"/>
            <a:ext cx="5128527" cy="493180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5EFB5D5F-AA08-4E4F-AC6F-A76AEA4651DC}"/>
              </a:ext>
            </a:extLst>
          </p:cNvPr>
          <p:cNvSpPr txBox="1"/>
          <p:nvPr/>
        </p:nvSpPr>
        <p:spPr>
          <a:xfrm>
            <a:off x="1231391" y="1888552"/>
            <a:ext cx="4953000" cy="32501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800" b="1"/>
              <a:t>What if someone wants to show you movies and pictures that disrespect the privacy and holiness of another person’s body?  </a:t>
            </a:r>
          </a:p>
        </p:txBody>
      </p:sp>
    </p:spTree>
    <p:extLst>
      <p:ext uri="{BB962C8B-B14F-4D97-AF65-F5344CB8AC3E}">
        <p14:creationId xmlns:p14="http://schemas.microsoft.com/office/powerpoint/2010/main" val="20165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D690E1B8-E2A0-4CF2-A157-5ED0C898BE55}"/>
              </a:ext>
            </a:extLst>
          </p:cNvPr>
          <p:cNvSpPr txBox="1"/>
          <p:nvPr/>
        </p:nvSpPr>
        <p:spPr>
          <a:xfrm>
            <a:off x="1132262" y="1174376"/>
            <a:ext cx="4876799" cy="41919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3200" b="1" dirty="0"/>
              <a:t>Even if you already looked, tell a trusted adult as quickly as possible.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>
                <a:cs typeface="Calibri"/>
              </a:rPr>
              <a:t>You Will Not Be in Trouble.  </a:t>
            </a: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>
                <a:cs typeface="Calibri"/>
              </a:rPr>
              <a:t>A Trusted Adult Will Help You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35D956-6CFC-4C88-B05B-84921C70D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685800"/>
            <a:ext cx="5128527" cy="49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96228DBE-619E-42EE-9C5E-1939E33C481D}"/>
              </a:ext>
            </a:extLst>
          </p:cNvPr>
          <p:cNvSpPr txBox="1"/>
          <p:nvPr/>
        </p:nvSpPr>
        <p:spPr>
          <a:xfrm>
            <a:off x="1153809" y="1193736"/>
            <a:ext cx="48768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000" b="1" dirty="0"/>
              <a:t>Maybe a person wants to be close to you in ways that make you feel uncomfortable.  </a:t>
            </a:r>
            <a:endParaRPr lang="en-US"/>
          </a:p>
          <a:p>
            <a:pPr>
              <a:lnSpc>
                <a:spcPct val="90000"/>
              </a:lnSpc>
            </a:pPr>
            <a:endParaRPr lang="en-US" sz="4000" b="1"/>
          </a:p>
          <a:p>
            <a:pPr>
              <a:lnSpc>
                <a:spcPct val="90000"/>
              </a:lnSpc>
            </a:pPr>
            <a:r>
              <a:rPr lang="en-US" sz="4000" b="1" dirty="0"/>
              <a:t>You can say, “Don’t be so close to me.”   </a:t>
            </a:r>
            <a:endParaRPr lang="en-US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FB093B-4C3C-4963-8DBD-E5E8E0818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7A08069A-3D8E-4AB5-A14F-FBB6E09F7416}"/>
              </a:ext>
            </a:extLst>
          </p:cNvPr>
          <p:cNvSpPr txBox="1"/>
          <p:nvPr/>
        </p:nvSpPr>
        <p:spPr>
          <a:xfrm>
            <a:off x="605257" y="862651"/>
            <a:ext cx="5031955" cy="51891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4000" b="1"/>
          </a:p>
          <a:p>
            <a:pPr>
              <a:lnSpc>
                <a:spcPct val="90000"/>
              </a:lnSpc>
            </a:pPr>
            <a:r>
              <a:rPr lang="en-US" sz="4000" b="1" dirty="0">
                <a:cs typeface="Calibri"/>
              </a:rPr>
              <a:t>If they ignore you, or make a joke of it, 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/>
          </a:p>
          <a:p>
            <a:pPr>
              <a:lnSpc>
                <a:spcPct val="90000"/>
              </a:lnSpc>
            </a:pPr>
            <a:r>
              <a:rPr lang="en-US" sz="4000" b="1" dirty="0"/>
              <a:t>say, “T</a:t>
            </a:r>
            <a:r>
              <a:rPr lang="en-US" sz="4400" b="1" dirty="0"/>
              <a:t>his disrespects me.</a:t>
            </a:r>
            <a:r>
              <a:rPr lang="en-US" sz="4000" b="1" dirty="0"/>
              <a:t>”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/>
          </a:p>
          <a:p>
            <a:pPr>
              <a:lnSpc>
                <a:spcPct val="90000"/>
              </a:lnSpc>
            </a:pPr>
            <a:r>
              <a:rPr lang="en-US" sz="4000" b="1" dirty="0"/>
              <a:t>Tell a trusted adult as quickly as possible.</a:t>
            </a: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8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D9F9FC-2229-4F2B-9DF4-2484E2993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r="9677"/>
          <a:stretch/>
        </p:blipFill>
        <p:spPr>
          <a:xfrm>
            <a:off x="608013" y="760916"/>
            <a:ext cx="4724400" cy="472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789612" y="609600"/>
            <a:ext cx="57912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Sometimes, a person who may want to disrespect you may try to make you feel sorry or silly for having boundaries.  </a:t>
            </a:r>
          </a:p>
        </p:txBody>
      </p:sp>
    </p:spTree>
    <p:extLst>
      <p:ext uri="{BB962C8B-B14F-4D97-AF65-F5344CB8AC3E}">
        <p14:creationId xmlns:p14="http://schemas.microsoft.com/office/powerpoint/2010/main" val="3779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865813" y="1139142"/>
            <a:ext cx="51816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That person may try to make you feel ashamed of having the feelings you have.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E9B008-82D7-482D-B2BD-240321DD4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762000"/>
            <a:ext cx="4724809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814023" y="623039"/>
            <a:ext cx="4267200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Don’t buy that. </a:t>
            </a:r>
            <a:endParaRPr lang="en-US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The people who love you care about your feelings.  </a:t>
            </a:r>
            <a:endParaRPr lang="en-US"/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/>
              <a:t>The people who love you will not try to make you feel ashamed of your feelings.  </a:t>
            </a:r>
            <a:endParaRPr lang="en-US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6182F4-D6DA-4BED-A5DA-C03A96E34649}"/>
              </a:ext>
            </a:extLst>
          </p:cNvPr>
          <p:cNvSpPr txBox="1"/>
          <p:nvPr/>
        </p:nvSpPr>
        <p:spPr>
          <a:xfrm>
            <a:off x="4638818" y="5433794"/>
            <a:ext cx="512642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>
                <a:solidFill>
                  <a:prstClr val="white"/>
                </a:solidFill>
              </a:rPr>
              <a:t>Don’t Buy That.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32147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E38059-1645-4724-9F1F-E543833BAFD8}"/>
              </a:ext>
            </a:extLst>
          </p:cNvPr>
          <p:cNvSpPr txBox="1"/>
          <p:nvPr/>
        </p:nvSpPr>
        <p:spPr>
          <a:xfrm>
            <a:off x="1377680" y="2357717"/>
            <a:ext cx="4953000" cy="1920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+mj-lt"/>
              </a:rPr>
              <a:t>What Would You Do For This Little Guy If He Was Yours?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CBE480E-3C09-4A5A-8A24-74522633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A2820D-9550-4B7C-9F2E-FFB44D7D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1CCA06-5F67-452E-9E4F-7A7EE3D0D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448228"/>
            <a:ext cx="4267200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If A Person is Disrespecting You, It Doesn't Matter Who They Are</a:t>
            </a:r>
            <a:r>
              <a:rPr lang="en-US" sz="3600" b="1" dirty="0">
                <a:cs typeface="Calibri"/>
              </a:rPr>
              <a:t>;</a:t>
            </a:r>
            <a:br>
              <a:rPr lang="en-US" sz="3600" b="1" dirty="0">
                <a:cs typeface="Calibri"/>
              </a:rPr>
            </a:b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/>
              <a:t>If they are the same gender or opposite</a:t>
            </a:r>
            <a:r>
              <a:rPr lang="en-US" sz="3600" b="1" dirty="0">
                <a:cs typeface="Calibri"/>
              </a:rPr>
              <a:t>,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/>
              <a:t>If they are the same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/>
              <a:t>age or not</a:t>
            </a:r>
            <a:r>
              <a:rPr lang="en-US" sz="3600" b="1" dirty="0">
                <a:cs typeface="Calibri"/>
              </a:rPr>
              <a:t>. </a:t>
            </a:r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40" y="453027"/>
            <a:ext cx="7255467" cy="483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AF842F-9C22-4551-B275-C563999A450A}"/>
              </a:ext>
            </a:extLst>
          </p:cNvPr>
          <p:cNvSpPr txBox="1"/>
          <p:nvPr/>
        </p:nvSpPr>
        <p:spPr>
          <a:xfrm>
            <a:off x="4294140" y="5433795"/>
            <a:ext cx="6107447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cs typeface="Calibri"/>
              </a:rPr>
              <a:t>Tell a Trusted Adult.</a:t>
            </a:r>
          </a:p>
        </p:txBody>
      </p:sp>
    </p:spTree>
    <p:extLst>
      <p:ext uri="{BB962C8B-B14F-4D97-AF65-F5344CB8AC3E}">
        <p14:creationId xmlns:p14="http://schemas.microsoft.com/office/powerpoint/2010/main" val="919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17787" y="865086"/>
            <a:ext cx="4522533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/>
              <a:t>It Doesn't Matter Who The </a:t>
            </a:r>
            <a:r>
              <a:rPr lang="en-US" sz="3600" dirty="0">
                <a:cs typeface="Calibri"/>
              </a:rPr>
              <a:t>Person Is;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Even if the Person disrespecting you is in charge of you in some way</a:t>
            </a:r>
            <a:r>
              <a:rPr lang="en-US" sz="3600" dirty="0">
                <a:cs typeface="Calibri"/>
              </a:rPr>
              <a:t>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E45128-C481-4952-B3FB-92C81081BD70}"/>
              </a:ext>
            </a:extLst>
          </p:cNvPr>
          <p:cNvSpPr txBox="1"/>
          <p:nvPr/>
        </p:nvSpPr>
        <p:spPr>
          <a:xfrm>
            <a:off x="3604036" y="5057277"/>
            <a:ext cx="6107447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cs typeface="Calibri"/>
              </a:rPr>
              <a:t>Tell a Trusted Adult.</a:t>
            </a:r>
          </a:p>
        </p:txBody>
      </p:sp>
    </p:spTree>
    <p:extLst>
      <p:ext uri="{BB962C8B-B14F-4D97-AF65-F5344CB8AC3E}">
        <p14:creationId xmlns:p14="http://schemas.microsoft.com/office/powerpoint/2010/main" val="1172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693075" y="1766039"/>
            <a:ext cx="426720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Maybe the person disrespecting you  told you not to tell anyone.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>
                <a:cs typeface="Calibri"/>
              </a:rPr>
              <a:t>Don't listen to them. 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76" y="358897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6848DE-9A52-4229-89B9-E2F9BA2D7AF1}"/>
              </a:ext>
            </a:extLst>
          </p:cNvPr>
          <p:cNvSpPr txBox="1"/>
          <p:nvPr/>
        </p:nvSpPr>
        <p:spPr>
          <a:xfrm>
            <a:off x="3734449" y="5218642"/>
            <a:ext cx="6107447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cs typeface="Calibri"/>
              </a:rPr>
              <a:t>Tell a Trusted Adult.</a:t>
            </a:r>
          </a:p>
        </p:txBody>
      </p:sp>
    </p:spTree>
    <p:extLst>
      <p:ext uri="{BB962C8B-B14F-4D97-AF65-F5344CB8AC3E}">
        <p14:creationId xmlns:p14="http://schemas.microsoft.com/office/powerpoint/2010/main" val="16017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71" name="Google Shape;2071;p8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86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3" name="Google Shape;207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457" y="493368"/>
            <a:ext cx="6489465" cy="4419291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86"/>
          <p:cNvSpPr txBox="1"/>
          <p:nvPr/>
        </p:nvSpPr>
        <p:spPr>
          <a:xfrm>
            <a:off x="779476" y="967653"/>
            <a:ext cx="9099475" cy="5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en-US" sz="4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ANYONE does </a:t>
            </a:r>
            <a:endParaRPr lang="en-US"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 things to you, </a:t>
            </a:r>
            <a:endParaRPr lang="en-US" sz="54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 says these </a:t>
            </a:r>
            <a:endParaRPr lang="en-US" sz="5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things to you, </a:t>
            </a:r>
            <a:endParaRPr lang="en-US"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Tell a Trusted Adult.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7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80" name="Google Shape;2080;p8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87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2" name="Google Shape;208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87"/>
          <p:cNvSpPr txBox="1"/>
          <p:nvPr/>
        </p:nvSpPr>
        <p:spPr>
          <a:xfrm>
            <a:off x="531389" y="439568"/>
            <a:ext cx="9435573" cy="594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ANYONE tries to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frighten you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into not telling,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 tries to give you gifts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 that you won't tell,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 says you will be in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trouble if you tell,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don’t believe them.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          Tell a trusted adult. 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8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226" y="587497"/>
            <a:ext cx="4737695" cy="57431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You are special to God,</a:t>
            </a: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/>
              <a:t>and special to yourself,</a:t>
            </a: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/>
              <a:t>and special to others. 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You are special. 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You deserve to be respected and safe. </a:t>
            </a:r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/>
              <a:t>If you ever feel disrespected, tell an adult you trust. </a:t>
            </a:r>
            <a:endParaRPr lang="en-US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6653828" y="5285877"/>
            <a:ext cx="5638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>
                <a:solidFill>
                  <a:prstClr val="white"/>
                </a:solidFill>
              </a:rPr>
              <a:t>You matter. 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3479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 b="4447"/>
          <a:stretch/>
        </p:blipFill>
        <p:spPr>
          <a:xfrm>
            <a:off x="-1588" y="0"/>
            <a:ext cx="12188826" cy="62484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45875F-A4F9-4545-8EAD-ADE514945173}"/>
              </a:ext>
            </a:extLst>
          </p:cNvPr>
          <p:cNvSpPr txBox="1"/>
          <p:nvPr/>
        </p:nvSpPr>
        <p:spPr>
          <a:xfrm>
            <a:off x="597821" y="1422731"/>
            <a:ext cx="366124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If you ever know that your friend has been hurt or disrespected, tell a trusted adult. </a:t>
            </a:r>
          </a:p>
        </p:txBody>
      </p:sp>
    </p:spTree>
    <p:extLst>
      <p:ext uri="{BB962C8B-B14F-4D97-AF65-F5344CB8AC3E}">
        <p14:creationId xmlns:p14="http://schemas.microsoft.com/office/powerpoint/2010/main" val="10687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868464" y="1064642"/>
            <a:ext cx="4038599" cy="43581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If you feel worried, or disrespected, trusted adults want to know about your feelings.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41" y="826911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814289" y="951089"/>
            <a:ext cx="4190999" cy="49675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If you feel worried or disrespected, a trusted adult will listen to you when you talk about </a:t>
            </a:r>
          </a:p>
          <a:p>
            <a:pPr>
              <a:lnSpc>
                <a:spcPct val="90000"/>
              </a:lnSpc>
            </a:pPr>
            <a:r>
              <a:rPr lang="en-US" sz="4400" b="1" dirty="0"/>
              <a:t>your feelings. </a:t>
            </a:r>
            <a:endParaRPr lang="en-US" sz="44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02" y="1010355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697507" y="579475"/>
            <a:ext cx="4495800" cy="6130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A trusted adult will listen to you.  They will help to make things better. </a:t>
            </a:r>
            <a:r>
              <a:rPr lang="en-US" sz="4400" b="1" dirty="0">
                <a:cs typeface="Calibri"/>
              </a:rPr>
              <a:t/>
            </a:r>
            <a:br>
              <a:rPr lang="en-US" sz="4400" b="1" dirty="0">
                <a:cs typeface="Calibri"/>
              </a:rPr>
            </a:br>
            <a:r>
              <a:rPr lang="en-US" sz="4400" b="1" dirty="0"/>
              <a:t>A trusted adult will work hard  to make sure you feel safe. </a:t>
            </a:r>
          </a:p>
          <a:p>
            <a:pPr>
              <a:lnSpc>
                <a:spcPct val="90000"/>
              </a:lnSpc>
            </a:pPr>
            <a:endParaRPr lang="en-US" sz="40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304800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"/>
          <p:cNvSpPr txBox="1"/>
          <p:nvPr/>
        </p:nvSpPr>
        <p:spPr>
          <a:xfrm>
            <a:off x="1495563" y="2268071"/>
            <a:ext cx="4052613" cy="21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Would You Give Him A Special Bed?</a:t>
            </a:r>
            <a:endParaRPr lang="en-US" sz="4800" b="1" dirty="0">
              <a:solidFill>
                <a:schemeClr val="lt1"/>
              </a:solidFill>
              <a:cs typeface="Calibri"/>
            </a:endParaRPr>
          </a:p>
        </p:txBody>
      </p:sp>
      <p:sp>
        <p:nvSpPr>
          <p:cNvPr id="1444" name="Google Shape;1444;p2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6" name="Google Shape;14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436" y="685800"/>
            <a:ext cx="5547675" cy="55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oogle Shape;2141;p9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9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43" name="Google Shape;2143;p9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p94"/>
          <p:cNvSpPr/>
          <p:nvPr/>
        </p:nvSpPr>
        <p:spPr>
          <a:xfrm>
            <a:off x="0" y="3923361"/>
            <a:ext cx="12188825" cy="2345652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p94"/>
          <p:cNvSpPr txBox="1"/>
          <p:nvPr/>
        </p:nvSpPr>
        <p:spPr>
          <a:xfrm>
            <a:off x="116642" y="3923361"/>
            <a:ext cx="11277600" cy="2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Jesus loves you.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made you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amazing and special.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made your body special.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given you important feelings.  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given you people who love you and who care about you.</a:t>
            </a:r>
            <a:endParaRPr sz="28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3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141;p94">
            <a:extLst>
              <a:ext uri="{FF2B5EF4-FFF2-40B4-BE49-F238E27FC236}">
                <a16:creationId xmlns="" xmlns:a16="http://schemas.microsoft.com/office/drawing/2014/main" id="{AD20E334-1B8A-4BD1-8E64-550D275D9D91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9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52" name="Google Shape;2152;p9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95"/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95"/>
          <p:cNvSpPr txBox="1"/>
          <p:nvPr/>
        </p:nvSpPr>
        <p:spPr>
          <a:xfrm>
            <a:off x="347504" y="1692748"/>
            <a:ext cx="2963249" cy="318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Jesus loves you.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wants you to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endParaRPr lang="en-US" sz="6000" b="1" dirty="0">
              <a:solidFill>
                <a:schemeClr val="lt1"/>
              </a:solidFill>
              <a:latin typeface="Nunito"/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matter.</a:t>
            </a:r>
            <a:endParaRPr sz="28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4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41;p94">
            <a:extLst>
              <a:ext uri="{FF2B5EF4-FFF2-40B4-BE49-F238E27FC236}">
                <a16:creationId xmlns="" xmlns:a16="http://schemas.microsoft.com/office/drawing/2014/main" id="{E951EA00-05FE-4B78-922F-18E21CE4A7E0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14A62D53-81BA-425F-B204-8B5D629FA9A2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370285" y="961594"/>
            <a:ext cx="2713911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Jesus loves you.</a:t>
            </a:r>
            <a:endParaRPr lang="en-US" sz="36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He wants 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 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t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lang="en-US" sz="6000" b="1" dirty="0">
              <a:solidFill>
                <a:schemeClr val="lt1"/>
              </a:solidFill>
              <a:latin typeface="Nunito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6000" b="1">
              <a:solidFill>
                <a:schemeClr val="lt1"/>
              </a:solidFill>
              <a:latin typeface="Nunito"/>
              <a:ea typeface="Nunito"/>
              <a:cs typeface="Nunito"/>
            </a:endParaRPr>
          </a:p>
          <a:p>
            <a:pPr>
              <a:lnSpc>
                <a:spcPct val="90000"/>
              </a:lnSpc>
            </a:pP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endParaRPr lang="en-US" sz="3200" b="1" dirty="0">
              <a:solidFill>
                <a:schemeClr val="lt1"/>
              </a:solidFill>
              <a:latin typeface="Calibri"/>
              <a:ea typeface="Nunito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deserve 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be safe and respected. 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0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41;p94">
            <a:extLst>
              <a:ext uri="{FF2B5EF4-FFF2-40B4-BE49-F238E27FC236}">
                <a16:creationId xmlns="" xmlns:a16="http://schemas.microsoft.com/office/drawing/2014/main" id="{4ED84097-F632-4901-AFF8-53FE3BB27FE4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EB655A8D-658E-4EF3-9746-71B2BA8B6013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434894" y="782420"/>
            <a:ext cx="4507367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Jesus loves you. </a:t>
            </a: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  <a:t> </a:t>
            </a:r>
            <a:endParaRPr lang="en-US" dirty="0">
              <a:solidFill>
                <a:schemeClr val="lt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lt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He wants you to</a:t>
            </a: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</a:rPr>
            </a:br>
            <a: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you have the 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right to say</a:t>
            </a:r>
            <a:r>
              <a:rPr lang="en-US" sz="3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200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6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!”  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9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267475" y="2971800"/>
            <a:ext cx="11277600" cy="277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Say:  </a:t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am a child of God.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deserve to be safe and respected.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866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267475" y="2971800"/>
            <a:ext cx="11277600" cy="277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Say:  </a:t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I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my body is holy and private.</a:t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touching or looking.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3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267475" y="2971800"/>
            <a:ext cx="11277600" cy="277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Say:  </a:t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I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other people’s bodies are holy and private.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touching, </a:t>
            </a:r>
            <a:r>
              <a:rPr lang="en-US" sz="8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looking.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10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0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02" name="Google Shape;2202;p10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01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01"/>
          <p:cNvSpPr txBox="1"/>
          <p:nvPr/>
        </p:nvSpPr>
        <p:spPr>
          <a:xfrm>
            <a:off x="531812" y="457200"/>
            <a:ext cx="80271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Say: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that I can say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touching.”</a:t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looking.”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can even say it </a:t>
            </a:r>
            <a:r>
              <a:rPr lang="en-US" sz="4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LOUDLY.</a:t>
            </a:r>
            <a:endParaRPr sz="3200" u="sng" dirty="0"/>
          </a:p>
        </p:txBody>
      </p:sp>
    </p:spTree>
    <p:extLst>
      <p:ext uri="{BB962C8B-B14F-4D97-AF65-F5344CB8AC3E}">
        <p14:creationId xmlns:p14="http://schemas.microsoft.com/office/powerpoint/2010/main" val="14750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0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0" name="Google Shape;2210;p10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02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02"/>
          <p:cNvSpPr txBox="1"/>
          <p:nvPr/>
        </p:nvSpPr>
        <p:spPr>
          <a:xfrm>
            <a:off x="267474" y="3172475"/>
            <a:ext cx="10932337" cy="27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Say: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 can ask a trusted adult to help me.  </a:t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trusted adult will help me.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7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4" t="41" r="2668" b="-152"/>
          <a:stretch/>
        </p:blipFill>
        <p:spPr>
          <a:xfrm>
            <a:off x="2837265" y="2566"/>
            <a:ext cx="9359366" cy="6255879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A3AD9B1D-BB5D-4D37-894A-EFFA4C1B421B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43755" y="1914023"/>
            <a:ext cx="112776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pray: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you,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Jesus, for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feelings.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can listen to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feelings.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know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I’m happy. 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/>
          <p:nvPr/>
        </p:nvSpPr>
        <p:spPr>
          <a:xfrm>
            <a:off x="1752958" y="1779494"/>
            <a:ext cx="4066052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Would You Take Him for A Nice Long Walk</a:t>
            </a:r>
            <a:r>
              <a:rPr lang="en-US" sz="5400" b="1" dirty="0">
                <a:solidFill>
                  <a:schemeClr val="lt1"/>
                </a:solidFill>
                <a:cs typeface="Calibri"/>
              </a:rPr>
              <a:t>?</a:t>
            </a:r>
          </a:p>
        </p:txBody>
      </p:sp>
      <p:sp>
        <p:nvSpPr>
          <p:cNvPr id="1452" name="Google Shape;1452;p2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4" name="Google Shape;14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275" y="403412"/>
            <a:ext cx="5839088" cy="5516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2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1C4395-07D1-4865-B321-72E00DE1F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4" t="5058" r="336" b="-226"/>
          <a:stretch/>
        </p:blipFill>
        <p:spPr>
          <a:xfrm>
            <a:off x="2032930" y="0"/>
            <a:ext cx="10155895" cy="6262897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52F72259-B065-4222-B187-9883A67C4523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7" name="Google Shape;2227;p10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28" name="Google Shape;2228;p10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0" name="Google Shape;2230;p104"/>
          <p:cNvSpPr txBox="1"/>
          <p:nvPr/>
        </p:nvSpPr>
        <p:spPr>
          <a:xfrm>
            <a:off x="346406" y="551329"/>
            <a:ext cx="2818421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know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I feel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safe. I Thank You, Jesus, that I can talk about my feelings.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F5A813-C953-40AC-956D-D1E5A1435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3" t="-41" r="-116" b="-120"/>
          <a:stretch/>
        </p:blipFill>
        <p:spPr>
          <a:xfrm>
            <a:off x="2428042" y="-2566"/>
            <a:ext cx="9769384" cy="6259034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103756D3-1064-41AB-B403-00385026A74E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10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37" name="Google Shape;2237;p10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105"/>
          <p:cNvSpPr txBox="1"/>
          <p:nvPr/>
        </p:nvSpPr>
        <p:spPr>
          <a:xfrm>
            <a:off x="227012" y="144333"/>
            <a:ext cx="26670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Thank Jesus for giving me adults who I trust. They care about my feelings.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care about me. 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work hard to keep me and my body safe. </a:t>
            </a:r>
            <a:endParaRPr sz="11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0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91CDEE-F208-4965-A559-6CD586329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4" t="905" r="-116" b="-309"/>
          <a:stretch/>
        </p:blipFill>
        <p:spPr>
          <a:xfrm>
            <a:off x="2569153" y="56444"/>
            <a:ext cx="9628003" cy="6211679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="" xmlns:a16="http://schemas.microsoft.com/office/drawing/2014/main" id="{D3992D4B-0EEA-4B7A-8401-4F0F9CE41B29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5" name="Google Shape;2245;p10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46" name="Google Shape;2246;p10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106"/>
          <p:cNvSpPr txBox="1"/>
          <p:nvPr/>
        </p:nvSpPr>
        <p:spPr>
          <a:xfrm>
            <a:off x="406084" y="806824"/>
            <a:ext cx="2667062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Jesus, I have the right to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hard to keep me safe, too. </a:t>
            </a:r>
            <a:r>
              <a:rPr lang="en-US" sz="4000" b="1" dirty="0">
                <a:solidFill>
                  <a:schemeClr val="lt1"/>
                </a:solidFill>
                <a:cs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cs typeface="Calibri"/>
              </a:rPr>
            </a:br>
            <a:endParaRPr lang="en-US" sz="40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D76D12-4038-41C0-A5EA-73450B4A6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2" r="-116" b="-226"/>
          <a:stretch/>
        </p:blipFill>
        <p:spPr>
          <a:xfrm>
            <a:off x="2540931" y="0"/>
            <a:ext cx="9656277" cy="6263083"/>
          </a:xfrm>
          <a:prstGeom prst="rect">
            <a:avLst/>
          </a:prstGeom>
        </p:spPr>
      </p:pic>
      <p:sp>
        <p:nvSpPr>
          <p:cNvPr id="2254" name="Google Shape;2254;p10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8" name="Google Shape;2153;p95">
            <a:extLst>
              <a:ext uri="{FF2B5EF4-FFF2-40B4-BE49-F238E27FC236}">
                <a16:creationId xmlns="" xmlns:a16="http://schemas.microsoft.com/office/drawing/2014/main" id="{33275BE4-1600-480D-A088-E9EF9DC5AE36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5" name="Google Shape;2255;p10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8" name="Google Shape;2258;p107"/>
          <p:cNvSpPr txBox="1"/>
          <p:nvPr/>
        </p:nvSpPr>
        <p:spPr>
          <a:xfrm>
            <a:off x="409671" y="1775012"/>
            <a:ext cx="2741718" cy="34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you, Jesus. 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love me.  You care for me.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Amen.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6666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789</TotalTime>
  <Words>2441</Words>
  <Application>Microsoft Office PowerPoint</Application>
  <PresentationFormat>Custom</PresentationFormat>
  <Paragraphs>439</Paragraphs>
  <Slides>93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Chalkboard 16x9</vt:lpstr>
      <vt:lpstr>PowerPoint Presentation</vt:lpstr>
      <vt:lpstr>The  kNOw Program will help you to be safe and respected. </vt:lpstr>
      <vt:lpstr>People Take Very Good Care of Things That Are Special.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Can Do A Lot Of Awesome Things With Your Body. </vt:lpstr>
      <vt:lpstr>You Can Do A Lot Of Awesome Things With Your Body. </vt:lpstr>
      <vt:lpstr>You Can Do A Lot Of Awesome Things With Your Body. </vt:lpstr>
      <vt:lpstr>You Can Do A Lot Of Awesome Things With Your Body. </vt:lpstr>
      <vt:lpstr>You Can Do A Lot Of Awesome Things With Your Body. </vt:lpstr>
      <vt:lpstr>You Can Do A Lot Of Awesome Things With Your Body. </vt:lpstr>
      <vt:lpstr>PowerPoint Presentation</vt:lpstr>
      <vt:lpstr>PowerPoint Presentation</vt:lpstr>
      <vt:lpstr>PowerPoint Presentation</vt:lpstr>
      <vt:lpstr>PowerPoint Presentation</vt:lpstr>
      <vt:lpstr>Let's Talk About Your Special, Holy Body.</vt:lpstr>
      <vt:lpstr>Let's Talk About Your Special, Holy Body.</vt:lpstr>
      <vt:lpstr>Let's Talk About Your Special, Holy Body.</vt:lpstr>
      <vt:lpstr>Let's Talk About Your Special, Holy Body.</vt:lpstr>
      <vt:lpstr>Let's Talk About Your Special, Holy Body.</vt:lpstr>
      <vt:lpstr>Let's Talk About Your Special, Holy Body.</vt:lpstr>
      <vt:lpstr>Let's Talk About Your Special, Holy Body.</vt:lpstr>
      <vt:lpstr>Let's Talk About Your Special, Holy Body.</vt:lpstr>
      <vt:lpstr>If You feel Worried About This, You Can Say: </vt:lpstr>
      <vt:lpstr>If You feel Worried About This, You Can Say: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Someone Try to Show You Pictures of Private, Holy Body Parts?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 Fiebelkorn</dc:creator>
  <cp:lastModifiedBy>Reba Sommer</cp:lastModifiedBy>
  <cp:revision>972</cp:revision>
  <dcterms:created xsi:type="dcterms:W3CDTF">2018-10-09T13:00:51Z</dcterms:created>
  <dcterms:modified xsi:type="dcterms:W3CDTF">2019-01-18T13:43:09Z</dcterms:modified>
</cp:coreProperties>
</file>