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4"/>
  </p:notesMasterIdLst>
  <p:handoutMasterIdLst>
    <p:handoutMasterId r:id="rId105"/>
  </p:handoutMasterIdLst>
  <p:sldIdLst>
    <p:sldId id="411" r:id="rId2"/>
    <p:sldId id="270" r:id="rId3"/>
    <p:sldId id="260" r:id="rId4"/>
    <p:sldId id="258" r:id="rId5"/>
    <p:sldId id="340" r:id="rId6"/>
    <p:sldId id="262" r:id="rId7"/>
    <p:sldId id="273" r:id="rId8"/>
    <p:sldId id="263" r:id="rId9"/>
    <p:sldId id="264" r:id="rId10"/>
    <p:sldId id="274" r:id="rId11"/>
    <p:sldId id="275" r:id="rId12"/>
    <p:sldId id="341" r:id="rId13"/>
    <p:sldId id="276" r:id="rId14"/>
    <p:sldId id="277" r:id="rId15"/>
    <p:sldId id="278" r:id="rId16"/>
    <p:sldId id="386" r:id="rId17"/>
    <p:sldId id="279" r:id="rId18"/>
    <p:sldId id="280" r:id="rId19"/>
    <p:sldId id="387" r:id="rId20"/>
    <p:sldId id="281" r:id="rId21"/>
    <p:sldId id="343" r:id="rId22"/>
    <p:sldId id="342" r:id="rId23"/>
    <p:sldId id="282" r:id="rId24"/>
    <p:sldId id="344" r:id="rId25"/>
    <p:sldId id="285" r:id="rId26"/>
    <p:sldId id="389" r:id="rId27"/>
    <p:sldId id="388" r:id="rId28"/>
    <p:sldId id="286" r:id="rId29"/>
    <p:sldId id="288" r:id="rId30"/>
    <p:sldId id="289" r:id="rId31"/>
    <p:sldId id="391" r:id="rId32"/>
    <p:sldId id="290" r:id="rId33"/>
    <p:sldId id="392" r:id="rId34"/>
    <p:sldId id="394" r:id="rId35"/>
    <p:sldId id="292" r:id="rId36"/>
    <p:sldId id="293" r:id="rId37"/>
    <p:sldId id="294" r:id="rId38"/>
    <p:sldId id="295" r:id="rId39"/>
    <p:sldId id="296" r:id="rId40"/>
    <p:sldId id="297" r:id="rId41"/>
    <p:sldId id="298" r:id="rId42"/>
    <p:sldId id="349" r:id="rId43"/>
    <p:sldId id="350" r:id="rId44"/>
    <p:sldId id="351" r:id="rId45"/>
    <p:sldId id="300" r:id="rId46"/>
    <p:sldId id="301" r:id="rId47"/>
    <p:sldId id="302" r:id="rId48"/>
    <p:sldId id="395" r:id="rId49"/>
    <p:sldId id="396" r:id="rId50"/>
    <p:sldId id="397" r:id="rId51"/>
    <p:sldId id="398" r:id="rId52"/>
    <p:sldId id="399" r:id="rId53"/>
    <p:sldId id="400" r:id="rId54"/>
    <p:sldId id="401" r:id="rId55"/>
    <p:sldId id="402" r:id="rId56"/>
    <p:sldId id="403" r:id="rId57"/>
    <p:sldId id="404" r:id="rId58"/>
    <p:sldId id="405" r:id="rId59"/>
    <p:sldId id="406" r:id="rId60"/>
    <p:sldId id="407" r:id="rId61"/>
    <p:sldId id="313" r:id="rId62"/>
    <p:sldId id="408" r:id="rId63"/>
    <p:sldId id="409" r:id="rId64"/>
    <p:sldId id="315" r:id="rId65"/>
    <p:sldId id="364" r:id="rId66"/>
    <p:sldId id="316" r:id="rId67"/>
    <p:sldId id="385" r:id="rId68"/>
    <p:sldId id="317" r:id="rId69"/>
    <p:sldId id="366" r:id="rId70"/>
    <p:sldId id="367" r:id="rId71"/>
    <p:sldId id="318" r:id="rId72"/>
    <p:sldId id="319" r:id="rId73"/>
    <p:sldId id="368" r:id="rId74"/>
    <p:sldId id="320" r:id="rId75"/>
    <p:sldId id="330" r:id="rId76"/>
    <p:sldId id="321" r:id="rId77"/>
    <p:sldId id="335" r:id="rId78"/>
    <p:sldId id="333" r:id="rId79"/>
    <p:sldId id="369" r:id="rId80"/>
    <p:sldId id="329" r:id="rId81"/>
    <p:sldId id="370" r:id="rId82"/>
    <p:sldId id="334" r:id="rId83"/>
    <p:sldId id="323" r:id="rId84"/>
    <p:sldId id="324" r:id="rId85"/>
    <p:sldId id="322" r:id="rId86"/>
    <p:sldId id="338" r:id="rId87"/>
    <p:sldId id="339" r:id="rId88"/>
    <p:sldId id="337" r:id="rId89"/>
    <p:sldId id="379" r:id="rId90"/>
    <p:sldId id="380" r:id="rId91"/>
    <p:sldId id="382" r:id="rId92"/>
    <p:sldId id="371" r:id="rId93"/>
    <p:sldId id="383" r:id="rId94"/>
    <p:sldId id="384" r:id="rId95"/>
    <p:sldId id="374" r:id="rId96"/>
    <p:sldId id="375" r:id="rId97"/>
    <p:sldId id="376" r:id="rId98"/>
    <p:sldId id="347" r:id="rId99"/>
    <p:sldId id="348" r:id="rId100"/>
    <p:sldId id="410" r:id="rId101"/>
    <p:sldId id="378" r:id="rId102"/>
    <p:sldId id="412" r:id="rId10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Pope" initials="MP" lastIdx="1" clrIdx="0">
    <p:extLst/>
  </p:cmAuthor>
  <p:cmAuthor id="2" name="Chris Fiebelkorn" initials="CF"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E000"/>
    <a:srgbClr val="70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F71FEF-34A3-4067-AEE4-3BDB99F1AAAE}" v="74" dt="2018-11-19T04:28:12.192"/>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168" y="72"/>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Pope" userId="f452de3445d0aa3f" providerId="Windows Live" clId="Web-{80E2FC01-DF40-407D-B5D1-78ACE6C2DF9B}"/>
    <pc:docChg chg="modSld">
      <pc:chgData name="Monica Pope" userId="f452de3445d0aa3f" providerId="Windows Live" clId="Web-{80E2FC01-DF40-407D-B5D1-78ACE6C2DF9B}" dt="2018-11-18T20:35:31.597" v="30" actId="1076"/>
      <pc:docMkLst>
        <pc:docMk/>
      </pc:docMkLst>
      <pc:sldChg chg="modSp">
        <pc:chgData name="Monica Pope" userId="f452de3445d0aa3f" providerId="Windows Live" clId="Web-{80E2FC01-DF40-407D-B5D1-78ACE6C2DF9B}" dt="2018-11-18T20:31:48.720" v="1" actId="1076"/>
        <pc:sldMkLst>
          <pc:docMk/>
          <pc:sldMk cId="912469669" sldId="288"/>
        </pc:sldMkLst>
        <pc:picChg chg="mod">
          <ac:chgData name="Monica Pope" userId="f452de3445d0aa3f" providerId="Windows Live" clId="Web-{80E2FC01-DF40-407D-B5D1-78ACE6C2DF9B}" dt="2018-11-18T20:31:48.720" v="1" actId="1076"/>
          <ac:picMkLst>
            <pc:docMk/>
            <pc:sldMk cId="912469669" sldId="288"/>
            <ac:picMk id="9" creationId="{822AAA84-928E-46C9-8C4C-BF6E3DAF5CEB}"/>
          </ac:picMkLst>
        </pc:picChg>
      </pc:sldChg>
      <pc:sldChg chg="modSp">
        <pc:chgData name="Monica Pope" userId="f452de3445d0aa3f" providerId="Windows Live" clId="Web-{80E2FC01-DF40-407D-B5D1-78ACE6C2DF9B}" dt="2018-11-18T20:35:31.597" v="30" actId="1076"/>
        <pc:sldMkLst>
          <pc:docMk/>
          <pc:sldMk cId="1172828729" sldId="333"/>
        </pc:sldMkLst>
        <pc:spChg chg="mod">
          <ac:chgData name="Monica Pope" userId="f452de3445d0aa3f" providerId="Windows Live" clId="Web-{80E2FC01-DF40-407D-B5D1-78ACE6C2DF9B}" dt="2018-11-18T20:35:31.597" v="30" actId="1076"/>
          <ac:spMkLst>
            <pc:docMk/>
            <pc:sldMk cId="1172828729" sldId="333"/>
            <ac:spMk id="5" creationId="{5F139B29-DEEF-44B4-A328-84EF8173372E}"/>
          </ac:spMkLst>
        </pc:spChg>
      </pc:sldChg>
      <pc:sldChg chg="modSp">
        <pc:chgData name="Monica Pope" userId="f452de3445d0aa3f" providerId="Windows Live" clId="Web-{80E2FC01-DF40-407D-B5D1-78ACE6C2DF9B}" dt="2018-11-18T20:33:41.487" v="16" actId="20577"/>
        <pc:sldMkLst>
          <pc:docMk/>
          <pc:sldMk cId="1380654029" sldId="364"/>
        </pc:sldMkLst>
        <pc:spChg chg="mod">
          <ac:chgData name="Monica Pope" userId="f452de3445d0aa3f" providerId="Windows Live" clId="Web-{80E2FC01-DF40-407D-B5D1-78ACE6C2DF9B}" dt="2018-11-18T20:33:41.487" v="16" actId="20577"/>
          <ac:spMkLst>
            <pc:docMk/>
            <pc:sldMk cId="1380654029" sldId="364"/>
            <ac:spMk id="4" creationId="{A2233B4B-A49B-456D-ACD5-1870FC562542}"/>
          </ac:spMkLst>
        </pc:spChg>
      </pc:sldChg>
      <pc:sldChg chg="modSp">
        <pc:chgData name="Monica Pope" userId="f452de3445d0aa3f" providerId="Windows Live" clId="Web-{80E2FC01-DF40-407D-B5D1-78ACE6C2DF9B}" dt="2018-11-18T20:32:27.158" v="6" actId="20577"/>
        <pc:sldMkLst>
          <pc:docMk/>
          <pc:sldMk cId="71042142" sldId="399"/>
        </pc:sldMkLst>
        <pc:spChg chg="mod">
          <ac:chgData name="Monica Pope" userId="f452de3445d0aa3f" providerId="Windows Live" clId="Web-{80E2FC01-DF40-407D-B5D1-78ACE6C2DF9B}" dt="2018-11-18T20:32:27.158" v="6" actId="20577"/>
          <ac:spMkLst>
            <pc:docMk/>
            <pc:sldMk cId="71042142" sldId="399"/>
            <ac:spMk id="1801" creationId="{00000000-0000-0000-0000-000000000000}"/>
          </ac:spMkLst>
        </pc:spChg>
      </pc:sldChg>
      <pc:sldChg chg="modSp">
        <pc:chgData name="Monica Pope" userId="f452de3445d0aa3f" providerId="Windows Live" clId="Web-{80E2FC01-DF40-407D-B5D1-78ACE6C2DF9B}" dt="2018-11-18T20:32:46.267" v="11" actId="20577"/>
        <pc:sldMkLst>
          <pc:docMk/>
          <pc:sldMk cId="3437383030" sldId="400"/>
        </pc:sldMkLst>
        <pc:spChg chg="mod">
          <ac:chgData name="Monica Pope" userId="f452de3445d0aa3f" providerId="Windows Live" clId="Web-{80E2FC01-DF40-407D-B5D1-78ACE6C2DF9B}" dt="2018-11-18T20:32:46.267" v="11" actId="20577"/>
          <ac:spMkLst>
            <pc:docMk/>
            <pc:sldMk cId="3437383030" sldId="400"/>
            <ac:spMk id="1801" creationId="{00000000-0000-0000-0000-000000000000}"/>
          </ac:spMkLst>
        </pc:spChg>
      </pc:sldChg>
    </pc:docChg>
  </pc:docChgLst>
  <pc:docChgLst>
    <pc:chgData name="Chris Fiebelkorn" userId="8264ad7cae1ebfb8" providerId="Windows Live" clId="Web-{F3A40D20-4758-4298-9A80-4D8DD013A4A5}"/>
    <pc:docChg chg="modSld">
      <pc:chgData name="Chris Fiebelkorn" userId="8264ad7cae1ebfb8" providerId="Windows Live" clId="Web-{F3A40D20-4758-4298-9A80-4D8DD013A4A5}" dt="2019-01-15T12:54:39.293" v="1"/>
      <pc:docMkLst>
        <pc:docMk/>
      </pc:docMkLst>
      <pc:sldChg chg="addAnim modAnim">
        <pc:chgData name="Chris Fiebelkorn" userId="8264ad7cae1ebfb8" providerId="Windows Live" clId="Web-{F3A40D20-4758-4298-9A80-4D8DD013A4A5}" dt="2019-01-15T12:54:39.293" v="1"/>
        <pc:sldMkLst>
          <pc:docMk/>
          <pc:sldMk cId="4187413882" sldId="395"/>
        </pc:sldMkLst>
      </pc:sldChg>
    </pc:docChg>
  </pc:docChgLst>
  <pc:docChgLst>
    <pc:chgData name="Monica Pope" userId="f452de3445d0aa3f" providerId="Windows Live" clId="Web-{D34CBB52-2CBB-4E7A-801E-83262A8F3DE0}"/>
    <pc:docChg chg="modSld">
      <pc:chgData name="Monica Pope" userId="f452de3445d0aa3f" providerId="Windows Live" clId="Web-{D34CBB52-2CBB-4E7A-801E-83262A8F3DE0}" dt="2018-11-17T22:13:42.244" v="33" actId="14100"/>
      <pc:docMkLst>
        <pc:docMk/>
      </pc:docMkLst>
      <pc:sldChg chg="addSp delSp modSp delAnim">
        <pc:chgData name="Monica Pope" userId="f452de3445d0aa3f" providerId="Windows Live" clId="Web-{D34CBB52-2CBB-4E7A-801E-83262A8F3DE0}" dt="2018-11-17T22:11:17.838" v="13" actId="1076"/>
        <pc:sldMkLst>
          <pc:docMk/>
          <pc:sldMk cId="2999795396" sldId="275"/>
        </pc:sldMkLst>
        <pc:spChg chg="mod">
          <ac:chgData name="Monica Pope" userId="f452de3445d0aa3f" providerId="Windows Live" clId="Web-{D34CBB52-2CBB-4E7A-801E-83262A8F3DE0}" dt="2018-11-17T22:10:48.510" v="9" actId="1076"/>
          <ac:spMkLst>
            <pc:docMk/>
            <pc:sldMk cId="2999795396" sldId="275"/>
            <ac:spMk id="4" creationId="{6E742047-1372-43A6-8EF2-881A5D47E17C}"/>
          </ac:spMkLst>
        </pc:spChg>
        <pc:picChg chg="del">
          <ac:chgData name="Monica Pope" userId="f452de3445d0aa3f" providerId="Windows Live" clId="Web-{D34CBB52-2CBB-4E7A-801E-83262A8F3DE0}" dt="2018-11-17T22:08:34.869" v="0"/>
          <ac:picMkLst>
            <pc:docMk/>
            <pc:sldMk cId="2999795396" sldId="275"/>
            <ac:picMk id="5" creationId="{83B4D06F-33A7-42DA-A3E6-5490953A4A1B}"/>
          </ac:picMkLst>
        </pc:picChg>
        <pc:picChg chg="add mod">
          <ac:chgData name="Monica Pope" userId="f452de3445d0aa3f" providerId="Windows Live" clId="Web-{D34CBB52-2CBB-4E7A-801E-83262A8F3DE0}" dt="2018-11-17T22:11:17.838" v="13" actId="1076"/>
          <ac:picMkLst>
            <pc:docMk/>
            <pc:sldMk cId="2999795396" sldId="275"/>
            <ac:picMk id="6" creationId="{01073B1A-E4C1-461B-A7C3-61F4A5DA0786}"/>
          </ac:picMkLst>
        </pc:picChg>
      </pc:sldChg>
      <pc:sldChg chg="addSp delSp modSp">
        <pc:chgData name="Monica Pope" userId="f452de3445d0aa3f" providerId="Windows Live" clId="Web-{D34CBB52-2CBB-4E7A-801E-83262A8F3DE0}" dt="2018-11-17T22:11:00.010" v="11" actId="1076"/>
        <pc:sldMkLst>
          <pc:docMk/>
          <pc:sldMk cId="841274590" sldId="341"/>
        </pc:sldMkLst>
        <pc:picChg chg="add mod">
          <ac:chgData name="Monica Pope" userId="f452de3445d0aa3f" providerId="Windows Live" clId="Web-{D34CBB52-2CBB-4E7A-801E-83262A8F3DE0}" dt="2018-11-17T22:11:00.010" v="11" actId="1076"/>
          <ac:picMkLst>
            <pc:docMk/>
            <pc:sldMk cId="841274590" sldId="341"/>
            <ac:picMk id="4" creationId="{5604094A-6ECE-4F21-9316-11C438B11758}"/>
          </ac:picMkLst>
        </pc:picChg>
        <pc:picChg chg="del">
          <ac:chgData name="Monica Pope" userId="f452de3445d0aa3f" providerId="Windows Live" clId="Web-{D34CBB52-2CBB-4E7A-801E-83262A8F3DE0}" dt="2018-11-17T22:09:37.932" v="3"/>
          <ac:picMkLst>
            <pc:docMk/>
            <pc:sldMk cId="841274590" sldId="341"/>
            <ac:picMk id="5" creationId="{83B4D06F-33A7-42DA-A3E6-5490953A4A1B}"/>
          </ac:picMkLst>
        </pc:picChg>
      </pc:sldChg>
      <pc:sldChg chg="modSp">
        <pc:chgData name="Monica Pope" userId="f452de3445d0aa3f" providerId="Windows Live" clId="Web-{D34CBB52-2CBB-4E7A-801E-83262A8F3DE0}" dt="2018-11-17T22:12:18.588" v="28" actId="1076"/>
        <pc:sldMkLst>
          <pc:docMk/>
          <pc:sldMk cId="4186185508" sldId="386"/>
        </pc:sldMkLst>
        <pc:spChg chg="mod">
          <ac:chgData name="Monica Pope" userId="f452de3445d0aa3f" providerId="Windows Live" clId="Web-{D34CBB52-2CBB-4E7A-801E-83262A8F3DE0}" dt="2018-11-17T22:12:15.151" v="27" actId="1076"/>
          <ac:spMkLst>
            <pc:docMk/>
            <pc:sldMk cId="4186185508" sldId="386"/>
            <ac:spMk id="6" creationId="{ED9310B6-1460-4AF5-BE2C-C1666B6A006C}"/>
          </ac:spMkLst>
        </pc:spChg>
        <pc:picChg chg="mod">
          <ac:chgData name="Monica Pope" userId="f452de3445d0aa3f" providerId="Windows Live" clId="Web-{D34CBB52-2CBB-4E7A-801E-83262A8F3DE0}" dt="2018-11-17T22:12:18.588" v="28" actId="1076"/>
          <ac:picMkLst>
            <pc:docMk/>
            <pc:sldMk cId="4186185508" sldId="386"/>
            <ac:picMk id="4" creationId="{BEE06ED5-FA59-4723-9C06-A20EA99E2EBB}"/>
          </ac:picMkLst>
        </pc:picChg>
      </pc:sldChg>
      <pc:sldChg chg="modSp">
        <pc:chgData name="Monica Pope" userId="f452de3445d0aa3f" providerId="Windows Live" clId="Web-{D34CBB52-2CBB-4E7A-801E-83262A8F3DE0}" dt="2018-11-17T22:13:31.855" v="30" actId="1076"/>
        <pc:sldMkLst>
          <pc:docMk/>
          <pc:sldMk cId="2619867480" sldId="405"/>
        </pc:sldMkLst>
        <pc:picChg chg="mod">
          <ac:chgData name="Monica Pope" userId="f452de3445d0aa3f" providerId="Windows Live" clId="Web-{D34CBB52-2CBB-4E7A-801E-83262A8F3DE0}" dt="2018-11-17T22:13:31.855" v="30" actId="1076"/>
          <ac:picMkLst>
            <pc:docMk/>
            <pc:sldMk cId="2619867480" sldId="405"/>
            <ac:picMk id="4" creationId="{EE016AE4-FA43-4813-A9F0-B0BBE3E01427}"/>
          </ac:picMkLst>
        </pc:picChg>
      </pc:sldChg>
      <pc:sldChg chg="addSp delSp modSp addAnim">
        <pc:chgData name="Monica Pope" userId="f452de3445d0aa3f" providerId="Windows Live" clId="Web-{D34CBB52-2CBB-4E7A-801E-83262A8F3DE0}" dt="2018-11-17T22:13:42.244" v="33" actId="14100"/>
        <pc:sldMkLst>
          <pc:docMk/>
          <pc:sldMk cId="4000111984" sldId="406"/>
        </pc:sldMkLst>
        <pc:spChg chg="mod">
          <ac:chgData name="Monica Pope" userId="f452de3445d0aa3f" providerId="Windows Live" clId="Web-{D34CBB52-2CBB-4E7A-801E-83262A8F3DE0}" dt="2018-11-17T22:13:21.057" v="29" actId="1076"/>
          <ac:spMkLst>
            <pc:docMk/>
            <pc:sldMk cId="4000111984" sldId="406"/>
            <ac:spMk id="4" creationId="{EDE8B5EB-A319-4EA0-817C-EC0DFECBAC94}"/>
          </ac:spMkLst>
        </pc:spChg>
        <pc:picChg chg="add mod">
          <ac:chgData name="Monica Pope" userId="f452de3445d0aa3f" providerId="Windows Live" clId="Web-{D34CBB52-2CBB-4E7A-801E-83262A8F3DE0}" dt="2018-11-17T22:13:42.244" v="33" actId="14100"/>
          <ac:picMkLst>
            <pc:docMk/>
            <pc:sldMk cId="4000111984" sldId="406"/>
            <ac:picMk id="5" creationId="{33AFA88A-C07A-48FD-9AF6-8D3B7D929F5B}"/>
          </ac:picMkLst>
        </pc:picChg>
        <pc:picChg chg="del">
          <ac:chgData name="Monica Pope" userId="f452de3445d0aa3f" providerId="Windows Live" clId="Web-{D34CBB52-2CBB-4E7A-801E-83262A8F3DE0}" dt="2018-11-17T22:13:35.932" v="31"/>
          <ac:picMkLst>
            <pc:docMk/>
            <pc:sldMk cId="4000111984" sldId="406"/>
            <ac:picMk id="6" creationId="{4322D33C-ABF9-4BDD-9F13-74BD56DC57D3}"/>
          </ac:picMkLst>
        </pc:picChg>
      </pc:sldChg>
    </pc:docChg>
  </pc:docChgLst>
  <pc:docChgLst>
    <pc:chgData name="Monica Pope" userId="f452de3445d0aa3f" providerId="Windows Live" clId="Web-{A5B88128-ED1C-4562-A0B3-958BD08BAC34}"/>
    <pc:docChg chg="modSld">
      <pc:chgData name="Monica Pope" userId="f452de3445d0aa3f" providerId="Windows Live" clId="Web-{A5B88128-ED1C-4562-A0B3-958BD08BAC34}" dt="2018-11-19T18:03:26.051" v="216" actId="14100"/>
      <pc:docMkLst>
        <pc:docMk/>
      </pc:docMkLst>
      <pc:sldChg chg="modSp">
        <pc:chgData name="Monica Pope" userId="f452de3445d0aa3f" providerId="Windows Live" clId="Web-{A5B88128-ED1C-4562-A0B3-958BD08BAC34}" dt="2018-11-19T18:00:16.879" v="186" actId="1076"/>
        <pc:sldMkLst>
          <pc:docMk/>
          <pc:sldMk cId="465021443" sldId="262"/>
        </pc:sldMkLst>
        <pc:spChg chg="mod">
          <ac:chgData name="Monica Pope" userId="f452de3445d0aa3f" providerId="Windows Live" clId="Web-{A5B88128-ED1C-4562-A0B3-958BD08BAC34}" dt="2018-11-19T18:00:16.879" v="186" actId="1076"/>
          <ac:spMkLst>
            <pc:docMk/>
            <pc:sldMk cId="465021443" sldId="262"/>
            <ac:spMk id="4" creationId="{A9E38059-1645-4724-9F1F-E543833BAFD8}"/>
          </ac:spMkLst>
        </pc:spChg>
        <pc:picChg chg="mod">
          <ac:chgData name="Monica Pope" userId="f452de3445d0aa3f" providerId="Windows Live" clId="Web-{A5B88128-ED1C-4562-A0B3-958BD08BAC34}" dt="2018-11-19T18:00:13.785" v="185" actId="1076"/>
          <ac:picMkLst>
            <pc:docMk/>
            <pc:sldMk cId="465021443" sldId="262"/>
            <ac:picMk id="3" creationId="{324E5B6F-6988-43EC-8BF0-B788EB562710}"/>
          </ac:picMkLst>
        </pc:picChg>
      </pc:sldChg>
      <pc:sldChg chg="modSp">
        <pc:chgData name="Monica Pope" userId="f452de3445d0aa3f" providerId="Windows Live" clId="Web-{A5B88128-ED1C-4562-A0B3-958BD08BAC34}" dt="2018-11-19T18:00:27.644" v="189" actId="1076"/>
        <pc:sldMkLst>
          <pc:docMk/>
          <pc:sldMk cId="3297870441" sldId="273"/>
        </pc:sldMkLst>
        <pc:spChg chg="mod">
          <ac:chgData name="Monica Pope" userId="f452de3445d0aa3f" providerId="Windows Live" clId="Web-{A5B88128-ED1C-4562-A0B3-958BD08BAC34}" dt="2018-11-19T18:00:27.644" v="189" actId="1076"/>
          <ac:spMkLst>
            <pc:docMk/>
            <pc:sldMk cId="3297870441" sldId="273"/>
            <ac:spMk id="4" creationId="{A9E38059-1645-4724-9F1F-E543833BAFD8}"/>
          </ac:spMkLst>
        </pc:spChg>
        <pc:picChg chg="mod">
          <ac:chgData name="Monica Pope" userId="f452de3445d0aa3f" providerId="Windows Live" clId="Web-{A5B88128-ED1C-4562-A0B3-958BD08BAC34}" dt="2018-11-19T18:00:25.191" v="188" actId="1076"/>
          <ac:picMkLst>
            <pc:docMk/>
            <pc:sldMk cId="3297870441" sldId="273"/>
            <ac:picMk id="3" creationId="{324E5B6F-6988-43EC-8BF0-B788EB562710}"/>
          </ac:picMkLst>
        </pc:picChg>
      </pc:sldChg>
      <pc:sldChg chg="modSp">
        <pc:chgData name="Monica Pope" userId="f452de3445d0aa3f" providerId="Windows Live" clId="Web-{A5B88128-ED1C-4562-A0B3-958BD08BAC34}" dt="2018-11-19T18:01:13.941" v="206" actId="1076"/>
        <pc:sldMkLst>
          <pc:docMk/>
          <pc:sldMk cId="3325750996" sldId="274"/>
        </pc:sldMkLst>
        <pc:spChg chg="mod">
          <ac:chgData name="Monica Pope" userId="f452de3445d0aa3f" providerId="Windows Live" clId="Web-{A5B88128-ED1C-4562-A0B3-958BD08BAC34}" dt="2018-11-19T18:01:13.941" v="206" actId="1076"/>
          <ac:spMkLst>
            <pc:docMk/>
            <pc:sldMk cId="3325750996" sldId="274"/>
            <ac:spMk id="2" creationId="{5BC0F1FB-E239-4AFE-B7BC-58B6B170887D}"/>
          </ac:spMkLst>
        </pc:spChg>
        <pc:picChg chg="mod">
          <ac:chgData name="Monica Pope" userId="f452de3445d0aa3f" providerId="Windows Live" clId="Web-{A5B88128-ED1C-4562-A0B3-958BD08BAC34}" dt="2018-11-19T18:01:02.082" v="204" actId="1076"/>
          <ac:picMkLst>
            <pc:docMk/>
            <pc:sldMk cId="3325750996" sldId="274"/>
            <ac:picMk id="7" creationId="{0ABBD673-2C6D-475B-9E30-79C9013C8A25}"/>
          </ac:picMkLst>
        </pc:picChg>
      </pc:sldChg>
      <pc:sldChg chg="modSp">
        <pc:chgData name="Monica Pope" userId="f452de3445d0aa3f" providerId="Windows Live" clId="Web-{A5B88128-ED1C-4562-A0B3-958BD08BAC34}" dt="2018-11-19T18:01:39.910" v="211" actId="1076"/>
        <pc:sldMkLst>
          <pc:docMk/>
          <pc:sldMk cId="2999795396" sldId="275"/>
        </pc:sldMkLst>
        <pc:spChg chg="mod">
          <ac:chgData name="Monica Pope" userId="f452de3445d0aa3f" providerId="Windows Live" clId="Web-{A5B88128-ED1C-4562-A0B3-958BD08BAC34}" dt="2018-11-19T18:01:39.910" v="211" actId="1076"/>
          <ac:spMkLst>
            <pc:docMk/>
            <pc:sldMk cId="2999795396" sldId="275"/>
            <ac:spMk id="4" creationId="{6E742047-1372-43A6-8EF2-881A5D47E17C}"/>
          </ac:spMkLst>
        </pc:spChg>
        <pc:picChg chg="mod">
          <ac:chgData name="Monica Pope" userId="f452de3445d0aa3f" providerId="Windows Live" clId="Web-{A5B88128-ED1C-4562-A0B3-958BD08BAC34}" dt="2018-11-19T18:01:35.441" v="210" actId="1076"/>
          <ac:picMkLst>
            <pc:docMk/>
            <pc:sldMk cId="2999795396" sldId="275"/>
            <ac:picMk id="5" creationId="{62F54D9E-B04E-49A6-8AFE-3A8DB98F5A3B}"/>
          </ac:picMkLst>
        </pc:picChg>
      </pc:sldChg>
      <pc:sldChg chg="addSp delSp modSp addAnim delAnim">
        <pc:chgData name="Monica Pope" userId="f452de3445d0aa3f" providerId="Windows Live" clId="Web-{A5B88128-ED1C-4562-A0B3-958BD08BAC34}" dt="2018-11-19T17:47:29.753" v="13" actId="1076"/>
        <pc:sldMkLst>
          <pc:docMk/>
          <pc:sldMk cId="455334081" sldId="337"/>
        </pc:sldMkLst>
        <pc:spChg chg="mod">
          <ac:chgData name="Monica Pope" userId="f452de3445d0aa3f" providerId="Windows Live" clId="Web-{A5B88128-ED1C-4562-A0B3-958BD08BAC34}" dt="2018-11-19T17:47:29.753" v="13" actId="1076"/>
          <ac:spMkLst>
            <pc:docMk/>
            <pc:sldMk cId="455334081" sldId="337"/>
            <ac:spMk id="7" creationId="{0C833D9E-13D4-47A5-8EC6-28589F7B9E1B}"/>
          </ac:spMkLst>
        </pc:spChg>
        <pc:spChg chg="del mod">
          <ac:chgData name="Monica Pope" userId="f452de3445d0aa3f" providerId="Windows Live" clId="Web-{A5B88128-ED1C-4562-A0B3-958BD08BAC34}" dt="2018-11-19T17:47:16.722" v="12"/>
          <ac:spMkLst>
            <pc:docMk/>
            <pc:sldMk cId="455334081" sldId="337"/>
            <ac:spMk id="2144" creationId="{00000000-0000-0000-0000-000000000000}"/>
          </ac:spMkLst>
        </pc:spChg>
        <pc:picChg chg="add mod">
          <ac:chgData name="Monica Pope" userId="f452de3445d0aa3f" providerId="Windows Live" clId="Web-{A5B88128-ED1C-4562-A0B3-958BD08BAC34}" dt="2018-11-19T17:47:04.893" v="10" actId="1076"/>
          <ac:picMkLst>
            <pc:docMk/>
            <pc:sldMk cId="455334081" sldId="337"/>
            <ac:picMk id="2" creationId="{923AAC41-7788-497C-ABDF-6ED166A02F39}"/>
          </ac:picMkLst>
        </pc:picChg>
        <pc:picChg chg="del">
          <ac:chgData name="Monica Pope" userId="f452de3445d0aa3f" providerId="Windows Live" clId="Web-{A5B88128-ED1C-4562-A0B3-958BD08BAC34}" dt="2018-11-19T17:46:35.675" v="0"/>
          <ac:picMkLst>
            <pc:docMk/>
            <pc:sldMk cId="455334081" sldId="337"/>
            <ac:picMk id="2141" creationId="{00000000-0000-0000-0000-000000000000}"/>
          </ac:picMkLst>
        </pc:picChg>
      </pc:sldChg>
      <pc:sldChg chg="addSp delSp modSp addAnim">
        <pc:chgData name="Monica Pope" userId="f452de3445d0aa3f" providerId="Windows Live" clId="Web-{A5B88128-ED1C-4562-A0B3-958BD08BAC34}" dt="2018-11-19T17:57:25.113" v="174" actId="1076"/>
        <pc:sldMkLst>
          <pc:docMk/>
          <pc:sldMk cId="2669581739" sldId="347"/>
        </pc:sldMkLst>
        <pc:spChg chg="mod">
          <ac:chgData name="Monica Pope" userId="f452de3445d0aa3f" providerId="Windows Live" clId="Web-{A5B88128-ED1C-4562-A0B3-958BD08BAC34}" dt="2018-11-19T17:57:25.113" v="174" actId="1076"/>
          <ac:spMkLst>
            <pc:docMk/>
            <pc:sldMk cId="2669581739" sldId="347"/>
            <ac:spMk id="7" creationId="{615E0B25-03CB-44FB-A0D9-5A2B2A4B1ACD}"/>
          </ac:spMkLst>
        </pc:spChg>
        <pc:spChg chg="del">
          <ac:chgData name="Monica Pope" userId="f452de3445d0aa3f" providerId="Windows Live" clId="Web-{A5B88128-ED1C-4562-A0B3-958BD08BAC34}" dt="2018-11-19T17:51:31.644" v="67"/>
          <ac:spMkLst>
            <pc:docMk/>
            <pc:sldMk cId="2669581739" sldId="347"/>
            <ac:spMk id="2229" creationId="{00000000-0000-0000-0000-000000000000}"/>
          </ac:spMkLst>
        </pc:spChg>
        <pc:picChg chg="add">
          <ac:chgData name="Monica Pope" userId="f452de3445d0aa3f" providerId="Windows Live" clId="Web-{A5B88128-ED1C-4562-A0B3-958BD08BAC34}" dt="2018-11-19T17:51:23.534" v="66"/>
          <ac:picMkLst>
            <pc:docMk/>
            <pc:sldMk cId="2669581739" sldId="347"/>
            <ac:picMk id="2" creationId="{4477B187-B8E6-49C1-AE95-8147E4939369}"/>
          </ac:picMkLst>
        </pc:picChg>
        <pc:picChg chg="del">
          <ac:chgData name="Monica Pope" userId="f452de3445d0aa3f" providerId="Windows Live" clId="Web-{A5B88128-ED1C-4562-A0B3-958BD08BAC34}" dt="2018-11-19T17:51:06.222" v="63"/>
          <ac:picMkLst>
            <pc:docMk/>
            <pc:sldMk cId="2669581739" sldId="347"/>
            <ac:picMk id="2226" creationId="{00000000-0000-0000-0000-000000000000}"/>
          </ac:picMkLst>
        </pc:picChg>
      </pc:sldChg>
      <pc:sldChg chg="addSp delSp modSp addAnim">
        <pc:chgData name="Monica Pope" userId="f452de3445d0aa3f" providerId="Windows Live" clId="Web-{A5B88128-ED1C-4562-A0B3-958BD08BAC34}" dt="2018-11-19T17:57:39.925" v="177" actId="1076"/>
        <pc:sldMkLst>
          <pc:docMk/>
          <pc:sldMk cId="3950085649" sldId="348"/>
        </pc:sldMkLst>
        <pc:spChg chg="mod">
          <ac:chgData name="Monica Pope" userId="f452de3445d0aa3f" providerId="Windows Live" clId="Web-{A5B88128-ED1C-4562-A0B3-958BD08BAC34}" dt="2018-11-19T17:57:39.925" v="177" actId="1076"/>
          <ac:spMkLst>
            <pc:docMk/>
            <pc:sldMk cId="3950085649" sldId="348"/>
            <ac:spMk id="7" creationId="{83C13059-8C65-46C4-B235-017FA8946117}"/>
          </ac:spMkLst>
        </pc:spChg>
        <pc:picChg chg="add">
          <ac:chgData name="Monica Pope" userId="f452de3445d0aa3f" providerId="Windows Live" clId="Web-{A5B88128-ED1C-4562-A0B3-958BD08BAC34}" dt="2018-11-19T17:52:07.316" v="74"/>
          <ac:picMkLst>
            <pc:docMk/>
            <pc:sldMk cId="3950085649" sldId="348"/>
            <ac:picMk id="2" creationId="{F7E102B3-45DB-4F7B-B9A1-BA26E465843F}"/>
          </ac:picMkLst>
        </pc:picChg>
        <pc:picChg chg="del">
          <ac:chgData name="Monica Pope" userId="f452de3445d0aa3f" providerId="Windows Live" clId="Web-{A5B88128-ED1C-4562-A0B3-958BD08BAC34}" dt="2018-11-19T17:51:45.003" v="69"/>
          <ac:picMkLst>
            <pc:docMk/>
            <pc:sldMk cId="3950085649" sldId="348"/>
            <ac:picMk id="2235" creationId="{00000000-0000-0000-0000-000000000000}"/>
          </ac:picMkLst>
        </pc:picChg>
      </pc:sldChg>
      <pc:sldChg chg="addSp delSp modSp addAnim delAnim">
        <pc:chgData name="Monica Pope" userId="f452de3445d0aa3f" providerId="Windows Live" clId="Web-{A5B88128-ED1C-4562-A0B3-958BD08BAC34}" dt="2018-11-19T17:57:01.738" v="170" actId="1076"/>
        <pc:sldMkLst>
          <pc:docMk/>
          <pc:sldMk cId="3798420360" sldId="376"/>
        </pc:sldMkLst>
        <pc:spChg chg="mod">
          <ac:chgData name="Monica Pope" userId="f452de3445d0aa3f" providerId="Windows Live" clId="Web-{A5B88128-ED1C-4562-A0B3-958BD08BAC34}" dt="2018-11-19T17:57:01.738" v="170" actId="1076"/>
          <ac:spMkLst>
            <pc:docMk/>
            <pc:sldMk cId="3798420360" sldId="376"/>
            <ac:spMk id="7" creationId="{AC76190B-D01E-42B5-B840-FB0582711E6B}"/>
          </ac:spMkLst>
        </pc:spChg>
        <pc:picChg chg="add">
          <ac:chgData name="Monica Pope" userId="f452de3445d0aa3f" providerId="Windows Live" clId="Web-{A5B88128-ED1C-4562-A0B3-958BD08BAC34}" dt="2018-11-19T17:50:54.972" v="61"/>
          <ac:picMkLst>
            <pc:docMk/>
            <pc:sldMk cId="3798420360" sldId="376"/>
            <ac:picMk id="2" creationId="{18322D1D-793C-42AE-B748-642DCDB4DF9D}"/>
          </ac:picMkLst>
        </pc:picChg>
        <pc:picChg chg="del">
          <ac:chgData name="Monica Pope" userId="f452de3445d0aa3f" providerId="Windows Live" clId="Web-{A5B88128-ED1C-4562-A0B3-958BD08BAC34}" dt="2018-11-19T17:50:41.409" v="58"/>
          <ac:picMkLst>
            <pc:docMk/>
            <pc:sldMk cId="3798420360" sldId="376"/>
            <ac:picMk id="2217" creationId="{00000000-0000-0000-0000-000000000000}"/>
          </ac:picMkLst>
        </pc:picChg>
      </pc:sldChg>
      <pc:sldChg chg="addSp delSp modSp addAnim delAnim">
        <pc:chgData name="Monica Pope" userId="f452de3445d0aa3f" providerId="Windows Live" clId="Web-{A5B88128-ED1C-4562-A0B3-958BD08BAC34}" dt="2018-11-19T18:03:26.051" v="216" actId="14100"/>
        <pc:sldMkLst>
          <pc:docMk/>
          <pc:sldMk cId="2666617486" sldId="378"/>
        </pc:sldMkLst>
        <pc:spChg chg="add mod">
          <ac:chgData name="Monica Pope" userId="f452de3445d0aa3f" providerId="Windows Live" clId="Web-{A5B88128-ED1C-4562-A0B3-958BD08BAC34}" dt="2018-11-19T17:58:13.722" v="182" actId="20577"/>
          <ac:spMkLst>
            <pc:docMk/>
            <pc:sldMk cId="2666617486" sldId="378"/>
            <ac:spMk id="4" creationId="{68189BD6-DF5D-46AE-AFCD-8A41C800CD24}"/>
          </ac:spMkLst>
        </pc:spChg>
        <pc:grpChg chg="del mod">
          <ac:chgData name="Monica Pope" userId="f452de3445d0aa3f" providerId="Windows Live" clId="Web-{A5B88128-ED1C-4562-A0B3-958BD08BAC34}" dt="2018-11-19T17:54:18.817" v="103"/>
          <ac:grpSpMkLst>
            <pc:docMk/>
            <pc:sldMk cId="2666617486" sldId="378"/>
            <ac:grpSpMk id="11" creationId="{747B08E8-8C46-4D7C-8D43-F93D62810C0B}"/>
          </ac:grpSpMkLst>
        </pc:grpChg>
        <pc:picChg chg="add del">
          <ac:chgData name="Monica Pope" userId="f452de3445d0aa3f" providerId="Windows Live" clId="Web-{A5B88128-ED1C-4562-A0B3-958BD08BAC34}" dt="2018-11-19T17:54:13.160" v="102"/>
          <ac:picMkLst>
            <pc:docMk/>
            <pc:sldMk cId="2666617486" sldId="378"/>
            <ac:picMk id="2" creationId="{5B7F9F64-DA08-4FC6-8FB5-B0A53FC6D14A}"/>
          </ac:picMkLst>
        </pc:picChg>
        <pc:picChg chg="add mod">
          <ac:chgData name="Monica Pope" userId="f452de3445d0aa3f" providerId="Windows Live" clId="Web-{A5B88128-ED1C-4562-A0B3-958BD08BAC34}" dt="2018-11-19T18:03:26.051" v="216" actId="14100"/>
          <ac:picMkLst>
            <pc:docMk/>
            <pc:sldMk cId="2666617486" sldId="378"/>
            <ac:picMk id="3" creationId="{11A62D9F-8081-45AA-A1B2-E555D4DD1D39}"/>
          </ac:picMkLst>
        </pc:picChg>
        <pc:picChg chg="del">
          <ac:chgData name="Monica Pope" userId="f452de3445d0aa3f" providerId="Windows Live" clId="Web-{A5B88128-ED1C-4562-A0B3-958BD08BAC34}" dt="2018-11-19T17:53:33.113" v="94"/>
          <ac:picMkLst>
            <pc:docMk/>
            <pc:sldMk cId="2666617486" sldId="378"/>
            <ac:picMk id="2253" creationId="{00000000-0000-0000-0000-000000000000}"/>
          </ac:picMkLst>
        </pc:picChg>
      </pc:sldChg>
      <pc:sldChg chg="addSp delSp modSp addAnim delAnim">
        <pc:chgData name="Monica Pope" userId="f452de3445d0aa3f" providerId="Windows Live" clId="Web-{A5B88128-ED1C-4562-A0B3-958BD08BAC34}" dt="2018-11-19T17:48:25.487" v="28" actId="1076"/>
        <pc:sldMkLst>
          <pc:docMk/>
          <pc:sldMk cId="2172468707" sldId="379"/>
        </pc:sldMkLst>
        <pc:spChg chg="mod">
          <ac:chgData name="Monica Pope" userId="f452de3445d0aa3f" providerId="Windows Live" clId="Web-{A5B88128-ED1C-4562-A0B3-958BD08BAC34}" dt="2018-11-19T17:48:25.487" v="28" actId="1076"/>
          <ac:spMkLst>
            <pc:docMk/>
            <pc:sldMk cId="2172468707" sldId="379"/>
            <ac:spMk id="7" creationId="{D425F5F0-1118-4B1B-84A8-90EF60D03835}"/>
          </ac:spMkLst>
        </pc:spChg>
        <pc:picChg chg="add del">
          <ac:chgData name="Monica Pope" userId="f452de3445d0aa3f" providerId="Windows Live" clId="Web-{A5B88128-ED1C-4562-A0B3-958BD08BAC34}" dt="2018-11-19T17:47:39.315" v="15"/>
          <ac:picMkLst>
            <pc:docMk/>
            <pc:sldMk cId="2172468707" sldId="379"/>
            <ac:picMk id="2" creationId="{7E05A704-1282-4066-80B5-BCF1C9C122A4}"/>
          </ac:picMkLst>
        </pc:picChg>
        <pc:picChg chg="add del mod">
          <ac:chgData name="Monica Pope" userId="f452de3445d0aa3f" providerId="Windows Live" clId="Web-{A5B88128-ED1C-4562-A0B3-958BD08BAC34}" dt="2018-11-19T17:47:49.394" v="18"/>
          <ac:picMkLst>
            <pc:docMk/>
            <pc:sldMk cId="2172468707" sldId="379"/>
            <ac:picMk id="3" creationId="{ABA34A5C-13E2-4A22-9369-3B2584E494D2}"/>
          </ac:picMkLst>
        </pc:picChg>
        <pc:picChg chg="add">
          <ac:chgData name="Monica Pope" userId="f452de3445d0aa3f" providerId="Windows Live" clId="Web-{A5B88128-ED1C-4562-A0B3-958BD08BAC34}" dt="2018-11-19T17:47:58.487" v="19"/>
          <ac:picMkLst>
            <pc:docMk/>
            <pc:sldMk cId="2172468707" sldId="379"/>
            <ac:picMk id="5" creationId="{B87C7DA3-9712-4F4A-BB61-30C1DBA85629}"/>
          </ac:picMkLst>
        </pc:picChg>
        <pc:picChg chg="del">
          <ac:chgData name="Monica Pope" userId="f452de3445d0aa3f" providerId="Windows Live" clId="Web-{A5B88128-ED1C-4562-A0B3-958BD08BAC34}" dt="2018-11-19T17:47:43.722" v="16"/>
          <ac:picMkLst>
            <pc:docMk/>
            <pc:sldMk cId="2172468707" sldId="379"/>
            <ac:picMk id="2150" creationId="{00000000-0000-0000-0000-000000000000}"/>
          </ac:picMkLst>
        </pc:picChg>
      </pc:sldChg>
      <pc:sldChg chg="addSp delSp modSp addAnim">
        <pc:chgData name="Monica Pope" userId="f452de3445d0aa3f" providerId="Windows Live" clId="Web-{A5B88128-ED1C-4562-A0B3-958BD08BAC34}" dt="2018-11-19T18:02:59.348" v="215" actId="1076"/>
        <pc:sldMkLst>
          <pc:docMk/>
          <pc:sldMk cId="3472032327" sldId="380"/>
        </pc:sldMkLst>
        <pc:spChg chg="mod">
          <ac:chgData name="Monica Pope" userId="f452de3445d0aa3f" providerId="Windows Live" clId="Web-{A5B88128-ED1C-4562-A0B3-958BD08BAC34}" dt="2018-11-19T18:02:59.348" v="215" actId="1076"/>
          <ac:spMkLst>
            <pc:docMk/>
            <pc:sldMk cId="3472032327" sldId="380"/>
            <ac:spMk id="7" creationId="{7A189FC6-A7D1-4129-90D1-3FA3DAF8B835}"/>
          </ac:spMkLst>
        </pc:spChg>
        <pc:picChg chg="add">
          <ac:chgData name="Monica Pope" userId="f452de3445d0aa3f" providerId="Windows Live" clId="Web-{A5B88128-ED1C-4562-A0B3-958BD08BAC34}" dt="2018-11-19T17:48:37.565" v="30"/>
          <ac:picMkLst>
            <pc:docMk/>
            <pc:sldMk cId="3472032327" sldId="380"/>
            <ac:picMk id="2" creationId="{E1D2ED1E-642A-434E-9F92-6DFBCED772CC}"/>
          </ac:picMkLst>
        </pc:picChg>
        <pc:picChg chg="del">
          <ac:chgData name="Monica Pope" userId="f452de3445d0aa3f" providerId="Windows Live" clId="Web-{A5B88128-ED1C-4562-A0B3-958BD08BAC34}" dt="2018-11-19T17:48:36.394" v="29"/>
          <ac:picMkLst>
            <pc:docMk/>
            <pc:sldMk cId="3472032327" sldId="380"/>
            <ac:picMk id="2159" creationId="{00000000-0000-0000-0000-000000000000}"/>
          </ac:picMkLst>
        </pc:picChg>
      </pc:sldChg>
      <pc:sldChg chg="addSp delSp modSp addAnim">
        <pc:chgData name="Monica Pope" userId="f452de3445d0aa3f" providerId="Windows Live" clId="Web-{A5B88128-ED1C-4562-A0B3-958BD08BAC34}" dt="2018-11-19T17:50:25.581" v="57" actId="1076"/>
        <pc:sldMkLst>
          <pc:docMk/>
          <pc:sldMk cId="647947238" sldId="382"/>
        </pc:sldMkLst>
        <pc:spChg chg="mod">
          <ac:chgData name="Monica Pope" userId="f452de3445d0aa3f" providerId="Windows Live" clId="Web-{A5B88128-ED1C-4562-A0B3-958BD08BAC34}" dt="2018-11-19T17:50:15.550" v="55" actId="20577"/>
          <ac:spMkLst>
            <pc:docMk/>
            <pc:sldMk cId="647947238" sldId="382"/>
            <ac:spMk id="8" creationId="{FB2E2E5F-4EB9-4E76-8A81-7D50E982B71F}"/>
          </ac:spMkLst>
        </pc:spChg>
        <pc:picChg chg="add mod">
          <ac:chgData name="Monica Pope" userId="f452de3445d0aa3f" providerId="Windows Live" clId="Web-{A5B88128-ED1C-4562-A0B3-958BD08BAC34}" dt="2018-11-19T17:50:25.581" v="57" actId="1076"/>
          <ac:picMkLst>
            <pc:docMk/>
            <pc:sldMk cId="647947238" sldId="382"/>
            <ac:picMk id="2" creationId="{52336B62-9220-4FB5-B1B2-DE389C47FC44}"/>
          </ac:picMkLst>
        </pc:picChg>
        <pc:picChg chg="del">
          <ac:chgData name="Monica Pope" userId="f452de3445d0aa3f" providerId="Windows Live" clId="Web-{A5B88128-ED1C-4562-A0B3-958BD08BAC34}" dt="2018-11-19T17:49:35.737" v="43"/>
          <ac:picMkLst>
            <pc:docMk/>
            <pc:sldMk cId="647947238" sldId="382"/>
            <ac:picMk id="2159" creationId="{00000000-0000-0000-0000-000000000000}"/>
          </ac:picMkLst>
        </pc:picChg>
      </pc:sldChg>
      <pc:sldChg chg="addSp delSp modSp addAnim">
        <pc:chgData name="Monica Pope" userId="f452de3445d0aa3f" providerId="Windows Live" clId="Web-{A5B88128-ED1C-4562-A0B3-958BD08BAC34}" dt="2018-11-19T17:53:28.159" v="93" actId="1076"/>
        <pc:sldMkLst>
          <pc:docMk/>
          <pc:sldMk cId="2223760635" sldId="410"/>
        </pc:sldMkLst>
        <pc:spChg chg="mod">
          <ac:chgData name="Monica Pope" userId="f452de3445d0aa3f" providerId="Windows Live" clId="Web-{A5B88128-ED1C-4562-A0B3-958BD08BAC34}" dt="2018-11-19T17:53:28.159" v="93" actId="1076"/>
          <ac:spMkLst>
            <pc:docMk/>
            <pc:sldMk cId="2223760635" sldId="410"/>
            <ac:spMk id="2248" creationId="{00000000-0000-0000-0000-000000000000}"/>
          </ac:spMkLst>
        </pc:spChg>
        <pc:picChg chg="add">
          <ac:chgData name="Monica Pope" userId="f452de3445d0aa3f" providerId="Windows Live" clId="Web-{A5B88128-ED1C-4562-A0B3-958BD08BAC34}" dt="2018-11-19T17:53:09.206" v="88"/>
          <ac:picMkLst>
            <pc:docMk/>
            <pc:sldMk cId="2223760635" sldId="410"/>
            <ac:picMk id="2" creationId="{72E5A89F-D6FF-4BDD-918D-D0603355C14E}"/>
          </ac:picMkLst>
        </pc:picChg>
        <pc:picChg chg="del">
          <ac:chgData name="Monica Pope" userId="f452de3445d0aa3f" providerId="Windows Live" clId="Web-{A5B88128-ED1C-4562-A0B3-958BD08BAC34}" dt="2018-11-19T17:52:51.081" v="84"/>
          <ac:picMkLst>
            <pc:docMk/>
            <pc:sldMk cId="2223760635" sldId="410"/>
            <ac:picMk id="2244" creationId="{00000000-0000-0000-0000-000000000000}"/>
          </ac:picMkLst>
        </pc:picChg>
      </pc:sldChg>
    </pc:docChg>
  </pc:docChgLst>
  <pc:docChgLst>
    <pc:chgData name="Monica Pope" userId="f452de3445d0aa3f" providerId="Windows Live" clId="Web-{F82AC8E4-57E3-4AAD-81B6-B34BC1CAC0F1}"/>
    <pc:docChg chg="addSld modSld">
      <pc:chgData name="Monica Pope" userId="f452de3445d0aa3f" providerId="Windows Live" clId="Web-{F82AC8E4-57E3-4AAD-81B6-B34BC1CAC0F1}" dt="2018-11-20T15:24:21.030" v="21" actId="1076"/>
      <pc:docMkLst>
        <pc:docMk/>
      </pc:docMkLst>
      <pc:sldChg chg="addSp delSp modSp add replId delAnim">
        <pc:chgData name="Monica Pope" userId="f452de3445d0aa3f" providerId="Windows Live" clId="Web-{F82AC8E4-57E3-4AAD-81B6-B34BC1CAC0F1}" dt="2018-11-20T15:24:21.030" v="21" actId="1076"/>
        <pc:sldMkLst>
          <pc:docMk/>
          <pc:sldMk cId="4218671108" sldId="412"/>
        </pc:sldMkLst>
        <pc:spChg chg="add mod">
          <ac:chgData name="Monica Pope" userId="f452de3445d0aa3f" providerId="Windows Live" clId="Web-{F82AC8E4-57E3-4AAD-81B6-B34BC1CAC0F1}" dt="2018-11-20T15:24:21.030" v="21" actId="1076"/>
          <ac:spMkLst>
            <pc:docMk/>
            <pc:sldMk cId="4218671108" sldId="412"/>
            <ac:spMk id="2" creationId="{1D336F06-8017-4ADB-A00C-17760D2EBCD5}"/>
          </ac:spMkLst>
        </pc:spChg>
        <pc:spChg chg="del">
          <ac:chgData name="Monica Pope" userId="f452de3445d0aa3f" providerId="Windows Live" clId="Web-{F82AC8E4-57E3-4AAD-81B6-B34BC1CAC0F1}" dt="2018-11-20T15:22:54.682" v="1"/>
          <ac:spMkLst>
            <pc:docMk/>
            <pc:sldMk cId="4218671108" sldId="412"/>
            <ac:spMk id="4" creationId="{68189BD6-DF5D-46AE-AFCD-8A41C800CD24}"/>
          </ac:spMkLst>
        </pc:spChg>
        <pc:picChg chg="del">
          <ac:chgData name="Monica Pope" userId="f452de3445d0aa3f" providerId="Windows Live" clId="Web-{F82AC8E4-57E3-4AAD-81B6-B34BC1CAC0F1}" dt="2018-11-20T15:23:03.558" v="2"/>
          <ac:picMkLst>
            <pc:docMk/>
            <pc:sldMk cId="4218671108" sldId="412"/>
            <ac:picMk id="3" creationId="{11A62D9F-8081-45AA-A1B2-E555D4DD1D39}"/>
          </ac:picMkLst>
        </pc:picChg>
      </pc:sldChg>
    </pc:docChg>
  </pc:docChgLst>
  <pc:docChgLst>
    <pc:chgData name="Chris Fiebelkorn" userId="8264ad7cae1ebfb8" providerId="Windows Live" clId="Web-{A581F4AB-42CC-4825-8FA9-D1DA956A571F}"/>
    <pc:docChg chg="addSld delSld">
      <pc:chgData name="Chris Fiebelkorn" userId="8264ad7cae1ebfb8" providerId="Windows Live" clId="Web-{A581F4AB-42CC-4825-8FA9-D1DA956A571F}" dt="2018-11-17T19:00:29.520" v="1"/>
      <pc:docMkLst>
        <pc:docMk/>
      </pc:docMkLst>
    </pc:docChg>
  </pc:docChgLst>
  <pc:docChgLst>
    <pc:chgData name="Chris Fiebelkorn" userId="8264ad7cae1ebfb8" providerId="LiveId" clId="{438264B5-E6FA-47BF-87F6-047DAB411138}"/>
    <pc:docChg chg="undo custSel delSld modSld">
      <pc:chgData name="Chris Fiebelkorn" userId="8264ad7cae1ebfb8" providerId="LiveId" clId="{438264B5-E6FA-47BF-87F6-047DAB411138}" dt="2018-11-13T12:03:18.322" v="123" actId="20577"/>
      <pc:docMkLst>
        <pc:docMk/>
      </pc:docMkLst>
      <pc:sldChg chg="modSp">
        <pc:chgData name="Chris Fiebelkorn" userId="8264ad7cae1ebfb8" providerId="LiveId" clId="{438264B5-E6FA-47BF-87F6-047DAB411138}" dt="2018-11-13T11:52:25.220" v="45" actId="20577"/>
        <pc:sldMkLst>
          <pc:docMk/>
          <pc:sldMk cId="3244291076" sldId="264"/>
        </pc:sldMkLst>
        <pc:spChg chg="mod">
          <ac:chgData name="Chris Fiebelkorn" userId="8264ad7cae1ebfb8" providerId="LiveId" clId="{438264B5-E6FA-47BF-87F6-047DAB411138}" dt="2018-11-13T11:52:25.220" v="45" actId="20577"/>
          <ac:spMkLst>
            <pc:docMk/>
            <pc:sldMk cId="3244291076" sldId="264"/>
            <ac:spMk id="1451" creationId="{00000000-0000-0000-0000-000000000000}"/>
          </ac:spMkLst>
        </pc:spChg>
      </pc:sldChg>
      <pc:sldChg chg="modAnim">
        <pc:chgData name="Chris Fiebelkorn" userId="8264ad7cae1ebfb8" providerId="LiveId" clId="{438264B5-E6FA-47BF-87F6-047DAB411138}" dt="2018-11-13T11:54:57.265" v="55"/>
        <pc:sldMkLst>
          <pc:docMk/>
          <pc:sldMk cId="3924927325" sldId="292"/>
        </pc:sldMkLst>
      </pc:sldChg>
      <pc:sldChg chg="modAnim">
        <pc:chgData name="Chris Fiebelkorn" userId="8264ad7cae1ebfb8" providerId="LiveId" clId="{438264B5-E6FA-47BF-87F6-047DAB411138}" dt="2018-11-13T11:55:11.626" v="57"/>
        <pc:sldMkLst>
          <pc:docMk/>
          <pc:sldMk cId="1877153618" sldId="293"/>
        </pc:sldMkLst>
      </pc:sldChg>
      <pc:sldChg chg="modAnim">
        <pc:chgData name="Chris Fiebelkorn" userId="8264ad7cae1ebfb8" providerId="LiveId" clId="{438264B5-E6FA-47BF-87F6-047DAB411138}" dt="2018-11-13T11:55:24.102" v="59"/>
        <pc:sldMkLst>
          <pc:docMk/>
          <pc:sldMk cId="362077408" sldId="294"/>
        </pc:sldMkLst>
      </pc:sldChg>
      <pc:sldChg chg="modAnim">
        <pc:chgData name="Chris Fiebelkorn" userId="8264ad7cae1ebfb8" providerId="LiveId" clId="{438264B5-E6FA-47BF-87F6-047DAB411138}" dt="2018-11-13T11:55:38.757" v="61"/>
        <pc:sldMkLst>
          <pc:docMk/>
          <pc:sldMk cId="256563632" sldId="295"/>
        </pc:sldMkLst>
      </pc:sldChg>
      <pc:sldChg chg="modAnim">
        <pc:chgData name="Chris Fiebelkorn" userId="8264ad7cae1ebfb8" providerId="LiveId" clId="{438264B5-E6FA-47BF-87F6-047DAB411138}" dt="2018-11-13T11:55:43.530" v="62"/>
        <pc:sldMkLst>
          <pc:docMk/>
          <pc:sldMk cId="1523451495" sldId="296"/>
        </pc:sldMkLst>
      </pc:sldChg>
      <pc:sldChg chg="modAnim">
        <pc:chgData name="Chris Fiebelkorn" userId="8264ad7cae1ebfb8" providerId="LiveId" clId="{438264B5-E6FA-47BF-87F6-047DAB411138}" dt="2018-11-13T11:55:59.621" v="64"/>
        <pc:sldMkLst>
          <pc:docMk/>
          <pc:sldMk cId="3859995723" sldId="297"/>
        </pc:sldMkLst>
      </pc:sldChg>
      <pc:sldChg chg="modAnim">
        <pc:chgData name="Chris Fiebelkorn" userId="8264ad7cae1ebfb8" providerId="LiveId" clId="{438264B5-E6FA-47BF-87F6-047DAB411138}" dt="2018-11-13T11:56:45.200" v="67"/>
        <pc:sldMkLst>
          <pc:docMk/>
          <pc:sldMk cId="3070633473" sldId="300"/>
        </pc:sldMkLst>
      </pc:sldChg>
      <pc:sldChg chg="modAnim">
        <pc:chgData name="Chris Fiebelkorn" userId="8264ad7cae1ebfb8" providerId="LiveId" clId="{438264B5-E6FA-47BF-87F6-047DAB411138}" dt="2018-11-13T11:56:53.098" v="68"/>
        <pc:sldMkLst>
          <pc:docMk/>
          <pc:sldMk cId="3195107340" sldId="301"/>
        </pc:sldMkLst>
      </pc:sldChg>
      <pc:sldChg chg="modAnim">
        <pc:chgData name="Chris Fiebelkorn" userId="8264ad7cae1ebfb8" providerId="LiveId" clId="{438264B5-E6FA-47BF-87F6-047DAB411138}" dt="2018-11-13T11:57:00.223" v="69"/>
        <pc:sldMkLst>
          <pc:docMk/>
          <pc:sldMk cId="1953217945" sldId="302"/>
        </pc:sldMkLst>
      </pc:sldChg>
      <pc:sldChg chg="addSp delSp modSp addAnim delAnim modAnim">
        <pc:chgData name="Chris Fiebelkorn" userId="8264ad7cae1ebfb8" providerId="LiveId" clId="{438264B5-E6FA-47BF-87F6-047DAB411138}" dt="2018-11-13T11:59:09.605" v="85"/>
        <pc:sldMkLst>
          <pc:docMk/>
          <pc:sldMk cId="3743275937" sldId="313"/>
        </pc:sldMkLst>
        <pc:spChg chg="add del mod">
          <ac:chgData name="Chris Fiebelkorn" userId="8264ad7cae1ebfb8" providerId="LiveId" clId="{438264B5-E6FA-47BF-87F6-047DAB411138}" dt="2018-11-13T11:58:56.145" v="79" actId="478"/>
          <ac:spMkLst>
            <pc:docMk/>
            <pc:sldMk cId="3743275937" sldId="313"/>
            <ac:spMk id="8" creationId="{68374F91-9E14-4DD0-B96A-5D9E7211AC0B}"/>
          </ac:spMkLst>
        </pc:spChg>
        <pc:spChg chg="add del mod">
          <ac:chgData name="Chris Fiebelkorn" userId="8264ad7cae1ebfb8" providerId="LiveId" clId="{438264B5-E6FA-47BF-87F6-047DAB411138}" dt="2018-11-13T11:59:02.193" v="82"/>
          <ac:spMkLst>
            <pc:docMk/>
            <pc:sldMk cId="3743275937" sldId="313"/>
            <ac:spMk id="10" creationId="{F1AF9153-2373-4C05-8F06-B149B9C5F684}"/>
          </ac:spMkLst>
        </pc:spChg>
        <pc:picChg chg="add del">
          <ac:chgData name="Chris Fiebelkorn" userId="8264ad7cae1ebfb8" providerId="LiveId" clId="{438264B5-E6FA-47BF-87F6-047DAB411138}" dt="2018-11-13T11:58:56.651" v="80"/>
          <ac:picMkLst>
            <pc:docMk/>
            <pc:sldMk cId="3743275937" sldId="313"/>
            <ac:picMk id="3" creationId="{08212DDF-B498-40CD-8ADB-566E272F71CD}"/>
          </ac:picMkLst>
        </pc:picChg>
        <pc:picChg chg="add del">
          <ac:chgData name="Chris Fiebelkorn" userId="8264ad7cae1ebfb8" providerId="LiveId" clId="{438264B5-E6FA-47BF-87F6-047DAB411138}" dt="2018-11-13T11:58:58.934" v="81" actId="478"/>
          <ac:picMkLst>
            <pc:docMk/>
            <pc:sldMk cId="3743275937" sldId="313"/>
            <ac:picMk id="7" creationId="{70DFD150-3F95-40D8-B0D1-E5DD6A2AA73B}"/>
          </ac:picMkLst>
        </pc:picChg>
        <pc:picChg chg="add mod">
          <ac:chgData name="Chris Fiebelkorn" userId="8264ad7cae1ebfb8" providerId="LiveId" clId="{438264B5-E6FA-47BF-87F6-047DAB411138}" dt="2018-11-13T11:59:06.692" v="84" actId="1076"/>
          <ac:picMkLst>
            <pc:docMk/>
            <pc:sldMk cId="3743275937" sldId="313"/>
            <ac:picMk id="11" creationId="{473B2A00-2893-4F11-A7C6-BA609D64F4CE}"/>
          </ac:picMkLst>
        </pc:picChg>
      </pc:sldChg>
      <pc:sldChg chg="delSp modSp delAnim">
        <pc:chgData name="Chris Fiebelkorn" userId="8264ad7cae1ebfb8" providerId="LiveId" clId="{438264B5-E6FA-47BF-87F6-047DAB411138}" dt="2018-11-13T12:00:21.079" v="99" actId="1076"/>
        <pc:sldMkLst>
          <pc:docMk/>
          <pc:sldMk cId="3012526303" sldId="315"/>
        </pc:sldMkLst>
        <pc:picChg chg="mod">
          <ac:chgData name="Chris Fiebelkorn" userId="8264ad7cae1ebfb8" providerId="LiveId" clId="{438264B5-E6FA-47BF-87F6-047DAB411138}" dt="2018-11-13T12:00:21.079" v="99" actId="1076"/>
          <ac:picMkLst>
            <pc:docMk/>
            <pc:sldMk cId="3012526303" sldId="315"/>
            <ac:picMk id="6" creationId="{02BA1DBA-DBC5-47CC-A840-76BE411CC4A3}"/>
          </ac:picMkLst>
        </pc:picChg>
        <pc:picChg chg="del">
          <ac:chgData name="Chris Fiebelkorn" userId="8264ad7cae1ebfb8" providerId="LiveId" clId="{438264B5-E6FA-47BF-87F6-047DAB411138}" dt="2018-11-13T12:00:04.071" v="96" actId="478"/>
          <ac:picMkLst>
            <pc:docMk/>
            <pc:sldMk cId="3012526303" sldId="315"/>
            <ac:picMk id="8" creationId="{2E36A635-5707-4BFF-A5A6-0733A82AAA3C}"/>
          </ac:picMkLst>
        </pc:picChg>
      </pc:sldChg>
      <pc:sldChg chg="modSp">
        <pc:chgData name="Chris Fiebelkorn" userId="8264ad7cae1ebfb8" providerId="LiveId" clId="{438264B5-E6FA-47BF-87F6-047DAB411138}" dt="2018-11-13T12:01:00.802" v="106" actId="1035"/>
        <pc:sldMkLst>
          <pc:docMk/>
          <pc:sldMk cId="440594407" sldId="318"/>
        </pc:sldMkLst>
        <pc:picChg chg="mod">
          <ac:chgData name="Chris Fiebelkorn" userId="8264ad7cae1ebfb8" providerId="LiveId" clId="{438264B5-E6FA-47BF-87F6-047DAB411138}" dt="2018-11-13T12:01:00.802" v="106" actId="1035"/>
          <ac:picMkLst>
            <pc:docMk/>
            <pc:sldMk cId="440594407" sldId="318"/>
            <ac:picMk id="7" creationId="{61FAD3AF-967F-4C3F-B7CA-DFB198629DE8}"/>
          </ac:picMkLst>
        </pc:picChg>
      </pc:sldChg>
      <pc:sldChg chg="modAnim">
        <pc:chgData name="Chris Fiebelkorn" userId="8264ad7cae1ebfb8" providerId="LiveId" clId="{438264B5-E6FA-47BF-87F6-047DAB411138}" dt="2018-11-13T12:01:20.743" v="111"/>
        <pc:sldMkLst>
          <pc:docMk/>
          <pc:sldMk cId="4004775819" sldId="329"/>
        </pc:sldMkLst>
      </pc:sldChg>
      <pc:sldChg chg="modAnim">
        <pc:chgData name="Chris Fiebelkorn" userId="8264ad7cae1ebfb8" providerId="LiveId" clId="{438264B5-E6FA-47BF-87F6-047DAB411138}" dt="2018-11-13T12:01:09.943" v="107"/>
        <pc:sldMkLst>
          <pc:docMk/>
          <pc:sldMk cId="4068129697" sldId="330"/>
        </pc:sldMkLst>
      </pc:sldChg>
      <pc:sldChg chg="modAnim">
        <pc:chgData name="Chris Fiebelkorn" userId="8264ad7cae1ebfb8" providerId="LiveId" clId="{438264B5-E6FA-47BF-87F6-047DAB411138}" dt="2018-11-13T12:01:17.167" v="109"/>
        <pc:sldMkLst>
          <pc:docMk/>
          <pc:sldMk cId="1172828729" sldId="333"/>
        </pc:sldMkLst>
      </pc:sldChg>
      <pc:sldChg chg="modSp modAnim">
        <pc:chgData name="Chris Fiebelkorn" userId="8264ad7cae1ebfb8" providerId="LiveId" clId="{438264B5-E6FA-47BF-87F6-047DAB411138}" dt="2018-11-13T12:02:01.280" v="119" actId="14100"/>
        <pc:sldMkLst>
          <pc:docMk/>
          <pc:sldMk cId="2347990391" sldId="334"/>
        </pc:sldMkLst>
        <pc:spChg chg="mod">
          <ac:chgData name="Chris Fiebelkorn" userId="8264ad7cae1ebfb8" providerId="LiveId" clId="{438264B5-E6FA-47BF-87F6-047DAB411138}" dt="2018-11-13T12:01:55.497" v="118" actId="20577"/>
          <ac:spMkLst>
            <pc:docMk/>
            <pc:sldMk cId="2347990391" sldId="334"/>
            <ac:spMk id="4" creationId="{9AD3AF26-24F5-434C-9614-3648FD26DDB1}"/>
          </ac:spMkLst>
        </pc:spChg>
        <pc:spChg chg="mod">
          <ac:chgData name="Chris Fiebelkorn" userId="8264ad7cae1ebfb8" providerId="LiveId" clId="{438264B5-E6FA-47BF-87F6-047DAB411138}" dt="2018-11-13T12:02:01.280" v="119" actId="14100"/>
          <ac:spMkLst>
            <pc:docMk/>
            <pc:sldMk cId="2347990391" sldId="334"/>
            <ac:spMk id="5" creationId="{5F139B29-DEEF-44B4-A328-84EF8173372E}"/>
          </ac:spMkLst>
        </pc:spChg>
      </pc:sldChg>
      <pc:sldChg chg="modAnim">
        <pc:chgData name="Chris Fiebelkorn" userId="8264ad7cae1ebfb8" providerId="LiveId" clId="{438264B5-E6FA-47BF-87F6-047DAB411138}" dt="2018-11-13T12:01:15.473" v="108"/>
        <pc:sldMkLst>
          <pc:docMk/>
          <pc:sldMk cId="919840697" sldId="335"/>
        </pc:sldMkLst>
      </pc:sldChg>
      <pc:sldChg chg="modAnim">
        <pc:chgData name="Chris Fiebelkorn" userId="8264ad7cae1ebfb8" providerId="LiveId" clId="{438264B5-E6FA-47BF-87F6-047DAB411138}" dt="2018-11-13T12:02:14.480" v="120"/>
        <pc:sldMkLst>
          <pc:docMk/>
          <pc:sldMk cId="1494548771" sldId="338"/>
        </pc:sldMkLst>
      </pc:sldChg>
      <pc:sldChg chg="modAnim">
        <pc:chgData name="Chris Fiebelkorn" userId="8264ad7cae1ebfb8" providerId="LiveId" clId="{438264B5-E6FA-47BF-87F6-047DAB411138}" dt="2018-11-13T12:02:20.545" v="121"/>
        <pc:sldMkLst>
          <pc:docMk/>
          <pc:sldMk cId="2081096036" sldId="339"/>
        </pc:sldMkLst>
      </pc:sldChg>
      <pc:sldChg chg="modAnim">
        <pc:chgData name="Chris Fiebelkorn" userId="8264ad7cae1ebfb8" providerId="LiveId" clId="{438264B5-E6FA-47BF-87F6-047DAB411138}" dt="2018-11-13T11:53:04.742" v="47"/>
        <pc:sldMkLst>
          <pc:docMk/>
          <pc:sldMk cId="2866981419" sldId="342"/>
        </pc:sldMkLst>
      </pc:sldChg>
      <pc:sldChg chg="modAnim">
        <pc:chgData name="Chris Fiebelkorn" userId="8264ad7cae1ebfb8" providerId="LiveId" clId="{438264B5-E6FA-47BF-87F6-047DAB411138}" dt="2018-11-13T11:53:42.499" v="52"/>
        <pc:sldMkLst>
          <pc:docMk/>
          <pc:sldMk cId="1035652762" sldId="344"/>
        </pc:sldMkLst>
      </pc:sldChg>
      <pc:sldChg chg="modSp">
        <pc:chgData name="Chris Fiebelkorn" userId="8264ad7cae1ebfb8" providerId="LiveId" clId="{438264B5-E6FA-47BF-87F6-047DAB411138}" dt="2018-11-13T12:03:18.322" v="123" actId="20577"/>
        <pc:sldMkLst>
          <pc:docMk/>
          <pc:sldMk cId="2669581739" sldId="347"/>
        </pc:sldMkLst>
        <pc:spChg chg="mod">
          <ac:chgData name="Chris Fiebelkorn" userId="8264ad7cae1ebfb8" providerId="LiveId" clId="{438264B5-E6FA-47BF-87F6-047DAB411138}" dt="2018-11-13T12:03:18.322" v="123" actId="20577"/>
          <ac:spMkLst>
            <pc:docMk/>
            <pc:sldMk cId="2669581739" sldId="347"/>
            <ac:spMk id="2230" creationId="{00000000-0000-0000-0000-000000000000}"/>
          </ac:spMkLst>
        </pc:spChg>
      </pc:sldChg>
      <pc:sldChg chg="delSp modSp">
        <pc:chgData name="Chris Fiebelkorn" userId="8264ad7cae1ebfb8" providerId="LiveId" clId="{438264B5-E6FA-47BF-87F6-047DAB411138}" dt="2018-11-13T12:00:24.660" v="100" actId="1076"/>
        <pc:sldMkLst>
          <pc:docMk/>
          <pc:sldMk cId="1380654029" sldId="364"/>
        </pc:sldMkLst>
        <pc:picChg chg="mod">
          <ac:chgData name="Chris Fiebelkorn" userId="8264ad7cae1ebfb8" providerId="LiveId" clId="{438264B5-E6FA-47BF-87F6-047DAB411138}" dt="2018-11-13T12:00:24.660" v="100" actId="1076"/>
          <ac:picMkLst>
            <pc:docMk/>
            <pc:sldMk cId="1380654029" sldId="364"/>
            <ac:picMk id="6" creationId="{02BA1DBA-DBC5-47CC-A840-76BE411CC4A3}"/>
          </ac:picMkLst>
        </pc:picChg>
        <pc:picChg chg="del">
          <ac:chgData name="Chris Fiebelkorn" userId="8264ad7cae1ebfb8" providerId="LiveId" clId="{438264B5-E6FA-47BF-87F6-047DAB411138}" dt="2018-11-13T12:00:06.234" v="97" actId="478"/>
          <ac:picMkLst>
            <pc:docMk/>
            <pc:sldMk cId="1380654029" sldId="364"/>
            <ac:picMk id="8" creationId="{2E36A635-5707-4BFF-A5A6-0733A82AAA3C}"/>
          </ac:picMkLst>
        </pc:picChg>
      </pc:sldChg>
      <pc:sldChg chg="modSp modAnim">
        <pc:chgData name="Chris Fiebelkorn" userId="8264ad7cae1ebfb8" providerId="LiveId" clId="{438264B5-E6FA-47BF-87F6-047DAB411138}" dt="2018-11-13T12:00:47.712" v="104" actId="1037"/>
        <pc:sldMkLst>
          <pc:docMk/>
          <pc:sldMk cId="1570227774" sldId="366"/>
        </pc:sldMkLst>
        <pc:picChg chg="mod">
          <ac:chgData name="Chris Fiebelkorn" userId="8264ad7cae1ebfb8" providerId="LiveId" clId="{438264B5-E6FA-47BF-87F6-047DAB411138}" dt="2018-11-13T12:00:47.712" v="104" actId="1037"/>
          <ac:picMkLst>
            <pc:docMk/>
            <pc:sldMk cId="1570227774" sldId="366"/>
            <ac:picMk id="7" creationId="{61FAD3AF-967F-4C3F-B7CA-DFB198629DE8}"/>
          </ac:picMkLst>
        </pc:picChg>
      </pc:sldChg>
      <pc:sldChg chg="modSp">
        <pc:chgData name="Chris Fiebelkorn" userId="8264ad7cae1ebfb8" providerId="LiveId" clId="{438264B5-E6FA-47BF-87F6-047DAB411138}" dt="2018-11-13T12:00:55.039" v="105" actId="1035"/>
        <pc:sldMkLst>
          <pc:docMk/>
          <pc:sldMk cId="2326825569" sldId="367"/>
        </pc:sldMkLst>
        <pc:picChg chg="mod">
          <ac:chgData name="Chris Fiebelkorn" userId="8264ad7cae1ebfb8" providerId="LiveId" clId="{438264B5-E6FA-47BF-87F6-047DAB411138}" dt="2018-11-13T12:00:55.039" v="105" actId="1035"/>
          <ac:picMkLst>
            <pc:docMk/>
            <pc:sldMk cId="2326825569" sldId="367"/>
            <ac:picMk id="7" creationId="{61FAD3AF-967F-4C3F-B7CA-DFB198629DE8}"/>
          </ac:picMkLst>
        </pc:picChg>
      </pc:sldChg>
      <pc:sldChg chg="modAnim">
        <pc:chgData name="Chris Fiebelkorn" userId="8264ad7cae1ebfb8" providerId="LiveId" clId="{438264B5-E6FA-47BF-87F6-047DAB411138}" dt="2018-11-13T12:01:19.359" v="110"/>
        <pc:sldMkLst>
          <pc:docMk/>
          <pc:sldMk cId="1601797730" sldId="369"/>
        </pc:sldMkLst>
      </pc:sldChg>
      <pc:sldChg chg="modAnim">
        <pc:chgData name="Chris Fiebelkorn" userId="8264ad7cae1ebfb8" providerId="LiveId" clId="{438264B5-E6FA-47BF-87F6-047DAB411138}" dt="2018-11-13T12:01:22.533" v="112"/>
        <pc:sldMkLst>
          <pc:docMk/>
          <pc:sldMk cId="544871435" sldId="370"/>
        </pc:sldMkLst>
      </pc:sldChg>
      <pc:sldChg chg="modSp">
        <pc:chgData name="Chris Fiebelkorn" userId="8264ad7cae1ebfb8" providerId="LiveId" clId="{438264B5-E6FA-47BF-87F6-047DAB411138}" dt="2018-11-13T11:50:23.900" v="16" actId="20577"/>
        <pc:sldMkLst>
          <pc:docMk/>
          <pc:sldMk cId="1386615580" sldId="371"/>
        </pc:sldMkLst>
        <pc:spChg chg="mod">
          <ac:chgData name="Chris Fiebelkorn" userId="8264ad7cae1ebfb8" providerId="LiveId" clId="{438264B5-E6FA-47BF-87F6-047DAB411138}" dt="2018-11-13T11:50:23.900" v="16" actId="20577"/>
          <ac:spMkLst>
            <pc:docMk/>
            <pc:sldMk cId="1386615580" sldId="371"/>
            <ac:spMk id="2180" creationId="{00000000-0000-0000-0000-000000000000}"/>
          </ac:spMkLst>
        </pc:spChg>
      </pc:sldChg>
      <pc:sldChg chg="modSp">
        <pc:chgData name="Chris Fiebelkorn" userId="8264ad7cae1ebfb8" providerId="LiveId" clId="{438264B5-E6FA-47BF-87F6-047DAB411138}" dt="2018-11-13T11:51:10.042" v="33" actId="20577"/>
        <pc:sldMkLst>
          <pc:docMk/>
          <pc:sldMk cId="1475067737" sldId="374"/>
        </pc:sldMkLst>
        <pc:spChg chg="mod">
          <ac:chgData name="Chris Fiebelkorn" userId="8264ad7cae1ebfb8" providerId="LiveId" clId="{438264B5-E6FA-47BF-87F6-047DAB411138}" dt="2018-11-13T11:51:10.042" v="33" actId="20577"/>
          <ac:spMkLst>
            <pc:docMk/>
            <pc:sldMk cId="1475067737" sldId="374"/>
            <ac:spMk id="2204" creationId="{00000000-0000-0000-0000-000000000000}"/>
          </ac:spMkLst>
        </pc:spChg>
      </pc:sldChg>
      <pc:sldChg chg="modSp">
        <pc:chgData name="Chris Fiebelkorn" userId="8264ad7cae1ebfb8" providerId="LiveId" clId="{438264B5-E6FA-47BF-87F6-047DAB411138}" dt="2018-11-13T11:51:17.466" v="35" actId="207"/>
        <pc:sldMkLst>
          <pc:docMk/>
          <pc:sldMk cId="384736187" sldId="375"/>
        </pc:sldMkLst>
        <pc:spChg chg="mod">
          <ac:chgData name="Chris Fiebelkorn" userId="8264ad7cae1ebfb8" providerId="LiveId" clId="{438264B5-E6FA-47BF-87F6-047DAB411138}" dt="2018-11-13T11:51:17.466" v="35" actId="207"/>
          <ac:spMkLst>
            <pc:docMk/>
            <pc:sldMk cId="384736187" sldId="375"/>
            <ac:spMk id="2212" creationId="{00000000-0000-0000-0000-000000000000}"/>
          </ac:spMkLst>
        </pc:spChg>
      </pc:sldChg>
      <pc:sldChg chg="modSp">
        <pc:chgData name="Chris Fiebelkorn" userId="8264ad7cae1ebfb8" providerId="LiveId" clId="{438264B5-E6FA-47BF-87F6-047DAB411138}" dt="2018-11-13T12:02:34.120" v="122" actId="20577"/>
        <pc:sldMkLst>
          <pc:docMk/>
          <pc:sldMk cId="2666617486" sldId="378"/>
        </pc:sldMkLst>
        <pc:spChg chg="mod">
          <ac:chgData name="Chris Fiebelkorn" userId="8264ad7cae1ebfb8" providerId="LiveId" clId="{438264B5-E6FA-47BF-87F6-047DAB411138}" dt="2018-11-13T12:02:34.120" v="122" actId="20577"/>
          <ac:spMkLst>
            <pc:docMk/>
            <pc:sldMk cId="2666617486" sldId="378"/>
            <ac:spMk id="2258" creationId="{00000000-0000-0000-0000-000000000000}"/>
          </ac:spMkLst>
        </pc:spChg>
      </pc:sldChg>
      <pc:sldChg chg="modSp">
        <pc:chgData name="Chris Fiebelkorn" userId="8264ad7cae1ebfb8" providerId="LiveId" clId="{438264B5-E6FA-47BF-87F6-047DAB411138}" dt="2018-11-13T11:49:32.060" v="0" actId="207"/>
        <pc:sldMkLst>
          <pc:docMk/>
          <pc:sldMk cId="2172468707" sldId="379"/>
        </pc:sldMkLst>
        <pc:spChg chg="mod">
          <ac:chgData name="Chris Fiebelkorn" userId="8264ad7cae1ebfb8" providerId="LiveId" clId="{438264B5-E6FA-47BF-87F6-047DAB411138}" dt="2018-11-13T11:49:32.060" v="0" actId="207"/>
          <ac:spMkLst>
            <pc:docMk/>
            <pc:sldMk cId="2172468707" sldId="379"/>
            <ac:spMk id="2154" creationId="{00000000-0000-0000-0000-000000000000}"/>
          </ac:spMkLst>
        </pc:spChg>
      </pc:sldChg>
      <pc:sldChg chg="modSp">
        <pc:chgData name="Chris Fiebelkorn" userId="8264ad7cae1ebfb8" providerId="LiveId" clId="{438264B5-E6FA-47BF-87F6-047DAB411138}" dt="2018-11-13T11:49:37.337" v="1" actId="207"/>
        <pc:sldMkLst>
          <pc:docMk/>
          <pc:sldMk cId="3472032327" sldId="380"/>
        </pc:sldMkLst>
        <pc:spChg chg="mod">
          <ac:chgData name="Chris Fiebelkorn" userId="8264ad7cae1ebfb8" providerId="LiveId" clId="{438264B5-E6FA-47BF-87F6-047DAB411138}" dt="2018-11-13T11:49:37.337" v="1" actId="207"/>
          <ac:spMkLst>
            <pc:docMk/>
            <pc:sldMk cId="3472032327" sldId="380"/>
            <ac:spMk id="2163" creationId="{00000000-0000-0000-0000-000000000000}"/>
          </ac:spMkLst>
        </pc:spChg>
      </pc:sldChg>
      <pc:sldChg chg="modSp">
        <pc:chgData name="Chris Fiebelkorn" userId="8264ad7cae1ebfb8" providerId="LiveId" clId="{438264B5-E6FA-47BF-87F6-047DAB411138}" dt="2018-11-13T11:49:44.570" v="3" actId="207"/>
        <pc:sldMkLst>
          <pc:docMk/>
          <pc:sldMk cId="647947238" sldId="382"/>
        </pc:sldMkLst>
        <pc:spChg chg="mod">
          <ac:chgData name="Chris Fiebelkorn" userId="8264ad7cae1ebfb8" providerId="LiveId" clId="{438264B5-E6FA-47BF-87F6-047DAB411138}" dt="2018-11-13T11:49:44.570" v="3" actId="207"/>
          <ac:spMkLst>
            <pc:docMk/>
            <pc:sldMk cId="647947238" sldId="382"/>
            <ac:spMk id="2163" creationId="{00000000-0000-0000-0000-000000000000}"/>
          </ac:spMkLst>
        </pc:spChg>
      </pc:sldChg>
      <pc:sldChg chg="modSp">
        <pc:chgData name="Chris Fiebelkorn" userId="8264ad7cae1ebfb8" providerId="LiveId" clId="{438264B5-E6FA-47BF-87F6-047DAB411138}" dt="2018-11-13T11:50:48.278" v="27" actId="403"/>
        <pc:sldMkLst>
          <pc:docMk/>
          <pc:sldMk cId="405308557" sldId="383"/>
        </pc:sldMkLst>
        <pc:spChg chg="mod">
          <ac:chgData name="Chris Fiebelkorn" userId="8264ad7cae1ebfb8" providerId="LiveId" clId="{438264B5-E6FA-47BF-87F6-047DAB411138}" dt="2018-11-13T11:50:48.278" v="27" actId="403"/>
          <ac:spMkLst>
            <pc:docMk/>
            <pc:sldMk cId="405308557" sldId="383"/>
            <ac:spMk id="2180" creationId="{00000000-0000-0000-0000-000000000000}"/>
          </ac:spMkLst>
        </pc:spChg>
      </pc:sldChg>
      <pc:sldChg chg="modSp">
        <pc:chgData name="Chris Fiebelkorn" userId="8264ad7cae1ebfb8" providerId="LiveId" clId="{438264B5-E6FA-47BF-87F6-047DAB411138}" dt="2018-11-13T11:50:57.279" v="29" actId="207"/>
        <pc:sldMkLst>
          <pc:docMk/>
          <pc:sldMk cId="1481090786" sldId="384"/>
        </pc:sldMkLst>
        <pc:spChg chg="mod">
          <ac:chgData name="Chris Fiebelkorn" userId="8264ad7cae1ebfb8" providerId="LiveId" clId="{438264B5-E6FA-47BF-87F6-047DAB411138}" dt="2018-11-13T11:50:57.279" v="29" actId="207"/>
          <ac:spMkLst>
            <pc:docMk/>
            <pc:sldMk cId="1481090786" sldId="384"/>
            <ac:spMk id="2180" creationId="{00000000-0000-0000-0000-000000000000}"/>
          </ac:spMkLst>
        </pc:spChg>
      </pc:sldChg>
      <pc:sldChg chg="modAnim">
        <pc:chgData name="Chris Fiebelkorn" userId="8264ad7cae1ebfb8" providerId="LiveId" clId="{438264B5-E6FA-47BF-87F6-047DAB411138}" dt="2018-11-13T12:00:35.122" v="101"/>
        <pc:sldMkLst>
          <pc:docMk/>
          <pc:sldMk cId="1948628825" sldId="385"/>
        </pc:sldMkLst>
      </pc:sldChg>
    </pc:docChg>
  </pc:docChgLst>
  <pc:docChgLst>
    <pc:chgData name="Chris Fiebelkorn" userId="8264ad7cae1ebfb8" providerId="LiveId" clId="{81F71FEF-34A3-4067-AEE4-3BDB99F1AAAE}"/>
    <pc:docChg chg="undo custSel modSld sldOrd">
      <pc:chgData name="Chris Fiebelkorn" userId="8264ad7cae1ebfb8" providerId="LiveId" clId="{81F71FEF-34A3-4067-AEE4-3BDB99F1AAAE}" dt="2018-11-19T04:28:12.192" v="439"/>
      <pc:docMkLst>
        <pc:docMk/>
      </pc:docMkLst>
      <pc:sldChg chg="modSp addCm delCm">
        <pc:chgData name="Chris Fiebelkorn" userId="8264ad7cae1ebfb8" providerId="LiveId" clId="{81F71FEF-34A3-4067-AEE4-3BDB99F1AAAE}" dt="2018-11-19T04:09:21.917" v="114"/>
        <pc:sldMkLst>
          <pc:docMk/>
          <pc:sldMk cId="3325750996" sldId="274"/>
        </pc:sldMkLst>
        <pc:picChg chg="mod modCrop">
          <ac:chgData name="Chris Fiebelkorn" userId="8264ad7cae1ebfb8" providerId="LiveId" clId="{81F71FEF-34A3-4067-AEE4-3BDB99F1AAAE}" dt="2018-11-19T04:09:01.896" v="112" actId="1076"/>
          <ac:picMkLst>
            <pc:docMk/>
            <pc:sldMk cId="3325750996" sldId="274"/>
            <ac:picMk id="7" creationId="{0ABBD673-2C6D-475B-9E30-79C9013C8A25}"/>
          </ac:picMkLst>
        </pc:picChg>
      </pc:sldChg>
      <pc:sldChg chg="addSp delSp modSp delAnim modAnim">
        <pc:chgData name="Chris Fiebelkorn" userId="8264ad7cae1ebfb8" providerId="LiveId" clId="{81F71FEF-34A3-4067-AEE4-3BDB99F1AAAE}" dt="2018-11-19T03:54:38.283" v="68"/>
        <pc:sldMkLst>
          <pc:docMk/>
          <pc:sldMk cId="2999795396" sldId="275"/>
        </pc:sldMkLst>
        <pc:spChg chg="mod">
          <ac:chgData name="Chris Fiebelkorn" userId="8264ad7cae1ebfb8" providerId="LiveId" clId="{81F71FEF-34A3-4067-AEE4-3BDB99F1AAAE}" dt="2018-11-19T03:53:23.569" v="3" actId="403"/>
          <ac:spMkLst>
            <pc:docMk/>
            <pc:sldMk cId="2999795396" sldId="275"/>
            <ac:spMk id="4" creationId="{6E742047-1372-43A6-8EF2-881A5D47E17C}"/>
          </ac:spMkLst>
        </pc:spChg>
        <pc:picChg chg="add mod">
          <ac:chgData name="Chris Fiebelkorn" userId="8264ad7cae1ebfb8" providerId="LiveId" clId="{81F71FEF-34A3-4067-AEE4-3BDB99F1AAAE}" dt="2018-11-19T03:54:32.806" v="67" actId="1036"/>
          <ac:picMkLst>
            <pc:docMk/>
            <pc:sldMk cId="2999795396" sldId="275"/>
            <ac:picMk id="5" creationId="{62F54D9E-B04E-49A6-8AFE-3A8DB98F5A3B}"/>
          </ac:picMkLst>
        </pc:picChg>
        <pc:picChg chg="del mod">
          <ac:chgData name="Chris Fiebelkorn" userId="8264ad7cae1ebfb8" providerId="LiveId" clId="{81F71FEF-34A3-4067-AEE4-3BDB99F1AAAE}" dt="2018-11-19T03:54:03.934" v="12" actId="478"/>
          <ac:picMkLst>
            <pc:docMk/>
            <pc:sldMk cId="2999795396" sldId="275"/>
            <ac:picMk id="6" creationId="{01073B1A-E4C1-461B-A7C3-61F4A5DA0786}"/>
          </ac:picMkLst>
        </pc:picChg>
      </pc:sldChg>
      <pc:sldChg chg="modSp modAnim">
        <pc:chgData name="Chris Fiebelkorn" userId="8264ad7cae1ebfb8" providerId="LiveId" clId="{81F71FEF-34A3-4067-AEE4-3BDB99F1AAAE}" dt="2018-11-19T04:11:28.413" v="146"/>
        <pc:sldMkLst>
          <pc:docMk/>
          <pc:sldMk cId="2546999578" sldId="286"/>
        </pc:sldMkLst>
        <pc:spChg chg="mod">
          <ac:chgData name="Chris Fiebelkorn" userId="8264ad7cae1ebfb8" providerId="LiveId" clId="{81F71FEF-34A3-4067-AEE4-3BDB99F1AAAE}" dt="2018-11-19T04:11:12.264" v="143" actId="1076"/>
          <ac:spMkLst>
            <pc:docMk/>
            <pc:sldMk cId="2546999578" sldId="286"/>
            <ac:spMk id="4" creationId="{8E378B2B-A2BC-4586-B3D7-6611072D105F}"/>
          </ac:spMkLst>
        </pc:spChg>
        <pc:spChg chg="mod">
          <ac:chgData name="Chris Fiebelkorn" userId="8264ad7cae1ebfb8" providerId="LiveId" clId="{81F71FEF-34A3-4067-AEE4-3BDB99F1AAAE}" dt="2018-11-19T04:11:02.708" v="140" actId="403"/>
          <ac:spMkLst>
            <pc:docMk/>
            <pc:sldMk cId="2546999578" sldId="286"/>
            <ac:spMk id="9" creationId="{ED915E6D-0B83-4F86-B3F2-9C08F5628890}"/>
          </ac:spMkLst>
        </pc:spChg>
        <pc:spChg chg="mod">
          <ac:chgData name="Chris Fiebelkorn" userId="8264ad7cae1ebfb8" providerId="LiveId" clId="{81F71FEF-34A3-4067-AEE4-3BDB99F1AAAE}" dt="2018-11-19T04:11:19.304" v="144" actId="1076"/>
          <ac:spMkLst>
            <pc:docMk/>
            <pc:sldMk cId="2546999578" sldId="286"/>
            <ac:spMk id="11" creationId="{C6E41DD1-46BC-4644-9AF6-5160F6E8CC3C}"/>
          </ac:spMkLst>
        </pc:spChg>
      </pc:sldChg>
      <pc:sldChg chg="modSp modAnim">
        <pc:chgData name="Chris Fiebelkorn" userId="8264ad7cae1ebfb8" providerId="LiveId" clId="{81F71FEF-34A3-4067-AEE4-3BDB99F1AAAE}" dt="2018-11-19T04:12:26.143" v="185"/>
        <pc:sldMkLst>
          <pc:docMk/>
          <pc:sldMk cId="912469669" sldId="288"/>
        </pc:sldMkLst>
        <pc:spChg chg="mod">
          <ac:chgData name="Chris Fiebelkorn" userId="8264ad7cae1ebfb8" providerId="LiveId" clId="{81F71FEF-34A3-4067-AEE4-3BDB99F1AAAE}" dt="2018-11-19T04:11:58.781" v="181" actId="1076"/>
          <ac:spMkLst>
            <pc:docMk/>
            <pc:sldMk cId="912469669" sldId="288"/>
            <ac:spMk id="11" creationId="{B08B897D-FE29-4A46-8D74-B771546DCEF3}"/>
          </ac:spMkLst>
        </pc:spChg>
        <pc:spChg chg="mod">
          <ac:chgData name="Chris Fiebelkorn" userId="8264ad7cae1ebfb8" providerId="LiveId" clId="{81F71FEF-34A3-4067-AEE4-3BDB99F1AAAE}" dt="2018-11-19T04:12:03.495" v="182" actId="1076"/>
          <ac:spMkLst>
            <pc:docMk/>
            <pc:sldMk cId="912469669" sldId="288"/>
            <ac:spMk id="12" creationId="{1F060A38-1EF8-4B2E-A50C-71746F6DE67F}"/>
          </ac:spMkLst>
        </pc:spChg>
        <pc:picChg chg="mod">
          <ac:chgData name="Chris Fiebelkorn" userId="8264ad7cae1ebfb8" providerId="LiveId" clId="{81F71FEF-34A3-4067-AEE4-3BDB99F1AAAE}" dt="2018-11-19T04:11:54.502" v="180" actId="1037"/>
          <ac:picMkLst>
            <pc:docMk/>
            <pc:sldMk cId="912469669" sldId="288"/>
            <ac:picMk id="9" creationId="{822AAA84-928E-46C9-8C4C-BF6E3DAF5CEB}"/>
          </ac:picMkLst>
        </pc:picChg>
      </pc:sldChg>
      <pc:sldChg chg="modAnim">
        <pc:chgData name="Chris Fiebelkorn" userId="8264ad7cae1ebfb8" providerId="LiveId" clId="{81F71FEF-34A3-4067-AEE4-3BDB99F1AAAE}" dt="2018-11-19T04:14:00.386" v="202"/>
        <pc:sldMkLst>
          <pc:docMk/>
          <pc:sldMk cId="148421000" sldId="290"/>
        </pc:sldMkLst>
      </pc:sldChg>
      <pc:sldChg chg="modAnim">
        <pc:chgData name="Chris Fiebelkorn" userId="8264ad7cae1ebfb8" providerId="LiveId" clId="{81F71FEF-34A3-4067-AEE4-3BDB99F1AAAE}" dt="2018-11-19T04:21:43.667" v="394"/>
        <pc:sldMkLst>
          <pc:docMk/>
          <pc:sldMk cId="2754380824" sldId="322"/>
        </pc:sldMkLst>
      </pc:sldChg>
      <pc:sldChg chg="modAnim">
        <pc:chgData name="Chris Fiebelkorn" userId="8264ad7cae1ebfb8" providerId="LiveId" clId="{81F71FEF-34A3-4067-AEE4-3BDB99F1AAAE}" dt="2018-11-19T04:21:33.057" v="393"/>
        <pc:sldMkLst>
          <pc:docMk/>
          <pc:sldMk cId="2347990391" sldId="334"/>
        </pc:sldMkLst>
      </pc:sldChg>
      <pc:sldChg chg="modAnim">
        <pc:chgData name="Chris Fiebelkorn" userId="8264ad7cae1ebfb8" providerId="LiveId" clId="{81F71FEF-34A3-4067-AEE4-3BDB99F1AAAE}" dt="2018-11-19T04:25:52.584" v="413"/>
        <pc:sldMkLst>
          <pc:docMk/>
          <pc:sldMk cId="455334081" sldId="337"/>
        </pc:sldMkLst>
      </pc:sldChg>
      <pc:sldChg chg="modSp modAnim modNotesTx">
        <pc:chgData name="Chris Fiebelkorn" userId="8264ad7cae1ebfb8" providerId="LiveId" clId="{81F71FEF-34A3-4067-AEE4-3BDB99F1AAAE}" dt="2018-11-19T04:24:50.017" v="404"/>
        <pc:sldMkLst>
          <pc:docMk/>
          <pc:sldMk cId="1494548771" sldId="338"/>
        </pc:sldMkLst>
        <pc:spChg chg="mod">
          <ac:chgData name="Chris Fiebelkorn" userId="8264ad7cae1ebfb8" providerId="LiveId" clId="{81F71FEF-34A3-4067-AEE4-3BDB99F1AAAE}" dt="2018-11-19T04:22:32.643" v="403" actId="1076"/>
          <ac:spMkLst>
            <pc:docMk/>
            <pc:sldMk cId="1494548771" sldId="338"/>
            <ac:spMk id="7" creationId="{323EC0B5-ED96-4B7F-BE49-BF4F2D5F2719}"/>
          </ac:spMkLst>
        </pc:spChg>
      </pc:sldChg>
      <pc:sldChg chg="modAnim">
        <pc:chgData name="Chris Fiebelkorn" userId="8264ad7cae1ebfb8" providerId="LiveId" clId="{81F71FEF-34A3-4067-AEE4-3BDB99F1AAAE}" dt="2018-11-19T04:24:57.106" v="405"/>
        <pc:sldMkLst>
          <pc:docMk/>
          <pc:sldMk cId="2081096036" sldId="339"/>
        </pc:sldMkLst>
      </pc:sldChg>
      <pc:sldChg chg="modSp modAnim">
        <pc:chgData name="Chris Fiebelkorn" userId="8264ad7cae1ebfb8" providerId="LiveId" clId="{81F71FEF-34A3-4067-AEE4-3BDB99F1AAAE}" dt="2018-11-19T04:27:45.753" v="435"/>
        <pc:sldMkLst>
          <pc:docMk/>
          <pc:sldMk cId="2669581739" sldId="347"/>
        </pc:sldMkLst>
        <pc:spChg chg="mod">
          <ac:chgData name="Chris Fiebelkorn" userId="8264ad7cae1ebfb8" providerId="LiveId" clId="{81F71FEF-34A3-4067-AEE4-3BDB99F1AAAE}" dt="2018-11-19T04:27:43.616" v="434" actId="14100"/>
          <ac:spMkLst>
            <pc:docMk/>
            <pc:sldMk cId="2669581739" sldId="347"/>
            <ac:spMk id="7" creationId="{615E0B25-03CB-44FB-A0D9-5A2B2A4B1ACD}"/>
          </ac:spMkLst>
        </pc:spChg>
      </pc:sldChg>
      <pc:sldChg chg="modSp">
        <pc:chgData name="Chris Fiebelkorn" userId="8264ad7cae1ebfb8" providerId="LiveId" clId="{81F71FEF-34A3-4067-AEE4-3BDB99F1AAAE}" dt="2018-11-19T04:21:07.263" v="391" actId="20577"/>
        <pc:sldMkLst>
          <pc:docMk/>
          <pc:sldMk cId="544871435" sldId="370"/>
        </pc:sldMkLst>
        <pc:spChg chg="mod">
          <ac:chgData name="Chris Fiebelkorn" userId="8264ad7cae1ebfb8" providerId="LiveId" clId="{81F71FEF-34A3-4067-AEE4-3BDB99F1AAAE}" dt="2018-11-19T04:21:07.263" v="391" actId="20577"/>
          <ac:spMkLst>
            <pc:docMk/>
            <pc:sldMk cId="544871435" sldId="370"/>
            <ac:spMk id="7" creationId="{B2D83C58-06C5-45E6-9E0C-68E2DBA5E49B}"/>
          </ac:spMkLst>
        </pc:spChg>
      </pc:sldChg>
      <pc:sldChg chg="modSp modAnim">
        <pc:chgData name="Chris Fiebelkorn" userId="8264ad7cae1ebfb8" providerId="LiveId" clId="{81F71FEF-34A3-4067-AEE4-3BDB99F1AAAE}" dt="2018-11-19T04:27:00.527" v="427" actId="1037"/>
        <pc:sldMkLst>
          <pc:docMk/>
          <pc:sldMk cId="1386615580" sldId="371"/>
        </pc:sldMkLst>
        <pc:spChg chg="mod">
          <ac:chgData name="Chris Fiebelkorn" userId="8264ad7cae1ebfb8" providerId="LiveId" clId="{81F71FEF-34A3-4067-AEE4-3BDB99F1AAAE}" dt="2018-11-19T04:27:00.527" v="427" actId="1037"/>
          <ac:spMkLst>
            <pc:docMk/>
            <pc:sldMk cId="1386615580" sldId="371"/>
            <ac:spMk id="6" creationId="{82FDB99C-218E-472F-8040-35227E494CED}"/>
          </ac:spMkLst>
        </pc:spChg>
      </pc:sldChg>
      <pc:sldChg chg="modAnim">
        <pc:chgData name="Chris Fiebelkorn" userId="8264ad7cae1ebfb8" providerId="LiveId" clId="{81F71FEF-34A3-4067-AEE4-3BDB99F1AAAE}" dt="2018-11-19T04:27:10.060" v="428"/>
        <pc:sldMkLst>
          <pc:docMk/>
          <pc:sldMk cId="1475067737" sldId="374"/>
        </pc:sldMkLst>
      </pc:sldChg>
      <pc:sldChg chg="modAnim">
        <pc:chgData name="Chris Fiebelkorn" userId="8264ad7cae1ebfb8" providerId="LiveId" clId="{81F71FEF-34A3-4067-AEE4-3BDB99F1AAAE}" dt="2018-11-19T04:27:22.019" v="430"/>
        <pc:sldMkLst>
          <pc:docMk/>
          <pc:sldMk cId="384736187" sldId="375"/>
        </pc:sldMkLst>
      </pc:sldChg>
      <pc:sldChg chg="modSp modAnim">
        <pc:chgData name="Chris Fiebelkorn" userId="8264ad7cae1ebfb8" providerId="LiveId" clId="{81F71FEF-34A3-4067-AEE4-3BDB99F1AAAE}" dt="2018-11-19T04:27:52.338" v="436"/>
        <pc:sldMkLst>
          <pc:docMk/>
          <pc:sldMk cId="3798420360" sldId="376"/>
        </pc:sldMkLst>
        <pc:spChg chg="mod">
          <ac:chgData name="Chris Fiebelkorn" userId="8264ad7cae1ebfb8" providerId="LiveId" clId="{81F71FEF-34A3-4067-AEE4-3BDB99F1AAAE}" dt="2018-11-19T04:27:34.235" v="432" actId="14100"/>
          <ac:spMkLst>
            <pc:docMk/>
            <pc:sldMk cId="3798420360" sldId="376"/>
            <ac:spMk id="7" creationId="{AC76190B-D01E-42B5-B840-FB0582711E6B}"/>
          </ac:spMkLst>
        </pc:spChg>
      </pc:sldChg>
      <pc:sldChg chg="modAnim">
        <pc:chgData name="Chris Fiebelkorn" userId="8264ad7cae1ebfb8" providerId="LiveId" clId="{81F71FEF-34A3-4067-AEE4-3BDB99F1AAAE}" dt="2018-11-19T04:28:12.192" v="439"/>
        <pc:sldMkLst>
          <pc:docMk/>
          <pc:sldMk cId="2666617486" sldId="378"/>
        </pc:sldMkLst>
      </pc:sldChg>
      <pc:sldChg chg="modAnim">
        <pc:chgData name="Chris Fiebelkorn" userId="8264ad7cae1ebfb8" providerId="LiveId" clId="{81F71FEF-34A3-4067-AEE4-3BDB99F1AAAE}" dt="2018-11-19T04:25:47.657" v="412"/>
        <pc:sldMkLst>
          <pc:docMk/>
          <pc:sldMk cId="2172468707" sldId="379"/>
        </pc:sldMkLst>
      </pc:sldChg>
      <pc:sldChg chg="modAnim">
        <pc:chgData name="Chris Fiebelkorn" userId="8264ad7cae1ebfb8" providerId="LiveId" clId="{81F71FEF-34A3-4067-AEE4-3BDB99F1AAAE}" dt="2018-11-19T04:25:42.579" v="411"/>
        <pc:sldMkLst>
          <pc:docMk/>
          <pc:sldMk cId="3472032327" sldId="380"/>
        </pc:sldMkLst>
      </pc:sldChg>
      <pc:sldChg chg="modSp modAnim">
        <pc:chgData name="Chris Fiebelkorn" userId="8264ad7cae1ebfb8" providerId="LiveId" clId="{81F71FEF-34A3-4067-AEE4-3BDB99F1AAAE}" dt="2018-11-19T04:25:36.676" v="410"/>
        <pc:sldMkLst>
          <pc:docMk/>
          <pc:sldMk cId="647947238" sldId="382"/>
        </pc:sldMkLst>
        <pc:spChg chg="mod">
          <ac:chgData name="Chris Fiebelkorn" userId="8264ad7cae1ebfb8" providerId="LiveId" clId="{81F71FEF-34A3-4067-AEE4-3BDB99F1AAAE}" dt="2018-11-19T04:25:33.875" v="409" actId="14100"/>
          <ac:spMkLst>
            <pc:docMk/>
            <pc:sldMk cId="647947238" sldId="382"/>
            <ac:spMk id="8" creationId="{FB2E2E5F-4EB9-4E76-8A81-7D50E982B71F}"/>
          </ac:spMkLst>
        </pc:spChg>
      </pc:sldChg>
      <pc:sldChg chg="modSp">
        <pc:chgData name="Chris Fiebelkorn" userId="8264ad7cae1ebfb8" providerId="LiveId" clId="{81F71FEF-34A3-4067-AEE4-3BDB99F1AAAE}" dt="2018-11-19T04:26:09.365" v="415" actId="1076"/>
        <pc:sldMkLst>
          <pc:docMk/>
          <pc:sldMk cId="405308557" sldId="383"/>
        </pc:sldMkLst>
        <pc:spChg chg="mod">
          <ac:chgData name="Chris Fiebelkorn" userId="8264ad7cae1ebfb8" providerId="LiveId" clId="{81F71FEF-34A3-4067-AEE4-3BDB99F1AAAE}" dt="2018-11-19T04:26:09.365" v="415" actId="1076"/>
          <ac:spMkLst>
            <pc:docMk/>
            <pc:sldMk cId="405308557" sldId="383"/>
            <ac:spMk id="6" creationId="{1CA3886D-DD8F-4CA3-957F-9B83F0F59C93}"/>
          </ac:spMkLst>
        </pc:spChg>
      </pc:sldChg>
      <pc:sldChg chg="modSp modAnim">
        <pc:chgData name="Chris Fiebelkorn" userId="8264ad7cae1ebfb8" providerId="LiveId" clId="{81F71FEF-34A3-4067-AEE4-3BDB99F1AAAE}" dt="2018-11-19T04:27:16.677" v="429"/>
        <pc:sldMkLst>
          <pc:docMk/>
          <pc:sldMk cId="1481090786" sldId="384"/>
        </pc:sldMkLst>
        <pc:spChg chg="mod">
          <ac:chgData name="Chris Fiebelkorn" userId="8264ad7cae1ebfb8" providerId="LiveId" clId="{81F71FEF-34A3-4067-AEE4-3BDB99F1AAAE}" dt="2018-11-19T04:26:32.726" v="418" actId="1076"/>
          <ac:spMkLst>
            <pc:docMk/>
            <pc:sldMk cId="1481090786" sldId="384"/>
            <ac:spMk id="6" creationId="{1CA3886D-DD8F-4CA3-957F-9B83F0F59C93}"/>
          </ac:spMkLst>
        </pc:spChg>
      </pc:sldChg>
      <pc:sldChg chg="modSp modAnim">
        <pc:chgData name="Chris Fiebelkorn" userId="8264ad7cae1ebfb8" providerId="LiveId" clId="{81F71FEF-34A3-4067-AEE4-3BDB99F1AAAE}" dt="2018-11-19T03:56:15.616" v="96"/>
        <pc:sldMkLst>
          <pc:docMk/>
          <pc:sldMk cId="4186185508" sldId="386"/>
        </pc:sldMkLst>
        <pc:spChg chg="mod">
          <ac:chgData name="Chris Fiebelkorn" userId="8264ad7cae1ebfb8" providerId="LiveId" clId="{81F71FEF-34A3-4067-AEE4-3BDB99F1AAAE}" dt="2018-11-19T03:56:01.181" v="93" actId="1076"/>
          <ac:spMkLst>
            <pc:docMk/>
            <pc:sldMk cId="4186185508" sldId="386"/>
            <ac:spMk id="6" creationId="{ED9310B6-1460-4AF5-BE2C-C1666B6A006C}"/>
          </ac:spMkLst>
        </pc:spChg>
        <pc:picChg chg="mod">
          <ac:chgData name="Chris Fiebelkorn" userId="8264ad7cae1ebfb8" providerId="LiveId" clId="{81F71FEF-34A3-4067-AEE4-3BDB99F1AAAE}" dt="2018-11-19T03:55:13.534" v="70" actId="1076"/>
          <ac:picMkLst>
            <pc:docMk/>
            <pc:sldMk cId="4186185508" sldId="386"/>
            <ac:picMk id="4" creationId="{BEE06ED5-FA59-4723-9C06-A20EA99E2EBB}"/>
          </ac:picMkLst>
        </pc:picChg>
      </pc:sldChg>
      <pc:sldChg chg="modSp">
        <pc:chgData name="Chris Fiebelkorn" userId="8264ad7cae1ebfb8" providerId="LiveId" clId="{81F71FEF-34A3-4067-AEE4-3BDB99F1AAAE}" dt="2018-11-19T03:57:04.717" v="104" actId="403"/>
        <pc:sldMkLst>
          <pc:docMk/>
          <pc:sldMk cId="3817910392" sldId="387"/>
        </pc:sldMkLst>
        <pc:spChg chg="mod">
          <ac:chgData name="Chris Fiebelkorn" userId="8264ad7cae1ebfb8" providerId="LiveId" clId="{81F71FEF-34A3-4067-AEE4-3BDB99F1AAAE}" dt="2018-11-19T03:57:04.717" v="104" actId="403"/>
          <ac:spMkLst>
            <pc:docMk/>
            <pc:sldMk cId="3817910392" sldId="387"/>
            <ac:spMk id="4" creationId="{336F7445-0CAC-43FD-9CD3-CB67630CD1E1}"/>
          </ac:spMkLst>
        </pc:spChg>
      </pc:sldChg>
      <pc:sldChg chg="modAnim">
        <pc:chgData name="Chris Fiebelkorn" userId="8264ad7cae1ebfb8" providerId="LiveId" clId="{81F71FEF-34A3-4067-AEE4-3BDB99F1AAAE}" dt="2018-11-19T04:10:24.605" v="131"/>
        <pc:sldMkLst>
          <pc:docMk/>
          <pc:sldMk cId="4147566652" sldId="389"/>
        </pc:sldMkLst>
      </pc:sldChg>
      <pc:sldChg chg="modSp modAnim">
        <pc:chgData name="Chris Fiebelkorn" userId="8264ad7cae1ebfb8" providerId="LiveId" clId="{81F71FEF-34A3-4067-AEE4-3BDB99F1AAAE}" dt="2018-11-19T04:13:46.211" v="200"/>
        <pc:sldMkLst>
          <pc:docMk/>
          <pc:sldMk cId="3222953903" sldId="391"/>
        </pc:sldMkLst>
        <pc:picChg chg="mod ord modCrop">
          <ac:chgData name="Chris Fiebelkorn" userId="8264ad7cae1ebfb8" providerId="LiveId" clId="{81F71FEF-34A3-4067-AEE4-3BDB99F1AAAE}" dt="2018-11-19T04:13:21.065" v="198" actId="732"/>
          <ac:picMkLst>
            <pc:docMk/>
            <pc:sldMk cId="3222953903" sldId="391"/>
            <ac:picMk id="2" creationId="{ADA65C0E-1BDD-4AAD-A8BF-D15C6E3A2B82}"/>
          </ac:picMkLst>
        </pc:picChg>
      </pc:sldChg>
      <pc:sldChg chg="modAnim">
        <pc:chgData name="Chris Fiebelkorn" userId="8264ad7cae1ebfb8" providerId="LiveId" clId="{81F71FEF-34A3-4067-AEE4-3BDB99F1AAAE}" dt="2018-11-19T04:14:09.629" v="205"/>
        <pc:sldMkLst>
          <pc:docMk/>
          <pc:sldMk cId="1703333339" sldId="392"/>
        </pc:sldMkLst>
      </pc:sldChg>
      <pc:sldChg chg="modAnim">
        <pc:chgData name="Chris Fiebelkorn" userId="8264ad7cae1ebfb8" providerId="LiveId" clId="{81F71FEF-34A3-4067-AEE4-3BDB99F1AAAE}" dt="2018-11-19T04:14:32.828" v="206"/>
        <pc:sldMkLst>
          <pc:docMk/>
          <pc:sldMk cId="3881086346" sldId="394"/>
        </pc:sldMkLst>
      </pc:sldChg>
      <pc:sldChg chg="modAnim">
        <pc:chgData name="Chris Fiebelkorn" userId="8264ad7cae1ebfb8" providerId="LiveId" clId="{81F71FEF-34A3-4067-AEE4-3BDB99F1AAAE}" dt="2018-11-19T04:15:03.818" v="208"/>
        <pc:sldMkLst>
          <pc:docMk/>
          <pc:sldMk cId="548138764" sldId="396"/>
        </pc:sldMkLst>
      </pc:sldChg>
      <pc:sldChg chg="modAnim">
        <pc:chgData name="Chris Fiebelkorn" userId="8264ad7cae1ebfb8" providerId="LiveId" clId="{81F71FEF-34A3-4067-AEE4-3BDB99F1AAAE}" dt="2018-11-19T04:15:11.279" v="210"/>
        <pc:sldMkLst>
          <pc:docMk/>
          <pc:sldMk cId="2739662501" sldId="397"/>
        </pc:sldMkLst>
      </pc:sldChg>
      <pc:sldChg chg="modAnim">
        <pc:chgData name="Chris Fiebelkorn" userId="8264ad7cae1ebfb8" providerId="LiveId" clId="{81F71FEF-34A3-4067-AEE4-3BDB99F1AAAE}" dt="2018-11-19T04:15:14.186" v="212"/>
        <pc:sldMkLst>
          <pc:docMk/>
          <pc:sldMk cId="3234383294" sldId="398"/>
        </pc:sldMkLst>
      </pc:sldChg>
      <pc:sldChg chg="modAnim">
        <pc:chgData name="Chris Fiebelkorn" userId="8264ad7cae1ebfb8" providerId="LiveId" clId="{81F71FEF-34A3-4067-AEE4-3BDB99F1AAAE}" dt="2018-11-19T04:15:17.192" v="214"/>
        <pc:sldMkLst>
          <pc:docMk/>
          <pc:sldMk cId="71042142" sldId="399"/>
        </pc:sldMkLst>
      </pc:sldChg>
      <pc:sldChg chg="modSp modAnim">
        <pc:chgData name="Chris Fiebelkorn" userId="8264ad7cae1ebfb8" providerId="LiveId" clId="{81F71FEF-34A3-4067-AEE4-3BDB99F1AAAE}" dt="2018-11-19T04:16:09.086" v="224" actId="20577"/>
        <pc:sldMkLst>
          <pc:docMk/>
          <pc:sldMk cId="3437383030" sldId="400"/>
        </pc:sldMkLst>
        <pc:spChg chg="mod">
          <ac:chgData name="Chris Fiebelkorn" userId="8264ad7cae1ebfb8" providerId="LiveId" clId="{81F71FEF-34A3-4067-AEE4-3BDB99F1AAAE}" dt="2018-11-19T04:16:09.086" v="224" actId="20577"/>
          <ac:spMkLst>
            <pc:docMk/>
            <pc:sldMk cId="3437383030" sldId="400"/>
            <ac:spMk id="1801" creationId="{00000000-0000-0000-0000-000000000000}"/>
          </ac:spMkLst>
        </pc:spChg>
      </pc:sldChg>
      <pc:sldChg chg="modSp ord">
        <pc:chgData name="Chris Fiebelkorn" userId="8264ad7cae1ebfb8" providerId="LiveId" clId="{81F71FEF-34A3-4067-AEE4-3BDB99F1AAAE}" dt="2018-11-19T04:17:53.409" v="302" actId="1035"/>
        <pc:sldMkLst>
          <pc:docMk/>
          <pc:sldMk cId="3270717270" sldId="401"/>
        </pc:sldMkLst>
        <pc:grpChg chg="mod">
          <ac:chgData name="Chris Fiebelkorn" userId="8264ad7cae1ebfb8" providerId="LiveId" clId="{81F71FEF-34A3-4067-AEE4-3BDB99F1AAAE}" dt="2018-11-19T04:17:53.409" v="302" actId="1035"/>
          <ac:grpSpMkLst>
            <pc:docMk/>
            <pc:sldMk cId="3270717270" sldId="401"/>
            <ac:grpSpMk id="11" creationId="{95273F22-8C47-4836-B139-B1BE1169D7FE}"/>
          </ac:grpSpMkLst>
        </pc:grpChg>
      </pc:sldChg>
      <pc:sldChg chg="modSp">
        <pc:chgData name="Chris Fiebelkorn" userId="8264ad7cae1ebfb8" providerId="LiveId" clId="{81F71FEF-34A3-4067-AEE4-3BDB99F1AAAE}" dt="2018-11-19T04:17:23.278" v="284" actId="1076"/>
        <pc:sldMkLst>
          <pc:docMk/>
          <pc:sldMk cId="1658059890" sldId="402"/>
        </pc:sldMkLst>
        <pc:grpChg chg="mod">
          <ac:chgData name="Chris Fiebelkorn" userId="8264ad7cae1ebfb8" providerId="LiveId" clId="{81F71FEF-34A3-4067-AEE4-3BDB99F1AAAE}" dt="2018-11-19T04:17:23.278" v="284" actId="1076"/>
          <ac:grpSpMkLst>
            <pc:docMk/>
            <pc:sldMk cId="1658059890" sldId="402"/>
            <ac:grpSpMk id="11" creationId="{95273F22-8C47-4836-B139-B1BE1169D7FE}"/>
          </ac:grpSpMkLst>
        </pc:grpChg>
      </pc:sldChg>
      <pc:sldChg chg="modSp modAnim">
        <pc:chgData name="Chris Fiebelkorn" userId="8264ad7cae1ebfb8" providerId="LiveId" clId="{81F71FEF-34A3-4067-AEE4-3BDB99F1AAAE}" dt="2018-11-19T04:20:06.562" v="362"/>
        <pc:sldMkLst>
          <pc:docMk/>
          <pc:sldMk cId="773252727" sldId="404"/>
        </pc:sldMkLst>
        <pc:spChg chg="mod">
          <ac:chgData name="Chris Fiebelkorn" userId="8264ad7cae1ebfb8" providerId="LiveId" clId="{81F71FEF-34A3-4067-AEE4-3BDB99F1AAAE}" dt="2018-11-19T04:19:49.071" v="360" actId="1076"/>
          <ac:spMkLst>
            <pc:docMk/>
            <pc:sldMk cId="773252727" sldId="404"/>
            <ac:spMk id="5" creationId="{E19C722F-AD5D-4087-BE05-6038473016A1}"/>
          </ac:spMkLst>
        </pc:spChg>
        <pc:picChg chg="mod">
          <ac:chgData name="Chris Fiebelkorn" userId="8264ad7cae1ebfb8" providerId="LiveId" clId="{81F71FEF-34A3-4067-AEE4-3BDB99F1AAAE}" dt="2018-11-19T04:18:40.405" v="343" actId="1035"/>
          <ac:picMkLst>
            <pc:docMk/>
            <pc:sldMk cId="773252727" sldId="404"/>
            <ac:picMk id="4" creationId="{FECA5E7D-3629-4FE9-BF6A-205864953161}"/>
          </ac:picMkLst>
        </pc:picChg>
      </pc:sldChg>
      <pc:sldChg chg="modSp modAnim">
        <pc:chgData name="Chris Fiebelkorn" userId="8264ad7cae1ebfb8" providerId="LiveId" clId="{81F71FEF-34A3-4067-AEE4-3BDB99F1AAAE}" dt="2018-11-19T04:20:15.884" v="364"/>
        <pc:sldMkLst>
          <pc:docMk/>
          <pc:sldMk cId="2619867480" sldId="405"/>
        </pc:sldMkLst>
        <pc:spChg chg="mod">
          <ac:chgData name="Chris Fiebelkorn" userId="8264ad7cae1ebfb8" providerId="LiveId" clId="{81F71FEF-34A3-4067-AEE4-3BDB99F1AAAE}" dt="2018-11-19T04:19:22.885" v="357" actId="1076"/>
          <ac:spMkLst>
            <pc:docMk/>
            <pc:sldMk cId="2619867480" sldId="405"/>
            <ac:spMk id="5" creationId="{E19C722F-AD5D-4087-BE05-6038473016A1}"/>
          </ac:spMkLst>
        </pc:spChg>
        <pc:picChg chg="mod">
          <ac:chgData name="Chris Fiebelkorn" userId="8264ad7cae1ebfb8" providerId="LiveId" clId="{81F71FEF-34A3-4067-AEE4-3BDB99F1AAAE}" dt="2018-11-19T04:18:59.121" v="351" actId="1036"/>
          <ac:picMkLst>
            <pc:docMk/>
            <pc:sldMk cId="2619867480" sldId="405"/>
            <ac:picMk id="4" creationId="{EE016AE4-FA43-4813-A9F0-B0BBE3E01427}"/>
          </ac:picMkLst>
        </pc:picChg>
      </pc:sldChg>
      <pc:sldChg chg="modAnim">
        <pc:chgData name="Chris Fiebelkorn" userId="8264ad7cae1ebfb8" providerId="LiveId" clId="{81F71FEF-34A3-4067-AEE4-3BDB99F1AAAE}" dt="2018-11-19T04:20:19.772" v="365"/>
        <pc:sldMkLst>
          <pc:docMk/>
          <pc:sldMk cId="4000111984" sldId="406"/>
        </pc:sldMkLst>
      </pc:sldChg>
      <pc:sldChg chg="modSp modAnim">
        <pc:chgData name="Chris Fiebelkorn" userId="8264ad7cae1ebfb8" providerId="LiveId" clId="{81F71FEF-34A3-4067-AEE4-3BDB99F1AAAE}" dt="2018-11-19T04:20:31.087" v="367"/>
        <pc:sldMkLst>
          <pc:docMk/>
          <pc:sldMk cId="359009407" sldId="407"/>
        </pc:sldMkLst>
        <pc:grpChg chg="mod">
          <ac:chgData name="Chris Fiebelkorn" userId="8264ad7cae1ebfb8" providerId="LiveId" clId="{81F71FEF-34A3-4067-AEE4-3BDB99F1AAAE}" dt="2018-11-19T04:20:25.639" v="366" actId="1076"/>
          <ac:grpSpMkLst>
            <pc:docMk/>
            <pc:sldMk cId="359009407" sldId="407"/>
            <ac:grpSpMk id="8" creationId="{DCB2F74E-75EC-4E52-85EB-01288C2B97C3}"/>
          </ac:grpSpMkLst>
        </pc:grpChg>
      </pc:sldChg>
      <pc:sldChg chg="modSp modAnim">
        <pc:chgData name="Chris Fiebelkorn" userId="8264ad7cae1ebfb8" providerId="LiveId" clId="{81F71FEF-34A3-4067-AEE4-3BDB99F1AAAE}" dt="2018-11-19T04:28:04.538" v="438"/>
        <pc:sldMkLst>
          <pc:docMk/>
          <pc:sldMk cId="2223760635" sldId="410"/>
        </pc:sldMkLst>
        <pc:spChg chg="mod">
          <ac:chgData name="Chris Fiebelkorn" userId="8264ad7cae1ebfb8" providerId="LiveId" clId="{81F71FEF-34A3-4067-AEE4-3BDB99F1AAAE}" dt="2018-11-19T04:28:02.085" v="437" actId="1076"/>
          <ac:spMkLst>
            <pc:docMk/>
            <pc:sldMk cId="2223760635" sldId="410"/>
            <ac:spMk id="2248" creationId="{00000000-0000-0000-0000-000000000000}"/>
          </ac:spMkLst>
        </pc:spChg>
      </pc:sldChg>
    </pc:docChg>
  </pc:docChgLst>
  <pc:docChgLst>
    <pc:chgData name="Monica Pope" userId="f452de3445d0aa3f" providerId="Windows Live" clId="Web-{C6BFAA69-64E5-4946-8AB5-6BC044BF2C8B}"/>
    <pc:docChg chg="addSld delSld modSld sldOrd">
      <pc:chgData name="Monica Pope" userId="f452de3445d0aa3f" providerId="Windows Live" clId="Web-{C6BFAA69-64E5-4946-8AB5-6BC044BF2C8B}" dt="2018-11-17T20:04:51.478" v="274" actId="1076"/>
      <pc:docMkLst>
        <pc:docMk/>
      </pc:docMkLst>
      <pc:sldChg chg="modSp">
        <pc:chgData name="Monica Pope" userId="f452de3445d0aa3f" providerId="Windows Live" clId="Web-{C6BFAA69-64E5-4946-8AB5-6BC044BF2C8B}" dt="2018-11-17T19:03:34.005" v="4" actId="14100"/>
        <pc:sldMkLst>
          <pc:docMk/>
          <pc:sldMk cId="3297870441" sldId="273"/>
        </pc:sldMkLst>
        <pc:spChg chg="mod">
          <ac:chgData name="Monica Pope" userId="f452de3445d0aa3f" providerId="Windows Live" clId="Web-{C6BFAA69-64E5-4946-8AB5-6BC044BF2C8B}" dt="2018-11-17T19:03:34.005" v="4" actId="14100"/>
          <ac:spMkLst>
            <pc:docMk/>
            <pc:sldMk cId="3297870441" sldId="273"/>
            <ac:spMk id="4" creationId="{A9E38059-1645-4724-9F1F-E543833BAFD8}"/>
          </ac:spMkLst>
        </pc:spChg>
      </pc:sldChg>
      <pc:sldChg chg="addSp delSp modSp addAnim delAnim addCm">
        <pc:chgData name="Monica Pope" userId="f452de3445d0aa3f" providerId="Windows Live" clId="Web-{C6BFAA69-64E5-4946-8AB5-6BC044BF2C8B}" dt="2018-11-17T19:05:04.380" v="7"/>
        <pc:sldMkLst>
          <pc:docMk/>
          <pc:sldMk cId="3325750996" sldId="274"/>
        </pc:sldMkLst>
        <pc:spChg chg="add del mod">
          <ac:chgData name="Monica Pope" userId="f452de3445d0aa3f" providerId="Windows Live" clId="Web-{C6BFAA69-64E5-4946-8AB5-6BC044BF2C8B}" dt="2018-11-17T19:04:21.224" v="6"/>
          <ac:spMkLst>
            <pc:docMk/>
            <pc:sldMk cId="3325750996" sldId="274"/>
            <ac:spMk id="6" creationId="{EF43AB69-301D-4E76-95A2-03ADF4E37A87}"/>
          </ac:spMkLst>
        </pc:spChg>
        <pc:picChg chg="add del">
          <ac:chgData name="Monica Pope" userId="f452de3445d0aa3f" providerId="Windows Live" clId="Web-{C6BFAA69-64E5-4946-8AB5-6BC044BF2C8B}" dt="2018-11-17T19:04:21.224" v="6"/>
          <ac:picMkLst>
            <pc:docMk/>
            <pc:sldMk cId="3325750996" sldId="274"/>
            <ac:picMk id="7" creationId="{0ABBD673-2C6D-475B-9E30-79C9013C8A25}"/>
          </ac:picMkLst>
        </pc:picChg>
      </pc:sldChg>
      <pc:sldChg chg="addSp delSp modSp delAnim">
        <pc:chgData name="Monica Pope" userId="f452de3445d0aa3f" providerId="Windows Live" clId="Web-{C6BFAA69-64E5-4946-8AB5-6BC044BF2C8B}" dt="2018-11-17T20:03:23.322" v="268" actId="20577"/>
        <pc:sldMkLst>
          <pc:docMk/>
          <pc:sldMk cId="2999795396" sldId="275"/>
        </pc:sldMkLst>
        <pc:spChg chg="add mod">
          <ac:chgData name="Monica Pope" userId="f452de3445d0aa3f" providerId="Windows Live" clId="Web-{C6BFAA69-64E5-4946-8AB5-6BC044BF2C8B}" dt="2018-11-17T20:03:23.322" v="268" actId="20577"/>
          <ac:spMkLst>
            <pc:docMk/>
            <pc:sldMk cId="2999795396" sldId="275"/>
            <ac:spMk id="4" creationId="{6E742047-1372-43A6-8EF2-881A5D47E17C}"/>
          </ac:spMkLst>
        </pc:spChg>
        <pc:spChg chg="del mod">
          <ac:chgData name="Monica Pope" userId="f452de3445d0aa3f" providerId="Windows Live" clId="Web-{C6BFAA69-64E5-4946-8AB5-6BC044BF2C8B}" dt="2018-11-17T20:01:51.854" v="255"/>
          <ac:spMkLst>
            <pc:docMk/>
            <pc:sldMk cId="2999795396" sldId="275"/>
            <ac:spMk id="6" creationId="{13F424D0-B018-46C6-A123-E6F0E7B9375C}"/>
          </ac:spMkLst>
        </pc:spChg>
      </pc:sldChg>
      <pc:sldChg chg="delSp modSp">
        <pc:chgData name="Monica Pope" userId="f452de3445d0aa3f" providerId="Windows Live" clId="Web-{C6BFAA69-64E5-4946-8AB5-6BC044BF2C8B}" dt="2018-11-17T20:03:39.931" v="271"/>
        <pc:sldMkLst>
          <pc:docMk/>
          <pc:sldMk cId="1736597463" sldId="277"/>
        </pc:sldMkLst>
        <pc:spChg chg="del">
          <ac:chgData name="Monica Pope" userId="f452de3445d0aa3f" providerId="Windows Live" clId="Web-{C6BFAA69-64E5-4946-8AB5-6BC044BF2C8B}" dt="2018-11-17T20:03:39.931" v="271"/>
          <ac:spMkLst>
            <pc:docMk/>
            <pc:sldMk cId="1736597463" sldId="277"/>
            <ac:spMk id="4" creationId="{7BBAECAE-F064-4D32-BEA7-BFE935494A5D}"/>
          </ac:spMkLst>
        </pc:spChg>
        <pc:spChg chg="mod">
          <ac:chgData name="Monica Pope" userId="f452de3445d0aa3f" providerId="Windows Live" clId="Web-{C6BFAA69-64E5-4946-8AB5-6BC044BF2C8B}" dt="2018-11-17T20:03:37.119" v="270" actId="1076"/>
          <ac:spMkLst>
            <pc:docMk/>
            <pc:sldMk cId="1736597463" sldId="277"/>
            <ac:spMk id="7" creationId="{C61E7E3E-3AEB-43D6-BB46-043C9870169C}"/>
          </ac:spMkLst>
        </pc:spChg>
      </pc:sldChg>
      <pc:sldChg chg="modSp">
        <pc:chgData name="Monica Pope" userId="f452de3445d0aa3f" providerId="Windows Live" clId="Web-{C6BFAA69-64E5-4946-8AB5-6BC044BF2C8B}" dt="2018-11-17T20:04:05.525" v="273" actId="1076"/>
        <pc:sldMkLst>
          <pc:docMk/>
          <pc:sldMk cId="1314897509" sldId="279"/>
        </pc:sldMkLst>
        <pc:spChg chg="mod">
          <ac:chgData name="Monica Pope" userId="f452de3445d0aa3f" providerId="Windows Live" clId="Web-{C6BFAA69-64E5-4946-8AB5-6BC044BF2C8B}" dt="2018-11-17T20:04:05.525" v="273" actId="1076"/>
          <ac:spMkLst>
            <pc:docMk/>
            <pc:sldMk cId="1314897509" sldId="279"/>
            <ac:spMk id="6" creationId="{77FB01DB-CA35-4BAD-9458-400662FB8DC8}"/>
          </ac:spMkLst>
        </pc:spChg>
      </pc:sldChg>
      <pc:sldChg chg="addSp delSp delAnim">
        <pc:chgData name="Monica Pope" userId="f452de3445d0aa3f" providerId="Windows Live" clId="Web-{C6BFAA69-64E5-4946-8AB5-6BC044BF2C8B}" dt="2018-11-17T19:17:25.397" v="89"/>
        <pc:sldMkLst>
          <pc:docMk/>
          <pc:sldMk cId="2546999578" sldId="286"/>
        </pc:sldMkLst>
        <pc:spChg chg="del">
          <ac:chgData name="Monica Pope" userId="f452de3445d0aa3f" providerId="Windows Live" clId="Web-{C6BFAA69-64E5-4946-8AB5-6BC044BF2C8B}" dt="2018-11-17T19:17:25.397" v="89"/>
          <ac:spMkLst>
            <pc:docMk/>
            <pc:sldMk cId="2546999578" sldId="286"/>
            <ac:spMk id="6" creationId="{9C6B011C-CD5E-4E72-A6EA-CA313D4727AC}"/>
          </ac:spMkLst>
        </pc:spChg>
        <pc:spChg chg="del">
          <ac:chgData name="Monica Pope" userId="f452de3445d0aa3f" providerId="Windows Live" clId="Web-{C6BFAA69-64E5-4946-8AB5-6BC044BF2C8B}" dt="2018-11-17T19:17:04.881" v="86"/>
          <ac:spMkLst>
            <pc:docMk/>
            <pc:sldMk cId="2546999578" sldId="286"/>
            <ac:spMk id="8" creationId="{932A3DF9-6439-462D-B95B-E8552FBAA897}"/>
          </ac:spMkLst>
        </pc:spChg>
        <pc:spChg chg="add">
          <ac:chgData name="Monica Pope" userId="f452de3445d0aa3f" providerId="Windows Live" clId="Web-{C6BFAA69-64E5-4946-8AB5-6BC044BF2C8B}" dt="2018-11-17T19:17:06.084" v="87"/>
          <ac:spMkLst>
            <pc:docMk/>
            <pc:sldMk cId="2546999578" sldId="286"/>
            <ac:spMk id="9" creationId="{ED915E6D-0B83-4F86-B3F2-9C08F5628890}"/>
          </ac:spMkLst>
        </pc:spChg>
        <pc:spChg chg="add">
          <ac:chgData name="Monica Pope" userId="f452de3445d0aa3f" providerId="Windows Live" clId="Web-{C6BFAA69-64E5-4946-8AB5-6BC044BF2C8B}" dt="2018-11-17T19:17:19.100" v="88"/>
          <ac:spMkLst>
            <pc:docMk/>
            <pc:sldMk cId="2546999578" sldId="286"/>
            <ac:spMk id="11" creationId="{C6E41DD1-46BC-4644-9AF6-5160F6E8CC3C}"/>
          </ac:spMkLst>
        </pc:spChg>
      </pc:sldChg>
      <pc:sldChg chg="addSp delSp modSp delAnim">
        <pc:chgData name="Monica Pope" userId="f452de3445d0aa3f" providerId="Windows Live" clId="Web-{C6BFAA69-64E5-4946-8AB5-6BC044BF2C8B}" dt="2018-11-17T19:18:47.256" v="95"/>
        <pc:sldMkLst>
          <pc:docMk/>
          <pc:sldMk cId="912469669" sldId="288"/>
        </pc:sldMkLst>
        <pc:spChg chg="del">
          <ac:chgData name="Monica Pope" userId="f452de3445d0aa3f" providerId="Windows Live" clId="Web-{C6BFAA69-64E5-4946-8AB5-6BC044BF2C8B}" dt="2018-11-17T19:18:33.928" v="92"/>
          <ac:spMkLst>
            <pc:docMk/>
            <pc:sldMk cId="912469669" sldId="288"/>
            <ac:spMk id="6" creationId="{9C6B011C-CD5E-4E72-A6EA-CA313D4727AC}"/>
          </ac:spMkLst>
        </pc:spChg>
        <pc:spChg chg="del">
          <ac:chgData name="Monica Pope" userId="f452de3445d0aa3f" providerId="Windows Live" clId="Web-{C6BFAA69-64E5-4946-8AB5-6BC044BF2C8B}" dt="2018-11-17T19:18:38.193" v="93"/>
          <ac:spMkLst>
            <pc:docMk/>
            <pc:sldMk cId="912469669" sldId="288"/>
            <ac:spMk id="7" creationId="{605C4B34-1630-48CD-B14F-C43E7CF1E8C6}"/>
          </ac:spMkLst>
        </pc:spChg>
        <pc:spChg chg="del">
          <ac:chgData name="Monica Pope" userId="f452de3445d0aa3f" providerId="Windows Live" clId="Web-{C6BFAA69-64E5-4946-8AB5-6BC044BF2C8B}" dt="2018-11-17T19:18:16.506" v="90"/>
          <ac:spMkLst>
            <pc:docMk/>
            <pc:sldMk cId="912469669" sldId="288"/>
            <ac:spMk id="8" creationId="{932A3DF9-6439-462D-B95B-E8552FBAA897}"/>
          </ac:spMkLst>
        </pc:spChg>
        <pc:spChg chg="add">
          <ac:chgData name="Monica Pope" userId="f452de3445d0aa3f" providerId="Windows Live" clId="Web-{C6BFAA69-64E5-4946-8AB5-6BC044BF2C8B}" dt="2018-11-17T19:18:17.740" v="91"/>
          <ac:spMkLst>
            <pc:docMk/>
            <pc:sldMk cId="912469669" sldId="288"/>
            <ac:spMk id="11" creationId="{B08B897D-FE29-4A46-8D74-B771546DCEF3}"/>
          </ac:spMkLst>
        </pc:spChg>
        <pc:spChg chg="add">
          <ac:chgData name="Monica Pope" userId="f452de3445d0aa3f" providerId="Windows Live" clId="Web-{C6BFAA69-64E5-4946-8AB5-6BC044BF2C8B}" dt="2018-11-17T19:18:39.975" v="94"/>
          <ac:spMkLst>
            <pc:docMk/>
            <pc:sldMk cId="912469669" sldId="288"/>
            <ac:spMk id="12" creationId="{1F060A38-1EF8-4B2E-A50C-71746F6DE67F}"/>
          </ac:spMkLst>
        </pc:spChg>
        <pc:picChg chg="add mod">
          <ac:chgData name="Monica Pope" userId="f452de3445d0aa3f" providerId="Windows Live" clId="Web-{C6BFAA69-64E5-4946-8AB5-6BC044BF2C8B}" dt="2018-11-17T19:18:47.256" v="95"/>
          <ac:picMkLst>
            <pc:docMk/>
            <pc:sldMk cId="912469669" sldId="288"/>
            <ac:picMk id="9" creationId="{822AAA84-928E-46C9-8C4C-BF6E3DAF5CEB}"/>
          </ac:picMkLst>
        </pc:picChg>
      </pc:sldChg>
      <pc:sldChg chg="addSp delSp delAnim">
        <pc:chgData name="Monica Pope" userId="f452de3445d0aa3f" providerId="Windows Live" clId="Web-{C6BFAA69-64E5-4946-8AB5-6BC044BF2C8B}" dt="2018-11-17T19:21:18.881" v="105"/>
        <pc:sldMkLst>
          <pc:docMk/>
          <pc:sldMk cId="148421000" sldId="290"/>
        </pc:sldMkLst>
        <pc:spChg chg="del">
          <ac:chgData name="Monica Pope" userId="f452de3445d0aa3f" providerId="Windows Live" clId="Web-{C6BFAA69-64E5-4946-8AB5-6BC044BF2C8B}" dt="2018-11-17T19:21:08.146" v="102"/>
          <ac:spMkLst>
            <pc:docMk/>
            <pc:sldMk cId="148421000" sldId="290"/>
            <ac:spMk id="4" creationId="{80647124-7395-475B-A0D2-88F1D22A7085}"/>
          </ac:spMkLst>
        </pc:spChg>
        <pc:spChg chg="add">
          <ac:chgData name="Monica Pope" userId="f452de3445d0aa3f" providerId="Windows Live" clId="Web-{C6BFAA69-64E5-4946-8AB5-6BC044BF2C8B}" dt="2018-11-17T19:21:09.365" v="103"/>
          <ac:spMkLst>
            <pc:docMk/>
            <pc:sldMk cId="148421000" sldId="290"/>
            <ac:spMk id="7" creationId="{BBD390B5-426B-4701-B61E-F6AEE37A901A}"/>
          </ac:spMkLst>
        </pc:spChg>
        <pc:spChg chg="del">
          <ac:chgData name="Monica Pope" userId="f452de3445d0aa3f" providerId="Windows Live" clId="Web-{C6BFAA69-64E5-4946-8AB5-6BC044BF2C8B}" dt="2018-11-17T19:21:17.193" v="104"/>
          <ac:spMkLst>
            <pc:docMk/>
            <pc:sldMk cId="148421000" sldId="290"/>
            <ac:spMk id="8" creationId="{9A4A0621-1C56-41E4-AF03-B7C3849EFE54}"/>
          </ac:spMkLst>
        </pc:spChg>
        <pc:spChg chg="add">
          <ac:chgData name="Monica Pope" userId="f452de3445d0aa3f" providerId="Windows Live" clId="Web-{C6BFAA69-64E5-4946-8AB5-6BC044BF2C8B}" dt="2018-11-17T19:21:18.881" v="105"/>
          <ac:spMkLst>
            <pc:docMk/>
            <pc:sldMk cId="148421000" sldId="290"/>
            <ac:spMk id="9" creationId="{F3F7902B-519C-435D-B7EF-1A398170EB4B}"/>
          </ac:spMkLst>
        </pc:spChg>
      </pc:sldChg>
      <pc:sldChg chg="addSp delSp modSp delAnim">
        <pc:chgData name="Monica Pope" userId="f452de3445d0aa3f" providerId="Windows Live" clId="Web-{C6BFAA69-64E5-4946-8AB5-6BC044BF2C8B}" dt="2018-11-17T19:25:58.348" v="127"/>
        <pc:sldMkLst>
          <pc:docMk/>
          <pc:sldMk cId="3924927325" sldId="292"/>
        </pc:sldMkLst>
        <pc:spChg chg="add del mod">
          <ac:chgData name="Monica Pope" userId="f452de3445d0aa3f" providerId="Windows Live" clId="Web-{C6BFAA69-64E5-4946-8AB5-6BC044BF2C8B}" dt="2018-11-17T19:25:33.879" v="125"/>
          <ac:spMkLst>
            <pc:docMk/>
            <pc:sldMk cId="3924927325" sldId="292"/>
            <ac:spMk id="7" creationId="{D8FBC666-1494-4C9E-A2F7-F77199036C90}"/>
          </ac:spMkLst>
        </pc:spChg>
        <pc:picChg chg="del">
          <ac:chgData name="Monica Pope" userId="f452de3445d0aa3f" providerId="Windows Live" clId="Web-{C6BFAA69-64E5-4946-8AB5-6BC044BF2C8B}" dt="2018-11-17T19:23:20.114" v="110"/>
          <ac:picMkLst>
            <pc:docMk/>
            <pc:sldMk cId="3924927325" sldId="292"/>
            <ac:picMk id="8" creationId="{45AC3FF5-15EA-4DEB-9B4F-BCCBBC1FFE15}"/>
          </ac:picMkLst>
        </pc:picChg>
        <pc:picChg chg="add del mod ord modCrop">
          <ac:chgData name="Monica Pope" userId="f452de3445d0aa3f" providerId="Windows Live" clId="Web-{C6BFAA69-64E5-4946-8AB5-6BC044BF2C8B}" dt="2018-11-17T19:24:32.786" v="116"/>
          <ac:picMkLst>
            <pc:docMk/>
            <pc:sldMk cId="3924927325" sldId="292"/>
            <ac:picMk id="9" creationId="{120C5C8B-521A-4497-8952-B04ED89E0673}"/>
          </ac:picMkLst>
        </pc:picChg>
        <pc:picChg chg="add del mod ord modCrop">
          <ac:chgData name="Monica Pope" userId="f452de3445d0aa3f" providerId="Windows Live" clId="Web-{C6BFAA69-64E5-4946-8AB5-6BC044BF2C8B}" dt="2018-11-17T19:25:24.067" v="124"/>
          <ac:picMkLst>
            <pc:docMk/>
            <pc:sldMk cId="3924927325" sldId="292"/>
            <ac:picMk id="11" creationId="{108D3B20-D8C8-4F25-AE11-7BEAFA7C1A7B}"/>
          </ac:picMkLst>
        </pc:picChg>
        <pc:picChg chg="add mod ord modCrop">
          <ac:chgData name="Monica Pope" userId="f452de3445d0aa3f" providerId="Windows Live" clId="Web-{C6BFAA69-64E5-4946-8AB5-6BC044BF2C8B}" dt="2018-11-17T19:25:58.348" v="127"/>
          <ac:picMkLst>
            <pc:docMk/>
            <pc:sldMk cId="3924927325" sldId="292"/>
            <ac:picMk id="13" creationId="{0DF56DC6-3F2A-487E-966B-77515209D562}"/>
          </ac:picMkLst>
        </pc:picChg>
      </pc:sldChg>
      <pc:sldChg chg="addSp delSp modSp delAnim">
        <pc:chgData name="Monica Pope" userId="f452de3445d0aa3f" providerId="Windows Live" clId="Web-{C6BFAA69-64E5-4946-8AB5-6BC044BF2C8B}" dt="2018-11-17T19:39:29.975" v="130" actId="14100"/>
        <pc:sldMkLst>
          <pc:docMk/>
          <pc:sldMk cId="256563632" sldId="295"/>
        </pc:sldMkLst>
        <pc:picChg chg="add mod">
          <ac:chgData name="Monica Pope" userId="f452de3445d0aa3f" providerId="Windows Live" clId="Web-{C6BFAA69-64E5-4946-8AB5-6BC044BF2C8B}" dt="2018-11-17T19:39:29.975" v="130" actId="14100"/>
          <ac:picMkLst>
            <pc:docMk/>
            <pc:sldMk cId="256563632" sldId="295"/>
            <ac:picMk id="3" creationId="{A90B6B8C-5B66-4263-A57F-650111D37CF9}"/>
          </ac:picMkLst>
        </pc:picChg>
        <pc:picChg chg="del">
          <ac:chgData name="Monica Pope" userId="f452de3445d0aa3f" providerId="Windows Live" clId="Web-{C6BFAA69-64E5-4946-8AB5-6BC044BF2C8B}" dt="2018-11-17T19:39:10.256" v="128"/>
          <ac:picMkLst>
            <pc:docMk/>
            <pc:sldMk cId="256563632" sldId="295"/>
            <ac:picMk id="8" creationId="{45AC3FF5-15EA-4DEB-9B4F-BCCBBC1FFE15}"/>
          </ac:picMkLst>
        </pc:picChg>
      </pc:sldChg>
      <pc:sldChg chg="addSp delSp delAnim">
        <pc:chgData name="Monica Pope" userId="f452de3445d0aa3f" providerId="Windows Live" clId="Web-{C6BFAA69-64E5-4946-8AB5-6BC044BF2C8B}" dt="2018-11-17T19:52:12.540" v="190"/>
        <pc:sldMkLst>
          <pc:docMk/>
          <pc:sldMk cId="2754380824" sldId="322"/>
        </pc:sldMkLst>
        <pc:spChg chg="del">
          <ac:chgData name="Monica Pope" userId="f452de3445d0aa3f" providerId="Windows Live" clId="Web-{C6BFAA69-64E5-4946-8AB5-6BC044BF2C8B}" dt="2018-11-17T19:52:11.244" v="189"/>
          <ac:spMkLst>
            <pc:docMk/>
            <pc:sldMk cId="2754380824" sldId="322"/>
            <ac:spMk id="4" creationId="{9AD3AF26-24F5-434C-9614-3648FD26DDB1}"/>
          </ac:spMkLst>
        </pc:spChg>
        <pc:spChg chg="add">
          <ac:chgData name="Monica Pope" userId="f452de3445d0aa3f" providerId="Windows Live" clId="Web-{C6BFAA69-64E5-4946-8AB5-6BC044BF2C8B}" dt="2018-11-17T19:52:12.540" v="190"/>
          <ac:spMkLst>
            <pc:docMk/>
            <pc:sldMk cId="2754380824" sldId="322"/>
            <ac:spMk id="7" creationId="{5FC0284F-B481-43B6-B788-B0278488D0C3}"/>
          </ac:spMkLst>
        </pc:spChg>
      </pc:sldChg>
      <pc:sldChg chg="addSp delSp">
        <pc:chgData name="Monica Pope" userId="f452de3445d0aa3f" providerId="Windows Live" clId="Web-{C6BFAA69-64E5-4946-8AB5-6BC044BF2C8B}" dt="2018-11-17T19:50:58.979" v="184"/>
        <pc:sldMkLst>
          <pc:docMk/>
          <pc:sldMk cId="4004775819" sldId="329"/>
        </pc:sldMkLst>
        <pc:spChg chg="add">
          <ac:chgData name="Monica Pope" userId="f452de3445d0aa3f" providerId="Windows Live" clId="Web-{C6BFAA69-64E5-4946-8AB5-6BC044BF2C8B}" dt="2018-11-17T19:50:58.979" v="184"/>
          <ac:spMkLst>
            <pc:docMk/>
            <pc:sldMk cId="4004775819" sldId="329"/>
            <ac:spMk id="7" creationId="{E4CCD5BC-A8F5-4B61-9D87-C07E5061AFF9}"/>
          </ac:spMkLst>
        </pc:spChg>
        <pc:spChg chg="del">
          <ac:chgData name="Monica Pope" userId="f452de3445d0aa3f" providerId="Windows Live" clId="Web-{C6BFAA69-64E5-4946-8AB5-6BC044BF2C8B}" dt="2018-11-17T19:50:57.775" v="183"/>
          <ac:spMkLst>
            <pc:docMk/>
            <pc:sldMk cId="4004775819" sldId="329"/>
            <ac:spMk id="2074" creationId="{00000000-0000-0000-0000-000000000000}"/>
          </ac:spMkLst>
        </pc:spChg>
      </pc:sldChg>
      <pc:sldChg chg="modSp">
        <pc:chgData name="Monica Pope" userId="f452de3445d0aa3f" providerId="Windows Live" clId="Web-{C6BFAA69-64E5-4946-8AB5-6BC044BF2C8B}" dt="2018-11-17T19:49:22.058" v="174"/>
        <pc:sldMkLst>
          <pc:docMk/>
          <pc:sldMk cId="1172828729" sldId="333"/>
        </pc:sldMkLst>
        <pc:spChg chg="mod">
          <ac:chgData name="Monica Pope" userId="f452de3445d0aa3f" providerId="Windows Live" clId="Web-{C6BFAA69-64E5-4946-8AB5-6BC044BF2C8B}" dt="2018-11-17T19:49:22.058" v="174"/>
          <ac:spMkLst>
            <pc:docMk/>
            <pc:sldMk cId="1172828729" sldId="333"/>
            <ac:spMk id="5" creationId="{5F139B29-DEEF-44B4-A328-84EF8173372E}"/>
          </ac:spMkLst>
        </pc:spChg>
      </pc:sldChg>
      <pc:sldChg chg="addSp delSp delAnim">
        <pc:chgData name="Monica Pope" userId="f452de3445d0aa3f" providerId="Windows Live" clId="Web-{C6BFAA69-64E5-4946-8AB5-6BC044BF2C8B}" dt="2018-11-17T19:51:38.697" v="188"/>
        <pc:sldMkLst>
          <pc:docMk/>
          <pc:sldMk cId="2347990391" sldId="334"/>
        </pc:sldMkLst>
        <pc:spChg chg="del">
          <ac:chgData name="Monica Pope" userId="f452de3445d0aa3f" providerId="Windows Live" clId="Web-{C6BFAA69-64E5-4946-8AB5-6BC044BF2C8B}" dt="2018-11-17T19:51:37.478" v="187"/>
          <ac:spMkLst>
            <pc:docMk/>
            <pc:sldMk cId="2347990391" sldId="334"/>
            <ac:spMk id="4" creationId="{9AD3AF26-24F5-434C-9614-3648FD26DDB1}"/>
          </ac:spMkLst>
        </pc:spChg>
        <pc:spChg chg="add">
          <ac:chgData name="Monica Pope" userId="f452de3445d0aa3f" providerId="Windows Live" clId="Web-{C6BFAA69-64E5-4946-8AB5-6BC044BF2C8B}" dt="2018-11-17T19:51:38.697" v="188"/>
          <ac:spMkLst>
            <pc:docMk/>
            <pc:sldMk cId="2347990391" sldId="334"/>
            <ac:spMk id="7" creationId="{22C2C128-B7BB-4EF3-B2F1-91397F77B5E1}"/>
          </ac:spMkLst>
        </pc:spChg>
      </pc:sldChg>
      <pc:sldChg chg="addSp modSp">
        <pc:chgData name="Monica Pope" userId="f452de3445d0aa3f" providerId="Windows Live" clId="Web-{C6BFAA69-64E5-4946-8AB5-6BC044BF2C8B}" dt="2018-11-17T19:50:07.322" v="178"/>
        <pc:sldMkLst>
          <pc:docMk/>
          <pc:sldMk cId="919840697" sldId="335"/>
        </pc:sldMkLst>
        <pc:spChg chg="mod">
          <ac:chgData name="Monica Pope" userId="f452de3445d0aa3f" providerId="Windows Live" clId="Web-{C6BFAA69-64E5-4946-8AB5-6BC044BF2C8B}" dt="2018-11-17T19:50:06.431" v="175" actId="20577"/>
          <ac:spMkLst>
            <pc:docMk/>
            <pc:sldMk cId="919840697" sldId="335"/>
            <ac:spMk id="7" creationId="{65AF842F-9C22-4551-B275-C563999A450A}"/>
          </ac:spMkLst>
        </pc:spChg>
        <pc:spChg chg="add">
          <ac:chgData name="Monica Pope" userId="f452de3445d0aa3f" providerId="Windows Live" clId="Web-{C6BFAA69-64E5-4946-8AB5-6BC044BF2C8B}" dt="2018-11-17T19:50:07.322" v="178"/>
          <ac:spMkLst>
            <pc:docMk/>
            <pc:sldMk cId="919840697" sldId="335"/>
            <ac:spMk id="8" creationId="{4BCA250F-6F3C-496B-BDC7-D0486C129254}"/>
          </ac:spMkLst>
        </pc:spChg>
      </pc:sldChg>
      <pc:sldChg chg="addSp delSp">
        <pc:chgData name="Monica Pope" userId="f452de3445d0aa3f" providerId="Windows Live" clId="Web-{C6BFAA69-64E5-4946-8AB5-6BC044BF2C8B}" dt="2018-11-17T19:53:15.978" v="196"/>
        <pc:sldMkLst>
          <pc:docMk/>
          <pc:sldMk cId="455334081" sldId="337"/>
        </pc:sldMkLst>
        <pc:spChg chg="add">
          <ac:chgData name="Monica Pope" userId="f452de3445d0aa3f" providerId="Windows Live" clId="Web-{C6BFAA69-64E5-4946-8AB5-6BC044BF2C8B}" dt="2018-11-17T19:53:15.978" v="196"/>
          <ac:spMkLst>
            <pc:docMk/>
            <pc:sldMk cId="455334081" sldId="337"/>
            <ac:spMk id="7" creationId="{0C833D9E-13D4-47A5-8EC6-28589F7B9E1B}"/>
          </ac:spMkLst>
        </pc:spChg>
        <pc:spChg chg="del">
          <ac:chgData name="Monica Pope" userId="f452de3445d0aa3f" providerId="Windows Live" clId="Web-{C6BFAA69-64E5-4946-8AB5-6BC044BF2C8B}" dt="2018-11-17T19:53:14.696" v="195"/>
          <ac:spMkLst>
            <pc:docMk/>
            <pc:sldMk cId="455334081" sldId="337"/>
            <ac:spMk id="2145" creationId="{00000000-0000-0000-0000-000000000000}"/>
          </ac:spMkLst>
        </pc:spChg>
      </pc:sldChg>
      <pc:sldChg chg="addSp delSp delAnim">
        <pc:chgData name="Monica Pope" userId="f452de3445d0aa3f" providerId="Windows Live" clId="Web-{C6BFAA69-64E5-4946-8AB5-6BC044BF2C8B}" dt="2018-11-17T19:52:26.243" v="192"/>
        <pc:sldMkLst>
          <pc:docMk/>
          <pc:sldMk cId="1494548771" sldId="338"/>
        </pc:sldMkLst>
        <pc:spChg chg="del">
          <ac:chgData name="Monica Pope" userId="f452de3445d0aa3f" providerId="Windows Live" clId="Web-{C6BFAA69-64E5-4946-8AB5-6BC044BF2C8B}" dt="2018-11-17T19:52:24.634" v="191"/>
          <ac:spMkLst>
            <pc:docMk/>
            <pc:sldMk cId="1494548771" sldId="338"/>
            <ac:spMk id="4" creationId="{9AD3AF26-24F5-434C-9614-3648FD26DDB1}"/>
          </ac:spMkLst>
        </pc:spChg>
        <pc:spChg chg="add">
          <ac:chgData name="Monica Pope" userId="f452de3445d0aa3f" providerId="Windows Live" clId="Web-{C6BFAA69-64E5-4946-8AB5-6BC044BF2C8B}" dt="2018-11-17T19:52:26.243" v="192"/>
          <ac:spMkLst>
            <pc:docMk/>
            <pc:sldMk cId="1494548771" sldId="338"/>
            <ac:spMk id="7" creationId="{323EC0B5-ED96-4B7F-BE49-BF4F2D5F2719}"/>
          </ac:spMkLst>
        </pc:spChg>
      </pc:sldChg>
      <pc:sldChg chg="addSp delSp delAnim">
        <pc:chgData name="Monica Pope" userId="f452de3445d0aa3f" providerId="Windows Live" clId="Web-{C6BFAA69-64E5-4946-8AB5-6BC044BF2C8B}" dt="2018-11-17T19:52:47.837" v="194"/>
        <pc:sldMkLst>
          <pc:docMk/>
          <pc:sldMk cId="2081096036" sldId="339"/>
        </pc:sldMkLst>
        <pc:spChg chg="del">
          <ac:chgData name="Monica Pope" userId="f452de3445d0aa3f" providerId="Windows Live" clId="Web-{C6BFAA69-64E5-4946-8AB5-6BC044BF2C8B}" dt="2018-11-17T19:52:46.540" v="193"/>
          <ac:spMkLst>
            <pc:docMk/>
            <pc:sldMk cId="2081096036" sldId="339"/>
            <ac:spMk id="4" creationId="{9AD3AF26-24F5-434C-9614-3648FD26DDB1}"/>
          </ac:spMkLst>
        </pc:spChg>
        <pc:spChg chg="add">
          <ac:chgData name="Monica Pope" userId="f452de3445d0aa3f" providerId="Windows Live" clId="Web-{C6BFAA69-64E5-4946-8AB5-6BC044BF2C8B}" dt="2018-11-17T19:52:47.837" v="194"/>
          <ac:spMkLst>
            <pc:docMk/>
            <pc:sldMk cId="2081096036" sldId="339"/>
            <ac:spMk id="7" creationId="{BB18EC28-F6D3-4ACE-B1D9-560FC5037D8A}"/>
          </ac:spMkLst>
        </pc:spChg>
      </pc:sldChg>
      <pc:sldChg chg="addSp delSp">
        <pc:chgData name="Monica Pope" userId="f452de3445d0aa3f" providerId="Windows Live" clId="Web-{C6BFAA69-64E5-4946-8AB5-6BC044BF2C8B}" dt="2018-11-17T19:57:39.680" v="223"/>
        <pc:sldMkLst>
          <pc:docMk/>
          <pc:sldMk cId="2669581739" sldId="347"/>
        </pc:sldMkLst>
        <pc:spChg chg="add">
          <ac:chgData name="Monica Pope" userId="f452de3445d0aa3f" providerId="Windows Live" clId="Web-{C6BFAA69-64E5-4946-8AB5-6BC044BF2C8B}" dt="2018-11-17T19:57:39.680" v="223"/>
          <ac:spMkLst>
            <pc:docMk/>
            <pc:sldMk cId="2669581739" sldId="347"/>
            <ac:spMk id="7" creationId="{615E0B25-03CB-44FB-A0D9-5A2B2A4B1ACD}"/>
          </ac:spMkLst>
        </pc:spChg>
        <pc:spChg chg="del">
          <ac:chgData name="Monica Pope" userId="f452de3445d0aa3f" providerId="Windows Live" clId="Web-{C6BFAA69-64E5-4946-8AB5-6BC044BF2C8B}" dt="2018-11-17T19:57:38.477" v="222"/>
          <ac:spMkLst>
            <pc:docMk/>
            <pc:sldMk cId="2669581739" sldId="347"/>
            <ac:spMk id="2230" creationId="{00000000-0000-0000-0000-000000000000}"/>
          </ac:spMkLst>
        </pc:spChg>
      </pc:sldChg>
      <pc:sldChg chg="addSp delSp">
        <pc:chgData name="Monica Pope" userId="f452de3445d0aa3f" providerId="Windows Live" clId="Web-{C6BFAA69-64E5-4946-8AB5-6BC044BF2C8B}" dt="2018-11-17T19:57:59.430" v="225"/>
        <pc:sldMkLst>
          <pc:docMk/>
          <pc:sldMk cId="3950085649" sldId="348"/>
        </pc:sldMkLst>
        <pc:spChg chg="add">
          <ac:chgData name="Monica Pope" userId="f452de3445d0aa3f" providerId="Windows Live" clId="Web-{C6BFAA69-64E5-4946-8AB5-6BC044BF2C8B}" dt="2018-11-17T19:57:59.430" v="225"/>
          <ac:spMkLst>
            <pc:docMk/>
            <pc:sldMk cId="3950085649" sldId="348"/>
            <ac:spMk id="7" creationId="{83C13059-8C65-46C4-B235-017FA8946117}"/>
          </ac:spMkLst>
        </pc:spChg>
        <pc:spChg chg="del">
          <ac:chgData name="Monica Pope" userId="f452de3445d0aa3f" providerId="Windows Live" clId="Web-{C6BFAA69-64E5-4946-8AB5-6BC044BF2C8B}" dt="2018-11-17T19:57:57.899" v="224"/>
          <ac:spMkLst>
            <pc:docMk/>
            <pc:sldMk cId="3950085649" sldId="348"/>
            <ac:spMk id="2239" creationId="{00000000-0000-0000-0000-000000000000}"/>
          </ac:spMkLst>
        </pc:spChg>
      </pc:sldChg>
      <pc:sldChg chg="addSp modSp">
        <pc:chgData name="Monica Pope" userId="f452de3445d0aa3f" providerId="Windows Live" clId="Web-{C6BFAA69-64E5-4946-8AB5-6BC044BF2C8B}" dt="2018-11-17T19:50:28.869" v="182"/>
        <pc:sldMkLst>
          <pc:docMk/>
          <pc:sldMk cId="1601797730" sldId="369"/>
        </pc:sldMkLst>
        <pc:spChg chg="mod">
          <ac:chgData name="Monica Pope" userId="f452de3445d0aa3f" providerId="Windows Live" clId="Web-{C6BFAA69-64E5-4946-8AB5-6BC044BF2C8B}" dt="2018-11-17T19:50:27.900" v="179" actId="20577"/>
          <ac:spMkLst>
            <pc:docMk/>
            <pc:sldMk cId="1601797730" sldId="369"/>
            <ac:spMk id="5" creationId="{5F139B29-DEEF-44B4-A328-84EF8173372E}"/>
          </ac:spMkLst>
        </pc:spChg>
        <pc:spChg chg="add">
          <ac:chgData name="Monica Pope" userId="f452de3445d0aa3f" providerId="Windows Live" clId="Web-{C6BFAA69-64E5-4946-8AB5-6BC044BF2C8B}" dt="2018-11-17T19:50:28.869" v="182"/>
          <ac:spMkLst>
            <pc:docMk/>
            <pc:sldMk cId="1601797730" sldId="369"/>
            <ac:spMk id="7" creationId="{4BCA250F-6F3C-496B-BDC7-D0486C129254}"/>
          </ac:spMkLst>
        </pc:spChg>
      </pc:sldChg>
      <pc:sldChg chg="addSp delSp">
        <pc:chgData name="Monica Pope" userId="f452de3445d0aa3f" providerId="Windows Live" clId="Web-{C6BFAA69-64E5-4946-8AB5-6BC044BF2C8B}" dt="2018-11-17T19:51:17.634" v="186"/>
        <pc:sldMkLst>
          <pc:docMk/>
          <pc:sldMk cId="544871435" sldId="370"/>
        </pc:sldMkLst>
        <pc:spChg chg="add">
          <ac:chgData name="Monica Pope" userId="f452de3445d0aa3f" providerId="Windows Live" clId="Web-{C6BFAA69-64E5-4946-8AB5-6BC044BF2C8B}" dt="2018-11-17T19:51:17.634" v="186"/>
          <ac:spMkLst>
            <pc:docMk/>
            <pc:sldMk cId="544871435" sldId="370"/>
            <ac:spMk id="7" creationId="{B2D83C58-06C5-45E6-9E0C-68E2DBA5E49B}"/>
          </ac:spMkLst>
        </pc:spChg>
        <pc:spChg chg="del">
          <ac:chgData name="Monica Pope" userId="f452de3445d0aa3f" providerId="Windows Live" clId="Web-{C6BFAA69-64E5-4946-8AB5-6BC044BF2C8B}" dt="2018-11-17T19:51:16.369" v="185"/>
          <ac:spMkLst>
            <pc:docMk/>
            <pc:sldMk cId="544871435" sldId="370"/>
            <ac:spMk id="2083" creationId="{00000000-0000-0000-0000-000000000000}"/>
          </ac:spMkLst>
        </pc:spChg>
      </pc:sldChg>
      <pc:sldChg chg="addSp delSp">
        <pc:chgData name="Monica Pope" userId="f452de3445d0aa3f" providerId="Windows Live" clId="Web-{C6BFAA69-64E5-4946-8AB5-6BC044BF2C8B}" dt="2018-11-17T19:55:16.009" v="210"/>
        <pc:sldMkLst>
          <pc:docMk/>
          <pc:sldMk cId="1386615580" sldId="371"/>
        </pc:sldMkLst>
        <pc:spChg chg="add">
          <ac:chgData name="Monica Pope" userId="f452de3445d0aa3f" providerId="Windows Live" clId="Web-{C6BFAA69-64E5-4946-8AB5-6BC044BF2C8B}" dt="2018-11-17T19:55:16.009" v="210"/>
          <ac:spMkLst>
            <pc:docMk/>
            <pc:sldMk cId="1386615580" sldId="371"/>
            <ac:spMk id="6" creationId="{82FDB99C-218E-472F-8040-35227E494CED}"/>
          </ac:spMkLst>
        </pc:spChg>
        <pc:spChg chg="del">
          <ac:chgData name="Monica Pope" userId="f452de3445d0aa3f" providerId="Windows Live" clId="Web-{C6BFAA69-64E5-4946-8AB5-6BC044BF2C8B}" dt="2018-11-17T19:55:14.868" v="209"/>
          <ac:spMkLst>
            <pc:docMk/>
            <pc:sldMk cId="1386615580" sldId="371"/>
            <ac:spMk id="2180" creationId="{00000000-0000-0000-0000-000000000000}"/>
          </ac:spMkLst>
        </pc:spChg>
      </pc:sldChg>
      <pc:sldChg chg="addSp delSp">
        <pc:chgData name="Monica Pope" userId="f452de3445d0aa3f" providerId="Windows Live" clId="Web-{C6BFAA69-64E5-4946-8AB5-6BC044BF2C8B}" dt="2018-11-17T19:56:45.493" v="217"/>
        <pc:sldMkLst>
          <pc:docMk/>
          <pc:sldMk cId="1475067737" sldId="374"/>
        </pc:sldMkLst>
        <pc:spChg chg="add">
          <ac:chgData name="Monica Pope" userId="f452de3445d0aa3f" providerId="Windows Live" clId="Web-{C6BFAA69-64E5-4946-8AB5-6BC044BF2C8B}" dt="2018-11-17T19:56:45.493" v="217"/>
          <ac:spMkLst>
            <pc:docMk/>
            <pc:sldMk cId="1475067737" sldId="374"/>
            <ac:spMk id="6" creationId="{DF22ED58-50A2-468A-9DAC-01113A8B1E6F}"/>
          </ac:spMkLst>
        </pc:spChg>
        <pc:spChg chg="del">
          <ac:chgData name="Monica Pope" userId="f452de3445d0aa3f" providerId="Windows Live" clId="Web-{C6BFAA69-64E5-4946-8AB5-6BC044BF2C8B}" dt="2018-11-17T19:56:44.305" v="216"/>
          <ac:spMkLst>
            <pc:docMk/>
            <pc:sldMk cId="1475067737" sldId="374"/>
            <ac:spMk id="2204" creationId="{00000000-0000-0000-0000-000000000000}"/>
          </ac:spMkLst>
        </pc:spChg>
      </pc:sldChg>
      <pc:sldChg chg="addSp delSp">
        <pc:chgData name="Monica Pope" userId="f452de3445d0aa3f" providerId="Windows Live" clId="Web-{C6BFAA69-64E5-4946-8AB5-6BC044BF2C8B}" dt="2018-11-17T19:56:59.336" v="219"/>
        <pc:sldMkLst>
          <pc:docMk/>
          <pc:sldMk cId="384736187" sldId="375"/>
        </pc:sldMkLst>
        <pc:spChg chg="add">
          <ac:chgData name="Monica Pope" userId="f452de3445d0aa3f" providerId="Windows Live" clId="Web-{C6BFAA69-64E5-4946-8AB5-6BC044BF2C8B}" dt="2018-11-17T19:56:59.336" v="219"/>
          <ac:spMkLst>
            <pc:docMk/>
            <pc:sldMk cId="384736187" sldId="375"/>
            <ac:spMk id="6" creationId="{8566D246-80C3-4003-B6FD-A62FC1CDAE91}"/>
          </ac:spMkLst>
        </pc:spChg>
        <pc:spChg chg="del">
          <ac:chgData name="Monica Pope" userId="f452de3445d0aa3f" providerId="Windows Live" clId="Web-{C6BFAA69-64E5-4946-8AB5-6BC044BF2C8B}" dt="2018-11-17T19:56:58.165" v="218"/>
          <ac:spMkLst>
            <pc:docMk/>
            <pc:sldMk cId="384736187" sldId="375"/>
            <ac:spMk id="2212" creationId="{00000000-0000-0000-0000-000000000000}"/>
          </ac:spMkLst>
        </pc:spChg>
      </pc:sldChg>
      <pc:sldChg chg="addSp delSp">
        <pc:chgData name="Monica Pope" userId="f452de3445d0aa3f" providerId="Windows Live" clId="Web-{C6BFAA69-64E5-4946-8AB5-6BC044BF2C8B}" dt="2018-11-17T19:57:21.055" v="221"/>
        <pc:sldMkLst>
          <pc:docMk/>
          <pc:sldMk cId="3798420360" sldId="376"/>
        </pc:sldMkLst>
        <pc:spChg chg="add">
          <ac:chgData name="Monica Pope" userId="f452de3445d0aa3f" providerId="Windows Live" clId="Web-{C6BFAA69-64E5-4946-8AB5-6BC044BF2C8B}" dt="2018-11-17T19:57:21.055" v="221"/>
          <ac:spMkLst>
            <pc:docMk/>
            <pc:sldMk cId="3798420360" sldId="376"/>
            <ac:spMk id="7" creationId="{AC76190B-D01E-42B5-B840-FB0582711E6B}"/>
          </ac:spMkLst>
        </pc:spChg>
        <pc:spChg chg="del">
          <ac:chgData name="Monica Pope" userId="f452de3445d0aa3f" providerId="Windows Live" clId="Web-{C6BFAA69-64E5-4946-8AB5-6BC044BF2C8B}" dt="2018-11-17T19:57:19.805" v="220"/>
          <ac:spMkLst>
            <pc:docMk/>
            <pc:sldMk cId="3798420360" sldId="376"/>
            <ac:spMk id="2221" creationId="{00000000-0000-0000-0000-000000000000}"/>
          </ac:spMkLst>
        </pc:spChg>
      </pc:sldChg>
      <pc:sldChg chg="addSp delSp delAnim">
        <pc:chgData name="Monica Pope" userId="f452de3445d0aa3f" providerId="Windows Live" clId="Web-{C6BFAA69-64E5-4946-8AB5-6BC044BF2C8B}" dt="2018-11-17T19:59:26.837" v="233"/>
        <pc:sldMkLst>
          <pc:docMk/>
          <pc:sldMk cId="2666617486" sldId="378"/>
        </pc:sldMkLst>
        <pc:spChg chg="add">
          <ac:chgData name="Monica Pope" userId="f452de3445d0aa3f" providerId="Windows Live" clId="Web-{C6BFAA69-64E5-4946-8AB5-6BC044BF2C8B}" dt="2018-11-17T19:59:15.665" v="230"/>
          <ac:spMkLst>
            <pc:docMk/>
            <pc:sldMk cId="2666617486" sldId="378"/>
            <ac:spMk id="9" creationId="{7AB4763E-E447-4913-AB0F-EE6475AA3AF2}"/>
          </ac:spMkLst>
        </pc:spChg>
        <pc:spChg chg="add">
          <ac:chgData name="Monica Pope" userId="f452de3445d0aa3f" providerId="Windows Live" clId="Web-{C6BFAA69-64E5-4946-8AB5-6BC044BF2C8B}" dt="2018-11-17T19:59:15.665" v="230"/>
          <ac:spMkLst>
            <pc:docMk/>
            <pc:sldMk cId="2666617486" sldId="378"/>
            <ac:spMk id="10" creationId="{BFCB24EE-0539-4BBE-BFAE-8B8B6F0F9C33}"/>
          </ac:spMkLst>
        </pc:spChg>
        <pc:spChg chg="add">
          <ac:chgData name="Monica Pope" userId="f452de3445d0aa3f" providerId="Windows Live" clId="Web-{C6BFAA69-64E5-4946-8AB5-6BC044BF2C8B}" dt="2018-11-17T19:59:26.837" v="233"/>
          <ac:spMkLst>
            <pc:docMk/>
            <pc:sldMk cId="2666617486" sldId="378"/>
            <ac:spMk id="12" creationId="{7AB4763E-E447-4913-AB0F-EE6475AA3AF2}"/>
          </ac:spMkLst>
        </pc:spChg>
        <pc:spChg chg="add">
          <ac:chgData name="Monica Pope" userId="f452de3445d0aa3f" providerId="Windows Live" clId="Web-{C6BFAA69-64E5-4946-8AB5-6BC044BF2C8B}" dt="2018-11-17T19:59:26.837" v="233"/>
          <ac:spMkLst>
            <pc:docMk/>
            <pc:sldMk cId="2666617486" sldId="378"/>
            <ac:spMk id="13" creationId="{BFCB24EE-0539-4BBE-BFAE-8B8B6F0F9C33}"/>
          </ac:spMkLst>
        </pc:spChg>
        <pc:grpChg chg="add del">
          <ac:chgData name="Monica Pope" userId="f452de3445d0aa3f" providerId="Windows Live" clId="Web-{C6BFAA69-64E5-4946-8AB5-6BC044BF2C8B}" dt="2018-11-17T19:59:19.743" v="231"/>
          <ac:grpSpMkLst>
            <pc:docMk/>
            <pc:sldMk cId="2666617486" sldId="378"/>
            <ac:grpSpMk id="8" creationId="{747B08E8-8C46-4D7C-8D43-F93D62810C0B}"/>
          </ac:grpSpMkLst>
        </pc:grpChg>
        <pc:grpChg chg="add">
          <ac:chgData name="Monica Pope" userId="f452de3445d0aa3f" providerId="Windows Live" clId="Web-{C6BFAA69-64E5-4946-8AB5-6BC044BF2C8B}" dt="2018-11-17T19:59:26.837" v="233"/>
          <ac:grpSpMkLst>
            <pc:docMk/>
            <pc:sldMk cId="2666617486" sldId="378"/>
            <ac:grpSpMk id="11" creationId="{747B08E8-8C46-4D7C-8D43-F93D62810C0B}"/>
          </ac:grpSpMkLst>
        </pc:grpChg>
        <pc:grpChg chg="del">
          <ac:chgData name="Monica Pope" userId="f452de3445d0aa3f" providerId="Windows Live" clId="Web-{C6BFAA69-64E5-4946-8AB5-6BC044BF2C8B}" dt="2018-11-17T19:59:25.055" v="232"/>
          <ac:grpSpMkLst>
            <pc:docMk/>
            <pc:sldMk cId="2666617486" sldId="378"/>
            <ac:grpSpMk id="2256" creationId="{00000000-0000-0000-0000-000000000000}"/>
          </ac:grpSpMkLst>
        </pc:grpChg>
      </pc:sldChg>
      <pc:sldChg chg="addSp delSp">
        <pc:chgData name="Monica Pope" userId="f452de3445d0aa3f" providerId="Windows Live" clId="Web-{C6BFAA69-64E5-4946-8AB5-6BC044BF2C8B}" dt="2018-11-17T19:53:36.650" v="198"/>
        <pc:sldMkLst>
          <pc:docMk/>
          <pc:sldMk cId="2172468707" sldId="379"/>
        </pc:sldMkLst>
        <pc:spChg chg="add">
          <ac:chgData name="Monica Pope" userId="f452de3445d0aa3f" providerId="Windows Live" clId="Web-{C6BFAA69-64E5-4946-8AB5-6BC044BF2C8B}" dt="2018-11-17T19:53:36.650" v="198"/>
          <ac:spMkLst>
            <pc:docMk/>
            <pc:sldMk cId="2172468707" sldId="379"/>
            <ac:spMk id="7" creationId="{D425F5F0-1118-4B1B-84A8-90EF60D03835}"/>
          </ac:spMkLst>
        </pc:spChg>
        <pc:spChg chg="del">
          <ac:chgData name="Monica Pope" userId="f452de3445d0aa3f" providerId="Windows Live" clId="Web-{C6BFAA69-64E5-4946-8AB5-6BC044BF2C8B}" dt="2018-11-17T19:53:35.400" v="197"/>
          <ac:spMkLst>
            <pc:docMk/>
            <pc:sldMk cId="2172468707" sldId="379"/>
            <ac:spMk id="2154" creationId="{00000000-0000-0000-0000-000000000000}"/>
          </ac:spMkLst>
        </pc:spChg>
      </pc:sldChg>
      <pc:sldChg chg="addSp delSp modSp">
        <pc:chgData name="Monica Pope" userId="f452de3445d0aa3f" providerId="Windows Live" clId="Web-{C6BFAA69-64E5-4946-8AB5-6BC044BF2C8B}" dt="2018-11-17T19:54:35.165" v="206" actId="1076"/>
        <pc:sldMkLst>
          <pc:docMk/>
          <pc:sldMk cId="3472032327" sldId="380"/>
        </pc:sldMkLst>
        <pc:spChg chg="add mod">
          <ac:chgData name="Monica Pope" userId="f452de3445d0aa3f" providerId="Windows Live" clId="Web-{C6BFAA69-64E5-4946-8AB5-6BC044BF2C8B}" dt="2018-11-17T19:54:35.165" v="206" actId="1076"/>
          <ac:spMkLst>
            <pc:docMk/>
            <pc:sldMk cId="3472032327" sldId="380"/>
            <ac:spMk id="7" creationId="{7A189FC6-A7D1-4129-90D1-3FA3DAF8B835}"/>
          </ac:spMkLst>
        </pc:spChg>
        <pc:spChg chg="del">
          <ac:chgData name="Monica Pope" userId="f452de3445d0aa3f" providerId="Windows Live" clId="Web-{C6BFAA69-64E5-4946-8AB5-6BC044BF2C8B}" dt="2018-11-17T19:53:56.556" v="199"/>
          <ac:spMkLst>
            <pc:docMk/>
            <pc:sldMk cId="3472032327" sldId="380"/>
            <ac:spMk id="2163" creationId="{00000000-0000-0000-0000-000000000000}"/>
          </ac:spMkLst>
        </pc:spChg>
      </pc:sldChg>
      <pc:sldChg chg="addSp delSp">
        <pc:chgData name="Monica Pope" userId="f452de3445d0aa3f" providerId="Windows Live" clId="Web-{C6BFAA69-64E5-4946-8AB5-6BC044BF2C8B}" dt="2018-11-17T19:54:52.806" v="208"/>
        <pc:sldMkLst>
          <pc:docMk/>
          <pc:sldMk cId="647947238" sldId="382"/>
        </pc:sldMkLst>
        <pc:spChg chg="add del">
          <ac:chgData name="Monica Pope" userId="f452de3445d0aa3f" providerId="Windows Live" clId="Web-{C6BFAA69-64E5-4946-8AB5-6BC044BF2C8B}" dt="2018-11-17T19:54:33.852" v="205"/>
          <ac:spMkLst>
            <pc:docMk/>
            <pc:sldMk cId="647947238" sldId="382"/>
            <ac:spMk id="7" creationId="{FB2E2E5F-4EB9-4E76-8A81-7D50E982B71F}"/>
          </ac:spMkLst>
        </pc:spChg>
        <pc:spChg chg="add">
          <ac:chgData name="Monica Pope" userId="f452de3445d0aa3f" providerId="Windows Live" clId="Web-{C6BFAA69-64E5-4946-8AB5-6BC044BF2C8B}" dt="2018-11-17T19:54:52.806" v="208"/>
          <ac:spMkLst>
            <pc:docMk/>
            <pc:sldMk cId="647947238" sldId="382"/>
            <ac:spMk id="8" creationId="{FB2E2E5F-4EB9-4E76-8A81-7D50E982B71F}"/>
          </ac:spMkLst>
        </pc:spChg>
        <pc:spChg chg="del">
          <ac:chgData name="Monica Pope" userId="f452de3445d0aa3f" providerId="Windows Live" clId="Web-{C6BFAA69-64E5-4946-8AB5-6BC044BF2C8B}" dt="2018-11-17T19:54:50.931" v="207"/>
          <ac:spMkLst>
            <pc:docMk/>
            <pc:sldMk cId="647947238" sldId="382"/>
            <ac:spMk id="2163" creationId="{00000000-0000-0000-0000-000000000000}"/>
          </ac:spMkLst>
        </pc:spChg>
      </pc:sldChg>
      <pc:sldChg chg="addSp delSp modSp">
        <pc:chgData name="Monica Pope" userId="f452de3445d0aa3f" providerId="Windows Live" clId="Web-{C6BFAA69-64E5-4946-8AB5-6BC044BF2C8B}" dt="2018-11-17T19:55:42.321" v="213" actId="1076"/>
        <pc:sldMkLst>
          <pc:docMk/>
          <pc:sldMk cId="405308557" sldId="383"/>
        </pc:sldMkLst>
        <pc:spChg chg="add mod">
          <ac:chgData name="Monica Pope" userId="f452de3445d0aa3f" providerId="Windows Live" clId="Web-{C6BFAA69-64E5-4946-8AB5-6BC044BF2C8B}" dt="2018-11-17T19:55:42.321" v="213" actId="1076"/>
          <ac:spMkLst>
            <pc:docMk/>
            <pc:sldMk cId="405308557" sldId="383"/>
            <ac:spMk id="6" creationId="{1CA3886D-DD8F-4CA3-957F-9B83F0F59C93}"/>
          </ac:spMkLst>
        </pc:spChg>
        <pc:spChg chg="del">
          <ac:chgData name="Monica Pope" userId="f452de3445d0aa3f" providerId="Windows Live" clId="Web-{C6BFAA69-64E5-4946-8AB5-6BC044BF2C8B}" dt="2018-11-17T19:55:37.165" v="211"/>
          <ac:spMkLst>
            <pc:docMk/>
            <pc:sldMk cId="405308557" sldId="383"/>
            <ac:spMk id="2180" creationId="{00000000-0000-0000-0000-000000000000}"/>
          </ac:spMkLst>
        </pc:spChg>
      </pc:sldChg>
      <pc:sldChg chg="addSp delSp">
        <pc:chgData name="Monica Pope" userId="f452de3445d0aa3f" providerId="Windows Live" clId="Web-{C6BFAA69-64E5-4946-8AB5-6BC044BF2C8B}" dt="2018-11-17T19:56:22.087" v="215"/>
        <pc:sldMkLst>
          <pc:docMk/>
          <pc:sldMk cId="1481090786" sldId="384"/>
        </pc:sldMkLst>
        <pc:spChg chg="add">
          <ac:chgData name="Monica Pope" userId="f452de3445d0aa3f" providerId="Windows Live" clId="Web-{C6BFAA69-64E5-4946-8AB5-6BC044BF2C8B}" dt="2018-11-17T19:56:22.087" v="215"/>
          <ac:spMkLst>
            <pc:docMk/>
            <pc:sldMk cId="1481090786" sldId="384"/>
            <ac:spMk id="6" creationId="{1CA3886D-DD8F-4CA3-957F-9B83F0F59C93}"/>
          </ac:spMkLst>
        </pc:spChg>
        <pc:spChg chg="del">
          <ac:chgData name="Monica Pope" userId="f452de3445d0aa3f" providerId="Windows Live" clId="Web-{C6BFAA69-64E5-4946-8AB5-6BC044BF2C8B}" dt="2018-11-17T19:56:20.430" v="214"/>
          <ac:spMkLst>
            <pc:docMk/>
            <pc:sldMk cId="1481090786" sldId="384"/>
            <ac:spMk id="2180" creationId="{00000000-0000-0000-0000-000000000000}"/>
          </ac:spMkLst>
        </pc:spChg>
      </pc:sldChg>
      <pc:sldChg chg="modSp">
        <pc:chgData name="Monica Pope" userId="f452de3445d0aa3f" providerId="Windows Live" clId="Web-{C6BFAA69-64E5-4946-8AB5-6BC044BF2C8B}" dt="2018-11-17T19:48:13.635" v="173" actId="14100"/>
        <pc:sldMkLst>
          <pc:docMk/>
          <pc:sldMk cId="1948628825" sldId="385"/>
        </pc:sldMkLst>
        <pc:spChg chg="mod">
          <ac:chgData name="Monica Pope" userId="f452de3445d0aa3f" providerId="Windows Live" clId="Web-{C6BFAA69-64E5-4946-8AB5-6BC044BF2C8B}" dt="2018-11-17T19:48:13.635" v="173" actId="14100"/>
          <ac:spMkLst>
            <pc:docMk/>
            <pc:sldMk cId="1948628825" sldId="385"/>
            <ac:spMk id="4" creationId="{A2233B4B-A49B-456D-ACD5-1870FC562542}"/>
          </ac:spMkLst>
        </pc:spChg>
      </pc:sldChg>
      <pc:sldChg chg="addSp modSp new">
        <pc:chgData name="Monica Pope" userId="f452de3445d0aa3f" providerId="Windows Live" clId="Web-{C6BFAA69-64E5-4946-8AB5-6BC044BF2C8B}" dt="2018-11-17T19:12:04.991" v="28" actId="1076"/>
        <pc:sldMkLst>
          <pc:docMk/>
          <pc:sldMk cId="4186185508" sldId="386"/>
        </pc:sldMkLst>
        <pc:spChg chg="add mod">
          <ac:chgData name="Monica Pope" userId="f452de3445d0aa3f" providerId="Windows Live" clId="Web-{C6BFAA69-64E5-4946-8AB5-6BC044BF2C8B}" dt="2018-11-17T19:12:04.991" v="28" actId="1076"/>
          <ac:spMkLst>
            <pc:docMk/>
            <pc:sldMk cId="4186185508" sldId="386"/>
            <ac:spMk id="6" creationId="{ED9310B6-1460-4AF5-BE2C-C1666B6A006C}"/>
          </ac:spMkLst>
        </pc:spChg>
        <pc:picChg chg="add mod">
          <ac:chgData name="Monica Pope" userId="f452de3445d0aa3f" providerId="Windows Live" clId="Web-{C6BFAA69-64E5-4946-8AB5-6BC044BF2C8B}" dt="2018-11-17T19:11:36.272" v="16" actId="1076"/>
          <ac:picMkLst>
            <pc:docMk/>
            <pc:sldMk cId="4186185508" sldId="386"/>
            <ac:picMk id="4" creationId="{BEE06ED5-FA59-4723-9C06-A20EA99E2EBB}"/>
          </ac:picMkLst>
        </pc:picChg>
      </pc:sldChg>
      <pc:sldChg chg="addSp modSp new">
        <pc:chgData name="Monica Pope" userId="f452de3445d0aa3f" providerId="Windows Live" clId="Web-{C6BFAA69-64E5-4946-8AB5-6BC044BF2C8B}" dt="2018-11-17T19:13:06.757" v="33" actId="20577"/>
        <pc:sldMkLst>
          <pc:docMk/>
          <pc:sldMk cId="3817910392" sldId="387"/>
        </pc:sldMkLst>
        <pc:spChg chg="add mod">
          <ac:chgData name="Monica Pope" userId="f452de3445d0aa3f" providerId="Windows Live" clId="Web-{C6BFAA69-64E5-4946-8AB5-6BC044BF2C8B}" dt="2018-11-17T19:13:06.757" v="33" actId="20577"/>
          <ac:spMkLst>
            <pc:docMk/>
            <pc:sldMk cId="3817910392" sldId="387"/>
            <ac:spMk id="4" creationId="{336F7445-0CAC-43FD-9CD3-CB67630CD1E1}"/>
          </ac:spMkLst>
        </pc:spChg>
      </pc:sldChg>
      <pc:sldChg chg="addSp new">
        <pc:chgData name="Monica Pope" userId="f452de3445d0aa3f" providerId="Windows Live" clId="Web-{C6BFAA69-64E5-4946-8AB5-6BC044BF2C8B}" dt="2018-11-17T19:16:36.928" v="85"/>
        <pc:sldMkLst>
          <pc:docMk/>
          <pc:sldMk cId="414899068" sldId="388"/>
        </pc:sldMkLst>
        <pc:spChg chg="add">
          <ac:chgData name="Monica Pope" userId="f452de3445d0aa3f" providerId="Windows Live" clId="Web-{C6BFAA69-64E5-4946-8AB5-6BC044BF2C8B}" dt="2018-11-17T19:16:36.928" v="85"/>
          <ac:spMkLst>
            <pc:docMk/>
            <pc:sldMk cId="414899068" sldId="388"/>
            <ac:spMk id="4" creationId="{019B03BB-97E4-46EC-B025-A8973655DCBB}"/>
          </ac:spMkLst>
        </pc:spChg>
      </pc:sldChg>
      <pc:sldChg chg="addSp delSp modSp add replId delAnim">
        <pc:chgData name="Monica Pope" userId="f452de3445d0aa3f" providerId="Windows Live" clId="Web-{C6BFAA69-64E5-4946-8AB5-6BC044BF2C8B}" dt="2018-11-17T19:16:08.444" v="84" actId="1076"/>
        <pc:sldMkLst>
          <pc:docMk/>
          <pc:sldMk cId="4147566652" sldId="389"/>
        </pc:sldMkLst>
        <pc:spChg chg="del">
          <ac:chgData name="Monica Pope" userId="f452de3445d0aa3f" providerId="Windows Live" clId="Web-{C6BFAA69-64E5-4946-8AB5-6BC044BF2C8B}" dt="2018-11-17T19:14:54.335" v="40"/>
          <ac:spMkLst>
            <pc:docMk/>
            <pc:sldMk cId="4147566652" sldId="389"/>
            <ac:spMk id="6" creationId="{9C6B011C-CD5E-4E72-A6EA-CA313D4727AC}"/>
          </ac:spMkLst>
        </pc:spChg>
        <pc:spChg chg="del">
          <ac:chgData name="Monica Pope" userId="f452de3445d0aa3f" providerId="Windows Live" clId="Web-{C6BFAA69-64E5-4946-8AB5-6BC044BF2C8B}" dt="2018-11-17T19:14:59.241" v="41"/>
          <ac:spMkLst>
            <pc:docMk/>
            <pc:sldMk cId="4147566652" sldId="389"/>
            <ac:spMk id="7" creationId="{605C4B34-1630-48CD-B14F-C43E7CF1E8C6}"/>
          </ac:spMkLst>
        </pc:spChg>
        <pc:spChg chg="del">
          <ac:chgData name="Monica Pope" userId="f452de3445d0aa3f" providerId="Windows Live" clId="Web-{C6BFAA69-64E5-4946-8AB5-6BC044BF2C8B}" dt="2018-11-17T19:14:51.600" v="39"/>
          <ac:spMkLst>
            <pc:docMk/>
            <pc:sldMk cId="4147566652" sldId="389"/>
            <ac:spMk id="8" creationId="{932A3DF9-6439-462D-B95B-E8552FBAA897}"/>
          </ac:spMkLst>
        </pc:spChg>
        <pc:spChg chg="add">
          <ac:chgData name="Monica Pope" userId="f452de3445d0aa3f" providerId="Windows Live" clId="Web-{C6BFAA69-64E5-4946-8AB5-6BC044BF2C8B}" dt="2018-11-17T19:15:06.506" v="42"/>
          <ac:spMkLst>
            <pc:docMk/>
            <pc:sldMk cId="4147566652" sldId="389"/>
            <ac:spMk id="11" creationId="{1438D5F6-1BD3-41FB-B6AC-9151216559E8}"/>
          </ac:spMkLst>
        </pc:spChg>
        <pc:spChg chg="add del mod">
          <ac:chgData name="Monica Pope" userId="f452de3445d0aa3f" providerId="Windows Live" clId="Web-{C6BFAA69-64E5-4946-8AB5-6BC044BF2C8B}" dt="2018-11-17T19:15:48.584" v="82"/>
          <ac:spMkLst>
            <pc:docMk/>
            <pc:sldMk cId="4147566652" sldId="389"/>
            <ac:spMk id="12" creationId="{1438D5F6-1BD3-41FB-B6AC-9151216559E8}"/>
          </ac:spMkLst>
        </pc:spChg>
        <pc:spChg chg="add mod">
          <ac:chgData name="Monica Pope" userId="f452de3445d0aa3f" providerId="Windows Live" clId="Web-{C6BFAA69-64E5-4946-8AB5-6BC044BF2C8B}" dt="2018-11-17T19:16:08.444" v="84" actId="1076"/>
          <ac:spMkLst>
            <pc:docMk/>
            <pc:sldMk cId="4147566652" sldId="389"/>
            <ac:spMk id="13" creationId="{B67DE4D1-0861-4AED-93DA-6B1AC5845634}"/>
          </ac:spMkLst>
        </pc:spChg>
      </pc:sldChg>
      <pc:sldChg chg="add ord">
        <pc:chgData name="Monica Pope" userId="f452de3445d0aa3f" providerId="Windows Live" clId="Web-{C6BFAA69-64E5-4946-8AB5-6BC044BF2C8B}" dt="2018-11-17T19:19:59.819" v="98"/>
        <pc:sldMkLst>
          <pc:docMk/>
          <pc:sldMk cId="3222953903" sldId="391"/>
        </pc:sldMkLst>
      </pc:sldChg>
      <pc:sldChg chg="add">
        <pc:chgData name="Monica Pope" userId="f452de3445d0aa3f" providerId="Windows Live" clId="Web-{C6BFAA69-64E5-4946-8AB5-6BC044BF2C8B}" dt="2018-11-17T19:21:51.349" v="106"/>
        <pc:sldMkLst>
          <pc:docMk/>
          <pc:sldMk cId="1703333339" sldId="392"/>
        </pc:sldMkLst>
      </pc:sldChg>
      <pc:sldChg chg="add">
        <pc:chgData name="Monica Pope" userId="f452de3445d0aa3f" providerId="Windows Live" clId="Web-{C6BFAA69-64E5-4946-8AB5-6BC044BF2C8B}" dt="2018-11-17T19:22:08.865" v="108"/>
        <pc:sldMkLst>
          <pc:docMk/>
          <pc:sldMk cId="3881086346" sldId="394"/>
        </pc:sldMkLst>
      </pc:sldChg>
      <pc:sldChg chg="add">
        <pc:chgData name="Monica Pope" userId="f452de3445d0aa3f" providerId="Windows Live" clId="Web-{C6BFAA69-64E5-4946-8AB5-6BC044BF2C8B}" dt="2018-11-17T19:40:22.619" v="132"/>
        <pc:sldMkLst>
          <pc:docMk/>
          <pc:sldMk cId="4187413882" sldId="395"/>
        </pc:sldMkLst>
      </pc:sldChg>
      <pc:sldChg chg="add">
        <pc:chgData name="Monica Pope" userId="f452de3445d0aa3f" providerId="Windows Live" clId="Web-{C6BFAA69-64E5-4946-8AB5-6BC044BF2C8B}" dt="2018-11-17T19:40:38.212" v="134"/>
        <pc:sldMkLst>
          <pc:docMk/>
          <pc:sldMk cId="548138764" sldId="396"/>
        </pc:sldMkLst>
      </pc:sldChg>
      <pc:sldChg chg="add">
        <pc:chgData name="Monica Pope" userId="f452de3445d0aa3f" providerId="Windows Live" clId="Web-{C6BFAA69-64E5-4946-8AB5-6BC044BF2C8B}" dt="2018-11-17T19:41:26.462" v="136"/>
        <pc:sldMkLst>
          <pc:docMk/>
          <pc:sldMk cId="2739662501" sldId="397"/>
        </pc:sldMkLst>
      </pc:sldChg>
      <pc:sldChg chg="add">
        <pc:chgData name="Monica Pope" userId="f452de3445d0aa3f" providerId="Windows Live" clId="Web-{C6BFAA69-64E5-4946-8AB5-6BC044BF2C8B}" dt="2018-11-17T19:41:45.103" v="138"/>
        <pc:sldMkLst>
          <pc:docMk/>
          <pc:sldMk cId="3234383294" sldId="398"/>
        </pc:sldMkLst>
      </pc:sldChg>
      <pc:sldChg chg="add">
        <pc:chgData name="Monica Pope" userId="f452de3445d0aa3f" providerId="Windows Live" clId="Web-{C6BFAA69-64E5-4946-8AB5-6BC044BF2C8B}" dt="2018-11-17T19:42:03.868" v="140"/>
        <pc:sldMkLst>
          <pc:docMk/>
          <pc:sldMk cId="71042142" sldId="399"/>
        </pc:sldMkLst>
      </pc:sldChg>
      <pc:sldChg chg="add">
        <pc:chgData name="Monica Pope" userId="f452de3445d0aa3f" providerId="Windows Live" clId="Web-{C6BFAA69-64E5-4946-8AB5-6BC044BF2C8B}" dt="2018-11-17T19:42:32.509" v="142"/>
        <pc:sldMkLst>
          <pc:docMk/>
          <pc:sldMk cId="3437383030" sldId="400"/>
        </pc:sldMkLst>
      </pc:sldChg>
      <pc:sldChg chg="modSp add">
        <pc:chgData name="Monica Pope" userId="f452de3445d0aa3f" providerId="Windows Live" clId="Web-{C6BFAA69-64E5-4946-8AB5-6BC044BF2C8B}" dt="2018-11-17T20:04:51.478" v="274" actId="1076"/>
        <pc:sldMkLst>
          <pc:docMk/>
          <pc:sldMk cId="3270717270" sldId="401"/>
        </pc:sldMkLst>
        <pc:grpChg chg="mod">
          <ac:chgData name="Monica Pope" userId="f452de3445d0aa3f" providerId="Windows Live" clId="Web-{C6BFAA69-64E5-4946-8AB5-6BC044BF2C8B}" dt="2018-11-17T20:04:51.478" v="274" actId="1076"/>
          <ac:grpSpMkLst>
            <pc:docMk/>
            <pc:sldMk cId="3270717270" sldId="401"/>
            <ac:grpSpMk id="11" creationId="{95273F22-8C47-4836-B139-B1BE1169D7FE}"/>
          </ac:grpSpMkLst>
        </pc:grpChg>
      </pc:sldChg>
      <pc:sldChg chg="add">
        <pc:chgData name="Monica Pope" userId="f452de3445d0aa3f" providerId="Windows Live" clId="Web-{C6BFAA69-64E5-4946-8AB5-6BC044BF2C8B}" dt="2018-11-17T19:43:24.214" v="146"/>
        <pc:sldMkLst>
          <pc:docMk/>
          <pc:sldMk cId="1658059890" sldId="402"/>
        </pc:sldMkLst>
      </pc:sldChg>
      <pc:sldChg chg="add">
        <pc:chgData name="Monica Pope" userId="f452de3445d0aa3f" providerId="Windows Live" clId="Web-{C6BFAA69-64E5-4946-8AB5-6BC044BF2C8B}" dt="2018-11-17T19:43:39.198" v="148"/>
        <pc:sldMkLst>
          <pc:docMk/>
          <pc:sldMk cId="3824715735" sldId="403"/>
        </pc:sldMkLst>
      </pc:sldChg>
      <pc:sldChg chg="addSp delSp add addAnim">
        <pc:chgData name="Monica Pope" userId="f452de3445d0aa3f" providerId="Windows Live" clId="Web-{C6BFAA69-64E5-4946-8AB5-6BC044BF2C8B}" dt="2018-11-17T19:45:16.776" v="153"/>
        <pc:sldMkLst>
          <pc:docMk/>
          <pc:sldMk cId="773252727" sldId="404"/>
        </pc:sldMkLst>
        <pc:picChg chg="add">
          <ac:chgData name="Monica Pope" userId="f452de3445d0aa3f" providerId="Windows Live" clId="Web-{C6BFAA69-64E5-4946-8AB5-6BC044BF2C8B}" dt="2018-11-17T19:45:13.682" v="152"/>
          <ac:picMkLst>
            <pc:docMk/>
            <pc:sldMk cId="773252727" sldId="404"/>
            <ac:picMk id="4" creationId="{FECA5E7D-3629-4FE9-BF6A-205864953161}"/>
          </ac:picMkLst>
        </pc:picChg>
        <pc:picChg chg="del">
          <ac:chgData name="Monica Pope" userId="f452de3445d0aa3f" providerId="Windows Live" clId="Web-{C6BFAA69-64E5-4946-8AB5-6BC044BF2C8B}" dt="2018-11-17T19:45:16.776" v="153"/>
          <ac:picMkLst>
            <pc:docMk/>
            <pc:sldMk cId="773252727" sldId="404"/>
            <ac:picMk id="7" creationId="{363FE127-1F54-4501-A6A0-39DF4A7C695F}"/>
          </ac:picMkLst>
        </pc:picChg>
      </pc:sldChg>
      <pc:sldChg chg="addSp delSp add addAnim">
        <pc:chgData name="Monica Pope" userId="f452de3445d0aa3f" providerId="Windows Live" clId="Web-{C6BFAA69-64E5-4946-8AB5-6BC044BF2C8B}" dt="2018-11-17T19:45:53.260" v="156"/>
        <pc:sldMkLst>
          <pc:docMk/>
          <pc:sldMk cId="2619867480" sldId="405"/>
        </pc:sldMkLst>
        <pc:picChg chg="add">
          <ac:chgData name="Monica Pope" userId="f452de3445d0aa3f" providerId="Windows Live" clId="Web-{C6BFAA69-64E5-4946-8AB5-6BC044BF2C8B}" dt="2018-11-17T19:45:50.979" v="155"/>
          <ac:picMkLst>
            <pc:docMk/>
            <pc:sldMk cId="2619867480" sldId="405"/>
            <ac:picMk id="4" creationId="{EE016AE4-FA43-4813-A9F0-B0BBE3E01427}"/>
          </ac:picMkLst>
        </pc:picChg>
        <pc:picChg chg="del">
          <ac:chgData name="Monica Pope" userId="f452de3445d0aa3f" providerId="Windows Live" clId="Web-{C6BFAA69-64E5-4946-8AB5-6BC044BF2C8B}" dt="2018-11-17T19:45:53.260" v="156"/>
          <ac:picMkLst>
            <pc:docMk/>
            <pc:sldMk cId="2619867480" sldId="405"/>
            <ac:picMk id="7" creationId="{363FE127-1F54-4501-A6A0-39DF4A7C695F}"/>
          </ac:picMkLst>
        </pc:picChg>
      </pc:sldChg>
      <pc:sldChg chg="add">
        <pc:chgData name="Monica Pope" userId="f452de3445d0aa3f" providerId="Windows Live" clId="Web-{C6BFAA69-64E5-4946-8AB5-6BC044BF2C8B}" dt="2018-11-17T19:46:14.495" v="157"/>
        <pc:sldMkLst>
          <pc:docMk/>
          <pc:sldMk cId="4000111984" sldId="406"/>
        </pc:sldMkLst>
      </pc:sldChg>
      <pc:sldChg chg="add">
        <pc:chgData name="Monica Pope" userId="f452de3445d0aa3f" providerId="Windows Live" clId="Web-{C6BFAA69-64E5-4946-8AB5-6BC044BF2C8B}" dt="2018-11-17T19:46:33.479" v="158"/>
        <pc:sldMkLst>
          <pc:docMk/>
          <pc:sldMk cId="359009407" sldId="407"/>
        </pc:sldMkLst>
      </pc:sldChg>
      <pc:sldChg chg="add">
        <pc:chgData name="Monica Pope" userId="f452de3445d0aa3f" providerId="Windows Live" clId="Web-{C6BFAA69-64E5-4946-8AB5-6BC044BF2C8B}" dt="2018-11-17T19:46:56.088" v="160"/>
        <pc:sldMkLst>
          <pc:docMk/>
          <pc:sldMk cId="4112448634" sldId="408"/>
        </pc:sldMkLst>
      </pc:sldChg>
      <pc:sldChg chg="add">
        <pc:chgData name="Monica Pope" userId="f452de3445d0aa3f" providerId="Windows Live" clId="Web-{C6BFAA69-64E5-4946-8AB5-6BC044BF2C8B}" dt="2018-11-17T19:47:16.073" v="162"/>
        <pc:sldMkLst>
          <pc:docMk/>
          <pc:sldMk cId="2842734440" sldId="409"/>
        </pc:sldMkLst>
      </pc:sldChg>
      <pc:sldChg chg="add ord">
        <pc:chgData name="Monica Pope" userId="f452de3445d0aa3f" providerId="Windows Live" clId="Web-{C6BFAA69-64E5-4946-8AB5-6BC044BF2C8B}" dt="2018-11-17T19:58:49.320" v="228"/>
        <pc:sldMkLst>
          <pc:docMk/>
          <pc:sldMk cId="2223760635" sldId="410"/>
        </pc:sldMkLst>
      </pc:sldChg>
      <pc:sldChg chg="modSp add">
        <pc:chgData name="Monica Pope" userId="f452de3445d0aa3f" providerId="Windows Live" clId="Web-{C6BFAA69-64E5-4946-8AB5-6BC044BF2C8B}" dt="2018-11-17T20:01:01.555" v="238" actId="20577"/>
        <pc:sldMkLst>
          <pc:docMk/>
          <pc:sldMk cId="2972097164" sldId="411"/>
        </pc:sldMkLst>
        <pc:spChg chg="mod">
          <ac:chgData name="Monica Pope" userId="f452de3445d0aa3f" providerId="Windows Live" clId="Web-{C6BFAA69-64E5-4946-8AB5-6BC044BF2C8B}" dt="2018-11-17T20:01:01.555" v="238" actId="20577"/>
          <ac:spMkLst>
            <pc:docMk/>
            <pc:sldMk cId="2972097164" sldId="411"/>
            <ac:spMk id="3" creationId="{00000000-0000-0000-0000-000000000000}"/>
          </ac:spMkLst>
        </pc:spChg>
      </pc:sldChg>
    </pc:docChg>
  </pc:docChgLst>
  <pc:docChgLst>
    <pc:chgData name="Chris Fiebelkorn" userId="8264ad7cae1ebfb8" providerId="LiveId" clId="{30E1D5AF-8EF8-4623-A7C9-1D8C65A5478F}"/>
    <pc:docChg chg="custSel addSld delSld modSld">
      <pc:chgData name="Chris Fiebelkorn" userId="8264ad7cae1ebfb8" providerId="LiveId" clId="{30E1D5AF-8EF8-4623-A7C9-1D8C65A5478F}" dt="2018-10-10T06:39:56.542" v="113" actId="1076"/>
      <pc:docMkLst>
        <pc:docMk/>
      </pc:docMkLst>
      <pc:sldChg chg="addSp delSp modSp delAnim">
        <pc:chgData name="Chris Fiebelkorn" userId="8264ad7cae1ebfb8" providerId="LiveId" clId="{30E1D5AF-8EF8-4623-A7C9-1D8C65A5478F}" dt="2018-10-10T06:06:34.082" v="51" actId="1076"/>
        <pc:sldMkLst>
          <pc:docMk/>
          <pc:sldMk cId="2900219503" sldId="258"/>
        </pc:sldMkLst>
        <pc:spChg chg="add del mod">
          <ac:chgData name="Chris Fiebelkorn" userId="8264ad7cae1ebfb8" providerId="LiveId" clId="{30E1D5AF-8EF8-4623-A7C9-1D8C65A5478F}" dt="2018-10-10T06:05:48.134" v="42" actId="478"/>
          <ac:spMkLst>
            <pc:docMk/>
            <pc:sldMk cId="2900219503" sldId="258"/>
            <ac:spMk id="5" creationId="{1CDDD10A-2331-4308-8F03-06823F5E4990}"/>
          </ac:spMkLst>
        </pc:spChg>
        <pc:spChg chg="add mod">
          <ac:chgData name="Chris Fiebelkorn" userId="8264ad7cae1ebfb8" providerId="LiveId" clId="{30E1D5AF-8EF8-4623-A7C9-1D8C65A5478F}" dt="2018-10-10T06:06:34.082" v="51" actId="1076"/>
          <ac:spMkLst>
            <pc:docMk/>
            <pc:sldMk cId="2900219503" sldId="258"/>
            <ac:spMk id="6" creationId="{B7022A48-2E95-429F-B222-4306801B0678}"/>
          </ac:spMkLst>
        </pc:spChg>
        <pc:picChg chg="del">
          <ac:chgData name="Chris Fiebelkorn" userId="8264ad7cae1ebfb8" providerId="LiveId" clId="{30E1D5AF-8EF8-4623-A7C9-1D8C65A5478F}" dt="2018-10-10T06:04:19.834" v="30" actId="478"/>
          <ac:picMkLst>
            <pc:docMk/>
            <pc:sldMk cId="2900219503" sldId="258"/>
            <ac:picMk id="3" creationId="{936CD052-A854-4F15-A083-84C315CF7C7D}"/>
          </ac:picMkLst>
        </pc:picChg>
        <pc:picChg chg="add mod">
          <ac:chgData name="Chris Fiebelkorn" userId="8264ad7cae1ebfb8" providerId="LiveId" clId="{30E1D5AF-8EF8-4623-A7C9-1D8C65A5478F}" dt="2018-10-10T06:04:49.293" v="36" actId="1076"/>
          <ac:picMkLst>
            <pc:docMk/>
            <pc:sldMk cId="2900219503" sldId="258"/>
            <ac:picMk id="4" creationId="{4703F203-19A7-432B-99C4-BEB503123906}"/>
          </ac:picMkLst>
        </pc:picChg>
      </pc:sldChg>
      <pc:sldChg chg="addSp delSp modSp delAnim">
        <pc:chgData name="Chris Fiebelkorn" userId="8264ad7cae1ebfb8" providerId="LiveId" clId="{30E1D5AF-8EF8-4623-A7C9-1D8C65A5478F}" dt="2018-10-10T05:49:09.750" v="16" actId="1076"/>
        <pc:sldMkLst>
          <pc:docMk/>
          <pc:sldMk cId="473290828" sldId="260"/>
        </pc:sldMkLst>
        <pc:spChg chg="add del mod">
          <ac:chgData name="Chris Fiebelkorn" userId="8264ad7cae1ebfb8" providerId="LiveId" clId="{30E1D5AF-8EF8-4623-A7C9-1D8C65A5478F}" dt="2018-10-10T05:47:01.461" v="4" actId="931"/>
          <ac:spMkLst>
            <pc:docMk/>
            <pc:sldMk cId="473290828" sldId="260"/>
            <ac:spMk id="3" creationId="{3528FEBE-DE9B-478F-BD3E-C06311FBC63C}"/>
          </ac:spMkLst>
        </pc:spChg>
        <pc:spChg chg="mod">
          <ac:chgData name="Chris Fiebelkorn" userId="8264ad7cae1ebfb8" providerId="LiveId" clId="{30E1D5AF-8EF8-4623-A7C9-1D8C65A5478F}" dt="2018-10-10T05:49:09.750" v="16" actId="1076"/>
          <ac:spMkLst>
            <pc:docMk/>
            <pc:sldMk cId="473290828" sldId="260"/>
            <ac:spMk id="1419" creationId="{00000000-0000-0000-0000-000000000000}"/>
          </ac:spMkLst>
        </pc:spChg>
        <pc:picChg chg="add mod">
          <ac:chgData name="Chris Fiebelkorn" userId="8264ad7cae1ebfb8" providerId="LiveId" clId="{30E1D5AF-8EF8-4623-A7C9-1D8C65A5478F}" dt="2018-10-10T05:47:37.114" v="9" actId="1076"/>
          <ac:picMkLst>
            <pc:docMk/>
            <pc:sldMk cId="473290828" sldId="260"/>
            <ac:picMk id="5" creationId="{C476C3F4-3BB7-4BBD-A836-E8C68BE8C33D}"/>
          </ac:picMkLst>
        </pc:picChg>
        <pc:picChg chg="add mod">
          <ac:chgData name="Chris Fiebelkorn" userId="8264ad7cae1ebfb8" providerId="LiveId" clId="{30E1D5AF-8EF8-4623-A7C9-1D8C65A5478F}" dt="2018-10-10T05:49:00.536" v="15" actId="1076"/>
          <ac:picMkLst>
            <pc:docMk/>
            <pc:sldMk cId="473290828" sldId="260"/>
            <ac:picMk id="7" creationId="{2857719C-CB3C-4599-A2BD-C9F748E489F8}"/>
          </ac:picMkLst>
        </pc:picChg>
        <pc:picChg chg="del">
          <ac:chgData name="Chris Fiebelkorn" userId="8264ad7cae1ebfb8" providerId="LiveId" clId="{30E1D5AF-8EF8-4623-A7C9-1D8C65A5478F}" dt="2018-10-10T05:46:55.100" v="3" actId="478"/>
          <ac:picMkLst>
            <pc:docMk/>
            <pc:sldMk cId="473290828" sldId="260"/>
            <ac:picMk id="1422" creationId="{00000000-0000-0000-0000-000000000000}"/>
          </ac:picMkLst>
        </pc:picChg>
      </pc:sldChg>
      <pc:sldChg chg="addSp delSp modSp delAnim">
        <pc:chgData name="Chris Fiebelkorn" userId="8264ad7cae1ebfb8" providerId="LiveId" clId="{30E1D5AF-8EF8-4623-A7C9-1D8C65A5478F}" dt="2018-10-10T05:46:49.549" v="2" actId="931"/>
        <pc:sldMkLst>
          <pc:docMk/>
          <pc:sldMk cId="3143244152" sldId="270"/>
        </pc:sldMkLst>
        <pc:spChg chg="add del mod">
          <ac:chgData name="Chris Fiebelkorn" userId="8264ad7cae1ebfb8" providerId="LiveId" clId="{30E1D5AF-8EF8-4623-A7C9-1D8C65A5478F}" dt="2018-10-10T05:46:49.549" v="2" actId="931"/>
          <ac:spMkLst>
            <pc:docMk/>
            <pc:sldMk cId="3143244152" sldId="270"/>
            <ac:spMk id="4" creationId="{F89D58E8-0C3E-41CD-A569-E0B18186622C}"/>
          </ac:spMkLst>
        </pc:spChg>
        <pc:picChg chg="add mod">
          <ac:chgData name="Chris Fiebelkorn" userId="8264ad7cae1ebfb8" providerId="LiveId" clId="{30E1D5AF-8EF8-4623-A7C9-1D8C65A5478F}" dt="2018-10-10T05:46:49.549" v="2" actId="931"/>
          <ac:picMkLst>
            <pc:docMk/>
            <pc:sldMk cId="3143244152" sldId="270"/>
            <ac:picMk id="6" creationId="{A31551BF-4D8A-4BA0-9D66-922275438237}"/>
          </ac:picMkLst>
        </pc:picChg>
        <pc:picChg chg="del">
          <ac:chgData name="Chris Fiebelkorn" userId="8264ad7cae1ebfb8" providerId="LiveId" clId="{30E1D5AF-8EF8-4623-A7C9-1D8C65A5478F}" dt="2018-10-10T05:45:56.647" v="1" actId="478"/>
          <ac:picMkLst>
            <pc:docMk/>
            <pc:sldMk cId="3143244152" sldId="270"/>
            <ac:picMk id="7" creationId="{0ABBD673-2C6D-475B-9E30-79C9013C8A25}"/>
          </ac:picMkLst>
        </pc:picChg>
      </pc:sldChg>
      <pc:sldChg chg="delSp modSp">
        <pc:chgData name="Chris Fiebelkorn" userId="8264ad7cae1ebfb8" providerId="LiveId" clId="{30E1D5AF-8EF8-4623-A7C9-1D8C65A5478F}" dt="2018-10-10T06:39:56.542" v="113" actId="1076"/>
        <pc:sldMkLst>
          <pc:docMk/>
          <pc:sldMk cId="1314897509" sldId="279"/>
        </pc:sldMkLst>
        <pc:spChg chg="del mod">
          <ac:chgData name="Chris Fiebelkorn" userId="8264ad7cae1ebfb8" providerId="LiveId" clId="{30E1D5AF-8EF8-4623-A7C9-1D8C65A5478F}" dt="2018-10-10T06:39:41.135" v="108" actId="478"/>
          <ac:spMkLst>
            <pc:docMk/>
            <pc:sldMk cId="1314897509" sldId="279"/>
            <ac:spMk id="4" creationId="{85B525F7-8221-401C-B052-BD449EF8B7CE}"/>
          </ac:spMkLst>
        </pc:spChg>
        <pc:spChg chg="mod">
          <ac:chgData name="Chris Fiebelkorn" userId="8264ad7cae1ebfb8" providerId="LiveId" clId="{30E1D5AF-8EF8-4623-A7C9-1D8C65A5478F}" dt="2018-10-10T06:39:55.263" v="112" actId="403"/>
          <ac:spMkLst>
            <pc:docMk/>
            <pc:sldMk cId="1314897509" sldId="279"/>
            <ac:spMk id="6" creationId="{77FB01DB-CA35-4BAD-9458-400662FB8DC8}"/>
          </ac:spMkLst>
        </pc:spChg>
        <pc:picChg chg="mod modCrop">
          <ac:chgData name="Chris Fiebelkorn" userId="8264ad7cae1ebfb8" providerId="LiveId" clId="{30E1D5AF-8EF8-4623-A7C9-1D8C65A5478F}" dt="2018-10-10T06:39:56.542" v="113" actId="1076"/>
          <ac:picMkLst>
            <pc:docMk/>
            <pc:sldMk cId="1314897509" sldId="279"/>
            <ac:picMk id="5" creationId="{5D297A5B-357A-495D-9527-D8C65C11ED04}"/>
          </ac:picMkLst>
        </pc:picChg>
      </pc:sldChg>
      <pc:sldChg chg="modSp">
        <pc:chgData name="Chris Fiebelkorn" userId="8264ad7cae1ebfb8" providerId="LiveId" clId="{30E1D5AF-8EF8-4623-A7C9-1D8C65A5478F}" dt="2018-10-10T06:07:30.824" v="54" actId="14100"/>
        <pc:sldMkLst>
          <pc:docMk/>
          <pc:sldMk cId="3615439040" sldId="282"/>
        </pc:sldMkLst>
        <pc:picChg chg="mod">
          <ac:chgData name="Chris Fiebelkorn" userId="8264ad7cae1ebfb8" providerId="LiveId" clId="{30E1D5AF-8EF8-4623-A7C9-1D8C65A5478F}" dt="2018-10-10T06:07:30.824" v="54" actId="14100"/>
          <ac:picMkLst>
            <pc:docMk/>
            <pc:sldMk cId="3615439040" sldId="282"/>
            <ac:picMk id="5" creationId="{5DFBB9C6-6FE2-4A65-9E18-68ACDCC30DBE}"/>
          </ac:picMkLst>
        </pc:picChg>
      </pc:sldChg>
      <pc:sldChg chg="modSp">
        <pc:chgData name="Chris Fiebelkorn" userId="8264ad7cae1ebfb8" providerId="LiveId" clId="{30E1D5AF-8EF8-4623-A7C9-1D8C65A5478F}" dt="2018-10-10T06:24:12.187" v="64" actId="14826"/>
        <pc:sldMkLst>
          <pc:docMk/>
          <pc:sldMk cId="3070633473" sldId="300"/>
        </pc:sldMkLst>
        <pc:picChg chg="mod">
          <ac:chgData name="Chris Fiebelkorn" userId="8264ad7cae1ebfb8" providerId="LiveId" clId="{30E1D5AF-8EF8-4623-A7C9-1D8C65A5478F}" dt="2018-10-10T06:24:12.187" v="64" actId="14826"/>
          <ac:picMkLst>
            <pc:docMk/>
            <pc:sldMk cId="3070633473" sldId="300"/>
            <ac:picMk id="8" creationId="{4C41000B-467D-48BB-B27B-ACADCBE54EFE}"/>
          </ac:picMkLst>
        </pc:picChg>
      </pc:sldChg>
      <pc:sldChg chg="modSp">
        <pc:chgData name="Chris Fiebelkorn" userId="8264ad7cae1ebfb8" providerId="LiveId" clId="{30E1D5AF-8EF8-4623-A7C9-1D8C65A5478F}" dt="2018-10-10T06:24:19.950" v="65" actId="14826"/>
        <pc:sldMkLst>
          <pc:docMk/>
          <pc:sldMk cId="3195107340" sldId="301"/>
        </pc:sldMkLst>
        <pc:picChg chg="mod">
          <ac:chgData name="Chris Fiebelkorn" userId="8264ad7cae1ebfb8" providerId="LiveId" clId="{30E1D5AF-8EF8-4623-A7C9-1D8C65A5478F}" dt="2018-10-10T06:24:19.950" v="65" actId="14826"/>
          <ac:picMkLst>
            <pc:docMk/>
            <pc:sldMk cId="3195107340" sldId="301"/>
            <ac:picMk id="8" creationId="{4C41000B-467D-48BB-B27B-ACADCBE54EFE}"/>
          </ac:picMkLst>
        </pc:picChg>
      </pc:sldChg>
      <pc:sldChg chg="modSp">
        <pc:chgData name="Chris Fiebelkorn" userId="8264ad7cae1ebfb8" providerId="LiveId" clId="{30E1D5AF-8EF8-4623-A7C9-1D8C65A5478F}" dt="2018-10-10T06:24:26.229" v="66" actId="14826"/>
        <pc:sldMkLst>
          <pc:docMk/>
          <pc:sldMk cId="1953217945" sldId="302"/>
        </pc:sldMkLst>
        <pc:picChg chg="mod">
          <ac:chgData name="Chris Fiebelkorn" userId="8264ad7cae1ebfb8" providerId="LiveId" clId="{30E1D5AF-8EF8-4623-A7C9-1D8C65A5478F}" dt="2018-10-10T06:24:26.229" v="66" actId="14826"/>
          <ac:picMkLst>
            <pc:docMk/>
            <pc:sldMk cId="1953217945" sldId="302"/>
            <ac:picMk id="8" creationId="{4C41000B-467D-48BB-B27B-ACADCBE54EFE}"/>
          </ac:picMkLst>
        </pc:picChg>
      </pc:sldChg>
      <pc:sldChg chg="modSp">
        <pc:chgData name="Chris Fiebelkorn" userId="8264ad7cae1ebfb8" providerId="LiveId" clId="{30E1D5AF-8EF8-4623-A7C9-1D8C65A5478F}" dt="2018-10-10T06:29:37.890" v="73" actId="14100"/>
        <pc:sldMkLst>
          <pc:docMk/>
          <pc:sldMk cId="3155335902" sldId="316"/>
        </pc:sldMkLst>
        <pc:spChg chg="mod">
          <ac:chgData name="Chris Fiebelkorn" userId="8264ad7cae1ebfb8" providerId="LiveId" clId="{30E1D5AF-8EF8-4623-A7C9-1D8C65A5478F}" dt="2018-10-10T06:29:37.890" v="73" actId="14100"/>
          <ac:spMkLst>
            <pc:docMk/>
            <pc:sldMk cId="3155335902" sldId="316"/>
            <ac:spMk id="4" creationId="{A2233B4B-A49B-456D-ACD5-1870FC562542}"/>
          </ac:spMkLst>
        </pc:spChg>
        <pc:picChg chg="mod">
          <ac:chgData name="Chris Fiebelkorn" userId="8264ad7cae1ebfb8" providerId="LiveId" clId="{30E1D5AF-8EF8-4623-A7C9-1D8C65A5478F}" dt="2018-10-10T06:29:34.523" v="72" actId="1076"/>
          <ac:picMkLst>
            <pc:docMk/>
            <pc:sldMk cId="3155335902" sldId="316"/>
            <ac:picMk id="7" creationId="{61FAD3AF-967F-4C3F-B7CA-DFB198629DE8}"/>
          </ac:picMkLst>
        </pc:picChg>
      </pc:sldChg>
      <pc:sldChg chg="modSp">
        <pc:chgData name="Chris Fiebelkorn" userId="8264ad7cae1ebfb8" providerId="LiveId" clId="{30E1D5AF-8EF8-4623-A7C9-1D8C65A5478F}" dt="2018-10-10T06:33:52.493" v="86" actId="14826"/>
        <pc:sldMkLst>
          <pc:docMk/>
          <pc:sldMk cId="2754380824" sldId="322"/>
        </pc:sldMkLst>
        <pc:picChg chg="mod">
          <ac:chgData name="Chris Fiebelkorn" userId="8264ad7cae1ebfb8" providerId="LiveId" clId="{30E1D5AF-8EF8-4623-A7C9-1D8C65A5478F}" dt="2018-10-10T06:33:52.493" v="86" actId="14826"/>
          <ac:picMkLst>
            <pc:docMk/>
            <pc:sldMk cId="2754380824" sldId="322"/>
            <ac:picMk id="6" creationId="{8E98A0C5-8F30-4433-93B0-52974C84990A}"/>
          </ac:picMkLst>
        </pc:picChg>
      </pc:sldChg>
      <pc:sldChg chg="modSp">
        <pc:chgData name="Chris Fiebelkorn" userId="8264ad7cae1ebfb8" providerId="LiveId" clId="{30E1D5AF-8EF8-4623-A7C9-1D8C65A5478F}" dt="2018-10-10T06:31:59.778" v="80" actId="732"/>
        <pc:sldMkLst>
          <pc:docMk/>
          <pc:sldMk cId="1068742405" sldId="323"/>
        </pc:sldMkLst>
        <pc:picChg chg="mod modCrop">
          <ac:chgData name="Chris Fiebelkorn" userId="8264ad7cae1ebfb8" providerId="LiveId" clId="{30E1D5AF-8EF8-4623-A7C9-1D8C65A5478F}" dt="2018-10-10T06:31:59.778" v="80" actId="732"/>
          <ac:picMkLst>
            <pc:docMk/>
            <pc:sldMk cId="1068742405" sldId="323"/>
            <ac:picMk id="6" creationId="{2C6F75E6-5CE0-418A-B26F-09A807549587}"/>
          </ac:picMkLst>
        </pc:picChg>
      </pc:sldChg>
      <pc:sldChg chg="modSp">
        <pc:chgData name="Chris Fiebelkorn" userId="8264ad7cae1ebfb8" providerId="LiveId" clId="{30E1D5AF-8EF8-4623-A7C9-1D8C65A5478F}" dt="2018-10-10T06:32:34.768" v="85" actId="732"/>
        <pc:sldMkLst>
          <pc:docMk/>
          <pc:sldMk cId="1763941310" sldId="324"/>
        </pc:sldMkLst>
        <pc:picChg chg="mod modCrop">
          <ac:chgData name="Chris Fiebelkorn" userId="8264ad7cae1ebfb8" providerId="LiveId" clId="{30E1D5AF-8EF8-4623-A7C9-1D8C65A5478F}" dt="2018-10-10T06:32:34.768" v="85" actId="732"/>
          <ac:picMkLst>
            <pc:docMk/>
            <pc:sldMk cId="1763941310" sldId="324"/>
            <ac:picMk id="6" creationId="{2C6F75E6-5CE0-418A-B26F-09A807549587}"/>
          </ac:picMkLst>
        </pc:picChg>
      </pc:sldChg>
      <pc:sldChg chg="modSp">
        <pc:chgData name="Chris Fiebelkorn" userId="8264ad7cae1ebfb8" providerId="LiveId" clId="{30E1D5AF-8EF8-4623-A7C9-1D8C65A5478F}" dt="2018-10-10T06:34:01.682" v="87" actId="14826"/>
        <pc:sldMkLst>
          <pc:docMk/>
          <pc:sldMk cId="1494548771" sldId="338"/>
        </pc:sldMkLst>
        <pc:picChg chg="mod">
          <ac:chgData name="Chris Fiebelkorn" userId="8264ad7cae1ebfb8" providerId="LiveId" clId="{30E1D5AF-8EF8-4623-A7C9-1D8C65A5478F}" dt="2018-10-10T06:34:01.682" v="87" actId="14826"/>
          <ac:picMkLst>
            <pc:docMk/>
            <pc:sldMk cId="1494548771" sldId="338"/>
            <ac:picMk id="6" creationId="{8E98A0C5-8F30-4433-93B0-52974C84990A}"/>
          </ac:picMkLst>
        </pc:picChg>
      </pc:sldChg>
      <pc:sldChg chg="modSp">
        <pc:chgData name="Chris Fiebelkorn" userId="8264ad7cae1ebfb8" providerId="LiveId" clId="{30E1D5AF-8EF8-4623-A7C9-1D8C65A5478F}" dt="2018-10-10T06:34:09.366" v="88" actId="14826"/>
        <pc:sldMkLst>
          <pc:docMk/>
          <pc:sldMk cId="2081096036" sldId="339"/>
        </pc:sldMkLst>
        <pc:picChg chg="mod">
          <ac:chgData name="Chris Fiebelkorn" userId="8264ad7cae1ebfb8" providerId="LiveId" clId="{30E1D5AF-8EF8-4623-A7C9-1D8C65A5478F}" dt="2018-10-10T06:34:09.366" v="88" actId="14826"/>
          <ac:picMkLst>
            <pc:docMk/>
            <pc:sldMk cId="2081096036" sldId="339"/>
            <ac:picMk id="6" creationId="{8E98A0C5-8F30-4433-93B0-52974C84990A}"/>
          </ac:picMkLst>
        </pc:picChg>
      </pc:sldChg>
      <pc:sldChg chg="addSp delSp modSp delAnim">
        <pc:chgData name="Chris Fiebelkorn" userId="8264ad7cae1ebfb8" providerId="LiveId" clId="{30E1D5AF-8EF8-4623-A7C9-1D8C65A5478F}" dt="2018-10-10T06:04:07.177" v="29" actId="732"/>
        <pc:sldMkLst>
          <pc:docMk/>
          <pc:sldMk cId="4287473752" sldId="340"/>
        </pc:sldMkLst>
        <pc:picChg chg="add mod">
          <ac:chgData name="Chris Fiebelkorn" userId="8264ad7cae1ebfb8" providerId="LiveId" clId="{30E1D5AF-8EF8-4623-A7C9-1D8C65A5478F}" dt="2018-10-10T06:03:17.523" v="21" actId="1076"/>
          <ac:picMkLst>
            <pc:docMk/>
            <pc:sldMk cId="4287473752" sldId="340"/>
            <ac:picMk id="3" creationId="{45368C38-06AB-4A86-8774-DC6A97654544}"/>
          </ac:picMkLst>
        </pc:picChg>
        <pc:picChg chg="del">
          <ac:chgData name="Chris Fiebelkorn" userId="8264ad7cae1ebfb8" providerId="LiveId" clId="{30E1D5AF-8EF8-4623-A7C9-1D8C65A5478F}" dt="2018-10-10T05:44:26.830" v="0" actId="478"/>
          <ac:picMkLst>
            <pc:docMk/>
            <pc:sldMk cId="4287473752" sldId="340"/>
            <ac:picMk id="4" creationId="{0DD7AEBE-E8DE-4F6B-A297-83BE7523B0AF}"/>
          </ac:picMkLst>
        </pc:picChg>
        <pc:picChg chg="add mod modCrop">
          <ac:chgData name="Chris Fiebelkorn" userId="8264ad7cae1ebfb8" providerId="LiveId" clId="{30E1D5AF-8EF8-4623-A7C9-1D8C65A5478F}" dt="2018-10-10T06:04:07.177" v="29" actId="732"/>
          <ac:picMkLst>
            <pc:docMk/>
            <pc:sldMk cId="4287473752" sldId="340"/>
            <ac:picMk id="6" creationId="{601727C5-B730-4988-8035-51A95435B25A}"/>
          </ac:picMkLst>
        </pc:picChg>
        <pc:picChg chg="del mod">
          <ac:chgData name="Chris Fiebelkorn" userId="8264ad7cae1ebfb8" providerId="LiveId" clId="{30E1D5AF-8EF8-4623-A7C9-1D8C65A5478F}" dt="2018-10-10T06:03:14.822" v="20" actId="478"/>
          <ac:picMkLst>
            <pc:docMk/>
            <pc:sldMk cId="4287473752" sldId="340"/>
            <ac:picMk id="13" creationId="{372FBC92-8F97-4227-9FC0-2AD3C271574D}"/>
          </ac:picMkLst>
        </pc:picChg>
      </pc:sldChg>
      <pc:sldChg chg="modSp">
        <pc:chgData name="Chris Fiebelkorn" userId="8264ad7cae1ebfb8" providerId="LiveId" clId="{30E1D5AF-8EF8-4623-A7C9-1D8C65A5478F}" dt="2018-10-10T06:07:46.846" v="57" actId="14100"/>
        <pc:sldMkLst>
          <pc:docMk/>
          <pc:sldMk cId="1035652762" sldId="344"/>
        </pc:sldMkLst>
        <pc:picChg chg="mod">
          <ac:chgData name="Chris Fiebelkorn" userId="8264ad7cae1ebfb8" providerId="LiveId" clId="{30E1D5AF-8EF8-4623-A7C9-1D8C65A5478F}" dt="2018-10-10T06:07:46.846" v="57" actId="14100"/>
          <ac:picMkLst>
            <pc:docMk/>
            <pc:sldMk cId="1035652762" sldId="344"/>
            <ac:picMk id="5" creationId="{5DFBB9C6-6FE2-4A65-9E18-68ACDCC30DBE}"/>
          </ac:picMkLst>
        </pc:picChg>
      </pc:sldChg>
      <pc:sldChg chg="modSp add modAnim">
        <pc:chgData name="Chris Fiebelkorn" userId="8264ad7cae1ebfb8" providerId="LiveId" clId="{30E1D5AF-8EF8-4623-A7C9-1D8C65A5478F}" dt="2018-10-10T06:30:09.010" v="75"/>
        <pc:sldMkLst>
          <pc:docMk/>
          <pc:sldMk cId="1948628825" sldId="385"/>
        </pc:sldMkLst>
        <pc:spChg chg="mod">
          <ac:chgData name="Chris Fiebelkorn" userId="8264ad7cae1ebfb8" providerId="LiveId" clId="{30E1D5AF-8EF8-4623-A7C9-1D8C65A5478F}" dt="2018-10-10T06:30:09.010" v="75"/>
          <ac:spMkLst>
            <pc:docMk/>
            <pc:sldMk cId="1948628825" sldId="385"/>
            <ac:spMk id="4" creationId="{A2233B4B-A49B-456D-ACD5-1870FC56254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1/18/2019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1/18/2019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434579c93c_3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7" name="Google Shape;1417;g434579c93c_3_2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06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247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6482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751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599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001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48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434579c93c_3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8" name="Google Shape;2068;g434579c93c_3_9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2432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434579c93c_3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7" name="Google Shape;2077;g434579c93c_3_10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21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86</a:t>
            </a:fld>
            <a:endParaRPr lang="en-US"/>
          </a:p>
        </p:txBody>
      </p:sp>
    </p:spTree>
    <p:extLst>
      <p:ext uri="{BB962C8B-B14F-4D97-AF65-F5344CB8AC3E}">
        <p14:creationId xmlns:p14="http://schemas.microsoft.com/office/powerpoint/2010/main" val="3674122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9" name="Google Shape;2139;p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89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717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434579c93c_3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8" name="Google Shape;2148;g434579c93c_3_1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6052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434579c93c_3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7" name="Google Shape;2157;g434579c93c_3_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290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434579c93c_3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7" name="Google Shape;2157;g434579c93c_3_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40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4740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311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5205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434579c93c_3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9" name="Google Shape;2199;g434579c93c_3_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5094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434579c93c_3_1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7" name="Google Shape;2207;g434579c93c_3_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2958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0856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434579c93c_3_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4" name="Google Shape;2224;g434579c93c_3_1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06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9691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3" name="Google Shape;2233;p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6497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434579c93c_3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2" name="Google Shape;2242;g434579c93c_3_18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6132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1" name="Google Shape;2251;p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777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1" name="Google Shape;2251;p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666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434579c93c_3_2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1" name="Google Shape;1441;g434579c93c_3_20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95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434579c93c_3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9" name="Google Shape;1449;g434579c93c_3_2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174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10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350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560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081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794DD3BB-030C-49CB-834E-D0DBA89DB0A6}"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t>Click to edit Master text styles</a:t>
            </a:r>
          </a:p>
          <a:p>
            <a:pPr lvl="1"/>
            <a:r>
              <a:t>Second level</a:t>
            </a:r>
          </a:p>
          <a:p>
            <a:pPr lvl="2"/>
            <a:r>
              <a:t>Third level</a:t>
            </a:r>
          </a:p>
          <a:p>
            <a:pPr lvl="3"/>
            <a:r>
              <a:t>Fourth level</a:t>
            </a:r>
          </a:p>
          <a:p>
            <a:pPr lvl="4"/>
            <a:r>
              <a:t>Fifth level</a:t>
            </a:r>
            <a:endParaRPr lang="en-US"/>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01E6ACEC-E62B-47E6-B6C9-834891CCD44B}"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3DFD4C20-8EA4-4319-9788-E898DD9FF716}"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B4A2541A-A791-43CD-8EFB-D4C2ADA3CF58}"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DBEB2518-4961-4087-83DF-AC5E811C44CC}" type="datetime1">
              <a:rPr lang="en-US" smtClean="0"/>
              <a:t>1/18/2019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The kNOw Program - (C) Monica Pope 2018 All Rights Reserved</a:t>
            </a:r>
            <a:endParaRPr/>
          </a:p>
        </p:txBody>
      </p:sp>
      <p:sp>
        <p:nvSpPr>
          <p:cNvPr id="7" name="Date Placeholder 6"/>
          <p:cNvSpPr>
            <a:spLocks noGrp="1"/>
          </p:cNvSpPr>
          <p:nvPr>
            <p:ph type="dt" sz="half" idx="10"/>
          </p:nvPr>
        </p:nvSpPr>
        <p:spPr/>
        <p:txBody>
          <a:bodyPr/>
          <a:lstStyle/>
          <a:p>
            <a:fld id="{10FBFA88-D83C-42C1-A42C-2149916FF126}" type="datetime1">
              <a:rPr lang="en-US" smtClean="0"/>
              <a:t>1/18/2019</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r>
              <a:rPr lang="en-US"/>
              <a:t>The kNOw Program - (C) Monica Pope 2018 All Rights Reserved</a:t>
            </a:r>
            <a:endParaRPr/>
          </a:p>
        </p:txBody>
      </p:sp>
      <p:sp>
        <p:nvSpPr>
          <p:cNvPr id="3" name="Date Placeholder 2"/>
          <p:cNvSpPr>
            <a:spLocks noGrp="1"/>
          </p:cNvSpPr>
          <p:nvPr>
            <p:ph type="dt" sz="half" idx="10"/>
          </p:nvPr>
        </p:nvSpPr>
        <p:spPr/>
        <p:txBody>
          <a:bodyPr/>
          <a:lstStyle/>
          <a:p>
            <a:fld id="{77A832EC-1C4F-4DB8-B267-A65259976B6A}" type="datetime1">
              <a:rPr lang="en-US" smtClean="0"/>
              <a:t>1/18/2019</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kNOw Program - (C) Monica Pope 2018 All Rights Reserved</a:t>
            </a:r>
            <a:endParaRPr/>
          </a:p>
        </p:txBody>
      </p:sp>
      <p:sp>
        <p:nvSpPr>
          <p:cNvPr id="2" name="Date Placeholder 1"/>
          <p:cNvSpPr>
            <a:spLocks noGrp="1"/>
          </p:cNvSpPr>
          <p:nvPr>
            <p:ph type="dt" sz="half" idx="10"/>
          </p:nvPr>
        </p:nvSpPr>
        <p:spPr/>
        <p:txBody>
          <a:bodyPr/>
          <a:lstStyle/>
          <a:p>
            <a:fld id="{8BEFDC08-F250-42A9-91EE-6E9AF75B5895}" type="datetime1">
              <a:rPr lang="en-US" smtClean="0"/>
              <a:t>1/18/2019</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E901D6D3-14CC-4FA1-863A-967291288866}" type="datetime1">
              <a:rPr lang="en-US" smtClean="0"/>
              <a:t>1/18/2019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944C30F9-6A84-414B-80B4-6C923AD634B9}" type="datetime1">
              <a:rPr lang="en-US" smtClean="0"/>
              <a:t>1/18/2019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The kNOw Program - (C) Monica Pope 2018 All Rights Reserved</a:t>
            </a:r>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158C19CF-5370-42A1-9C5C-029A328E17F1}" type="datetime1">
              <a:rPr lang="en-US" smtClean="0"/>
              <a:t>1/18/2019</a:t>
            </a:fld>
            <a:endParaRPr lang="en-US"/>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404" y="1905000"/>
            <a:ext cx="11558766" cy="2667000"/>
          </a:xfrm>
        </p:spPr>
        <p:txBody>
          <a:bodyPr anchor="ctr"/>
          <a:lstStyle/>
          <a:p>
            <a:r>
              <a:rPr lang="en-US" sz="6000">
                <a:latin typeface="Arial Rounded MT Bold" panose="020F0704030504030204" pitchFamily="34" charset="0"/>
              </a:rPr>
              <a:t>The  </a:t>
            </a:r>
            <a:r>
              <a:rPr lang="en-US" sz="13800" err="1">
                <a:latin typeface="Arial Rounded MT Bold" panose="020F0704030504030204" pitchFamily="34" charset="0"/>
              </a:rPr>
              <a:t>k</a:t>
            </a:r>
            <a:r>
              <a:rPr lang="en-US" sz="13800" err="1">
                <a:solidFill>
                  <a:srgbClr val="70E000"/>
                </a:solidFill>
                <a:latin typeface="Arial Rounded MT Bold" panose="020F0704030504030204" pitchFamily="34" charset="0"/>
              </a:rPr>
              <a:t>NO</a:t>
            </a:r>
            <a:r>
              <a:rPr lang="en-US" sz="13800" err="1">
                <a:latin typeface="Arial Rounded MT Bold" panose="020F0704030504030204" pitchFamily="34" charset="0"/>
              </a:rPr>
              <a:t>w</a:t>
            </a:r>
            <a:r>
              <a:rPr lang="en-US" sz="13800">
                <a:latin typeface="Arial Rounded MT Bold" panose="020F0704030504030204" pitchFamily="34" charset="0"/>
              </a:rPr>
              <a:t> </a:t>
            </a:r>
            <a:r>
              <a:rPr lang="en-US" sz="6000">
                <a:latin typeface="Arial Rounded MT Bold" panose="020F0704030504030204" pitchFamily="34" charset="0"/>
              </a:rPr>
              <a:t>Program</a:t>
            </a:r>
          </a:p>
        </p:txBody>
      </p:sp>
      <p:sp>
        <p:nvSpPr>
          <p:cNvPr id="3" name="Subtitle 2"/>
          <p:cNvSpPr>
            <a:spLocks noGrp="1"/>
          </p:cNvSpPr>
          <p:nvPr>
            <p:ph type="subTitle" idx="1"/>
          </p:nvPr>
        </p:nvSpPr>
        <p:spPr/>
        <p:txBody>
          <a:bodyPr vert="horz" lIns="91440" tIns="45720" rIns="91440" bIns="45720" rtlCol="0" anchor="t">
            <a:normAutofit/>
          </a:bodyPr>
          <a:lstStyle/>
          <a:p>
            <a:r>
              <a:rPr lang="en-US" sz="3200" b="1" dirty="0" smtClean="0">
                <a:latin typeface="Calibri" panose="020F0502020204030204" pitchFamily="34" charset="0"/>
                <a:cs typeface="Calibri" panose="020F0502020204030204" pitchFamily="34" charset="0"/>
              </a:rPr>
              <a:t>Diocese of Lansing Safe </a:t>
            </a:r>
            <a:r>
              <a:rPr lang="en-US" sz="3200" b="1" dirty="0">
                <a:latin typeface="Calibri" panose="020F0502020204030204" pitchFamily="34" charset="0"/>
                <a:cs typeface="Calibri" panose="020F0502020204030204" pitchFamily="34" charset="0"/>
              </a:rPr>
              <a:t>Environment Project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544" y="5026965"/>
            <a:ext cx="445009" cy="637033"/>
          </a:xfrm>
          <a:prstGeom prst="rect">
            <a:avLst/>
          </a:prstGeom>
        </p:spPr>
      </p:pic>
    </p:spTree>
    <p:extLst>
      <p:ext uri="{BB962C8B-B14F-4D97-AF65-F5344CB8AC3E}">
        <p14:creationId xmlns:p14="http://schemas.microsoft.com/office/powerpoint/2010/main" val="29720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C0F1FB-E239-4AFE-B7BC-58B6B170887D}"/>
              </a:ext>
            </a:extLst>
          </p:cNvPr>
          <p:cNvSpPr>
            <a:spLocks noGrp="1"/>
          </p:cNvSpPr>
          <p:nvPr>
            <p:ph type="title"/>
          </p:nvPr>
        </p:nvSpPr>
        <p:spPr>
          <a:xfrm>
            <a:off x="1334062" y="2372379"/>
            <a:ext cx="3392271" cy="1325562"/>
          </a:xfrm>
        </p:spPr>
        <p:txBody>
          <a:bodyPr anchor="ctr">
            <a:normAutofit fontScale="90000"/>
          </a:bodyPr>
          <a:lstStyle/>
          <a:p>
            <a:r>
              <a:rPr lang="en-US" sz="5400" b="1" dirty="0"/>
              <a:t>To Jesus,</a:t>
            </a:r>
            <a:r>
              <a:rPr lang="en-US" sz="5400" b="1" dirty="0">
                <a:cs typeface="Calibri"/>
              </a:rPr>
              <a:t/>
            </a:r>
            <a:br>
              <a:rPr lang="en-US" sz="5400" b="1" dirty="0">
                <a:cs typeface="Calibri"/>
              </a:rPr>
            </a:br>
            <a:r>
              <a:rPr lang="en-US" sz="5400" b="1" dirty="0"/>
              <a:t>YOU Are </a:t>
            </a:r>
            <a:r>
              <a:rPr lang="en-US" sz="5400" b="1" dirty="0">
                <a:cs typeface="Calibri"/>
              </a:rPr>
              <a:t/>
            </a:r>
            <a:br>
              <a:rPr lang="en-US" sz="5400" b="1" dirty="0">
                <a:cs typeface="Calibri"/>
              </a:rPr>
            </a:br>
            <a:r>
              <a:rPr lang="en-US" sz="5400" b="1" dirty="0"/>
              <a:t>Very Special.</a:t>
            </a:r>
            <a:endParaRPr lang="en-US" dirty="0"/>
          </a:p>
        </p:txBody>
      </p:sp>
      <p:pic>
        <p:nvPicPr>
          <p:cNvPr id="7" name="Content Placeholder 6">
            <a:extLst>
              <a:ext uri="{FF2B5EF4-FFF2-40B4-BE49-F238E27FC236}">
                <a16:creationId xmlns="" xmlns:a16="http://schemas.microsoft.com/office/drawing/2014/main" id="{0ABBD673-2C6D-475B-9E30-79C9013C8A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645" b="18175"/>
          <a:stretch/>
        </p:blipFill>
        <p:spPr>
          <a:xfrm>
            <a:off x="4859201" y="302712"/>
            <a:ext cx="6319069" cy="5929847"/>
          </a:xfrm>
        </p:spPr>
      </p:pic>
      <p:sp>
        <p:nvSpPr>
          <p:cNvPr id="4" name="Footer Placeholder 3">
            <a:extLst>
              <a:ext uri="{FF2B5EF4-FFF2-40B4-BE49-F238E27FC236}">
                <a16:creationId xmlns="" xmlns:a16="http://schemas.microsoft.com/office/drawing/2014/main" id="{CE6DD2AA-D6FE-4848-B7DC-A280298E72A3}"/>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 xmlns:a16="http://schemas.microsoft.com/office/drawing/2014/main" id="{3EA349AD-63F6-4BB3-A67C-078752BA5EB6}"/>
              </a:ext>
            </a:extLst>
          </p:cNvPr>
          <p:cNvSpPr>
            <a:spLocks noGrp="1"/>
          </p:cNvSpPr>
          <p:nvPr>
            <p:ph type="sldNum" sz="quarter" idx="12"/>
          </p:nvPr>
        </p:nvSpPr>
        <p:spPr/>
        <p:txBody>
          <a:bodyPr/>
          <a:lstStyle/>
          <a:p>
            <a:fld id="{25BA54BD-C84D-46CE-8B72-31BFB26ABA43}" type="slidenum">
              <a:rPr lang="en-US" smtClean="0"/>
              <a:t>10</a:t>
            </a:fld>
            <a:endParaRPr lang="en-US"/>
          </a:p>
        </p:txBody>
      </p:sp>
    </p:spTree>
    <p:extLst>
      <p:ext uri="{BB962C8B-B14F-4D97-AF65-F5344CB8AC3E}">
        <p14:creationId xmlns:p14="http://schemas.microsoft.com/office/powerpoint/2010/main" val="332575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5" name="Google Shape;2245;p10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46" name="Google Shape;2246;p10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100</a:t>
            </a:fld>
            <a:endParaRPr sz="1200">
              <a:solidFill>
                <a:schemeClr val="lt1"/>
              </a:solidFill>
              <a:latin typeface="Calibri"/>
              <a:ea typeface="Calibri"/>
              <a:cs typeface="Calibri"/>
              <a:sym typeface="Calibri"/>
            </a:endParaRPr>
          </a:p>
        </p:txBody>
      </p:sp>
      <p:sp>
        <p:nvSpPr>
          <p:cNvPr id="2247" name="Google Shape;2247;p106"/>
          <p:cNvSpPr/>
          <p:nvPr/>
        </p:nvSpPr>
        <p:spPr>
          <a:xfrm>
            <a:off x="0" y="5029200"/>
            <a:ext cx="12188700" cy="1219198"/>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8" name="Google Shape;2248;p106"/>
          <p:cNvSpPr txBox="1"/>
          <p:nvPr/>
        </p:nvSpPr>
        <p:spPr>
          <a:xfrm>
            <a:off x="1547407" y="1678061"/>
            <a:ext cx="3421095" cy="4359670"/>
          </a:xfrm>
          <a:prstGeom prst="rect">
            <a:avLst/>
          </a:prstGeom>
          <a:noFill/>
          <a:ln>
            <a:noFill/>
          </a:ln>
        </p:spPr>
        <p:txBody>
          <a:bodyPr spcFirstLastPara="1" wrap="square" lIns="91425" tIns="45700" rIns="91425" bIns="45700" anchor="t" anchorCtr="0">
            <a:noAutofit/>
          </a:bodyPr>
          <a:lstStyle/>
          <a:p>
            <a:pPr>
              <a:lnSpc>
                <a:spcPct val="90000"/>
              </a:lnSpc>
            </a:pPr>
            <a:r>
              <a:rPr lang="en-US" sz="3600" b="1" dirty="0">
                <a:solidFill>
                  <a:schemeClr val="lt1"/>
                </a:solidFill>
                <a:latin typeface="Calibri"/>
                <a:ea typeface="Calibri"/>
                <a:cs typeface="Calibri"/>
                <a:sym typeface="Calibri"/>
              </a:rPr>
              <a:t>Jesus, </a:t>
            </a:r>
            <a:endParaRPr lang="en-US" sz="3600" dirty="0">
              <a:solidFill>
                <a:schemeClr val="lt1"/>
              </a:solidFill>
              <a:latin typeface="Calibri"/>
              <a:ea typeface="Calibri"/>
              <a:cs typeface="Calibri"/>
              <a:sym typeface="Calibri"/>
            </a:endParaRPr>
          </a:p>
          <a:p>
            <a:pPr>
              <a:lnSpc>
                <a:spcPct val="90000"/>
              </a:lnSpc>
            </a:pPr>
            <a:r>
              <a:rPr lang="en-US" sz="3600" b="1" dirty="0">
                <a:solidFill>
                  <a:schemeClr val="lt1"/>
                </a:solidFill>
                <a:latin typeface="Calibri"/>
                <a:ea typeface="Calibri"/>
                <a:cs typeface="Calibri"/>
                <a:sym typeface="Calibri"/>
              </a:rPr>
              <a:t>I know I have the right </a:t>
            </a:r>
            <a:endParaRPr lang="en-US" sz="3600">
              <a:solidFill>
                <a:schemeClr val="lt1"/>
              </a:solidFill>
              <a:latin typeface="Calibri"/>
              <a:ea typeface="Calibri"/>
              <a:cs typeface="Calibri"/>
              <a:sym typeface="Calibri"/>
            </a:endParaRPr>
          </a:p>
          <a:p>
            <a:pPr>
              <a:lnSpc>
                <a:spcPct val="90000"/>
              </a:lnSpc>
            </a:pPr>
            <a:r>
              <a:rPr lang="en-US" sz="3600" b="1" dirty="0">
                <a:solidFill>
                  <a:schemeClr val="lt1"/>
                </a:solidFill>
                <a:latin typeface="Calibri"/>
                <a:ea typeface="Calibri"/>
                <a:cs typeface="Calibri"/>
                <a:sym typeface="Calibri"/>
              </a:rPr>
              <a:t>to keep me safe, too. </a:t>
            </a:r>
            <a:endParaRPr lang="en-US" sz="3600">
              <a:solidFill>
                <a:schemeClr val="lt1"/>
              </a:solidFill>
              <a:cs typeface="Calibri"/>
            </a:endParaRPr>
          </a:p>
        </p:txBody>
      </p:sp>
      <p:pic>
        <p:nvPicPr>
          <p:cNvPr id="2" name="Content Placeholder 6" descr="A picture containing person, outdoor, clothing, building&#10;&#10;Description generated with high confidence">
            <a:extLst>
              <a:ext uri="{FF2B5EF4-FFF2-40B4-BE49-F238E27FC236}">
                <a16:creationId xmlns="" xmlns:a16="http://schemas.microsoft.com/office/drawing/2014/main" id="{72E5A89F-D6FF-4BDD-918D-D0603355C14E}"/>
              </a:ext>
            </a:extLst>
          </p:cNvPr>
          <p:cNvPicPr>
            <a:picLocks noChangeAspect="1"/>
          </p:cNvPicPr>
          <p:nvPr/>
        </p:nvPicPr>
        <p:blipFill rotWithShape="1">
          <a:blip r:embed="rId3">
            <a:extLst>
              <a:ext uri="{28A0092B-C50C-407E-A947-70E740481C1C}">
                <a14:useLocalDpi xmlns:a14="http://schemas.microsoft.com/office/drawing/2010/main" val="0"/>
              </a:ext>
            </a:extLst>
          </a:blip>
          <a:srcRect t="14645" b="18175"/>
          <a:stretch/>
        </p:blipFill>
        <p:spPr>
          <a:xfrm>
            <a:off x="5254747" y="262371"/>
            <a:ext cx="6560964" cy="6171894"/>
          </a:xfrm>
          <a:prstGeom prst="rect">
            <a:avLst/>
          </a:prstGeom>
        </p:spPr>
      </p:pic>
    </p:spTree>
    <p:extLst>
      <p:ext uri="{BB962C8B-B14F-4D97-AF65-F5344CB8AC3E}">
        <p14:creationId xmlns:p14="http://schemas.microsoft.com/office/powerpoint/2010/main" val="222376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48"/>
                                        </p:tgtEl>
                                        <p:attrNameLst>
                                          <p:attrName>style.visibility</p:attrName>
                                        </p:attrNameLst>
                                      </p:cBhvr>
                                      <p:to>
                                        <p:strVal val="visible"/>
                                      </p:to>
                                    </p:set>
                                    <p:animEffect transition="in" filter="fade">
                                      <p:cBhvr>
                                        <p:cTn id="7" dur="500"/>
                                        <p:tgtEl>
                                          <p:spTgt spid="22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4" name="Google Shape;2254;p107"/>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55" name="Google Shape;2255;p107"/>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101</a:t>
            </a:fld>
            <a:endParaRPr sz="1200">
              <a:solidFill>
                <a:schemeClr val="lt1"/>
              </a:solidFill>
              <a:latin typeface="Calibri"/>
              <a:ea typeface="Calibri"/>
              <a:cs typeface="Calibri"/>
              <a:sym typeface="Calibri"/>
            </a:endParaRPr>
          </a:p>
        </p:txBody>
      </p:sp>
      <p:pic>
        <p:nvPicPr>
          <p:cNvPr id="3" name="Content Placeholder 6" descr="A picture containing person, outdoor, clothing, building&#10;&#10;Description generated with high confidence">
            <a:extLst>
              <a:ext uri="{FF2B5EF4-FFF2-40B4-BE49-F238E27FC236}">
                <a16:creationId xmlns="" xmlns:a16="http://schemas.microsoft.com/office/drawing/2014/main" id="{11A62D9F-8081-45AA-A1B2-E555D4DD1D39}"/>
              </a:ext>
            </a:extLst>
          </p:cNvPr>
          <p:cNvPicPr>
            <a:picLocks noChangeAspect="1"/>
          </p:cNvPicPr>
          <p:nvPr/>
        </p:nvPicPr>
        <p:blipFill rotWithShape="1">
          <a:blip r:embed="rId3">
            <a:extLst>
              <a:ext uri="{28A0092B-C50C-407E-A947-70E740481C1C}">
                <a14:useLocalDpi xmlns:a14="http://schemas.microsoft.com/office/drawing/2010/main" val="0"/>
              </a:ext>
            </a:extLst>
          </a:blip>
          <a:srcRect t="14645" b="18175"/>
          <a:stretch/>
        </p:blipFill>
        <p:spPr>
          <a:xfrm>
            <a:off x="5369900" y="235477"/>
            <a:ext cx="6601280" cy="6225682"/>
          </a:xfrm>
          <a:prstGeom prst="rect">
            <a:avLst/>
          </a:prstGeom>
        </p:spPr>
      </p:pic>
      <p:sp>
        <p:nvSpPr>
          <p:cNvPr id="4" name="TextBox 3">
            <a:extLst>
              <a:ext uri="{FF2B5EF4-FFF2-40B4-BE49-F238E27FC236}">
                <a16:creationId xmlns="" xmlns:a16="http://schemas.microsoft.com/office/drawing/2014/main" id="{68189BD6-DF5D-46AE-AFCD-8A41C800CD24}"/>
              </a:ext>
            </a:extLst>
          </p:cNvPr>
          <p:cNvSpPr txBox="1"/>
          <p:nvPr/>
        </p:nvSpPr>
        <p:spPr>
          <a:xfrm>
            <a:off x="1884361" y="1304365"/>
            <a:ext cx="2743200" cy="3582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3600" b="1" dirty="0"/>
              <a:t>Thank you</a:t>
            </a:r>
            <a:r>
              <a:rPr lang="en-US" sz="3600" b="1" dirty="0">
                <a:cs typeface="Calibri"/>
              </a:rPr>
              <a:t>, Jesus, </a:t>
            </a:r>
          </a:p>
          <a:p>
            <a:pPr>
              <a:lnSpc>
                <a:spcPct val="90000"/>
              </a:lnSpc>
            </a:pPr>
            <a:r>
              <a:rPr lang="en-US" sz="3600" b="1" dirty="0">
                <a:cs typeface="Calibri"/>
              </a:rPr>
              <a:t>for loving me and for caring about me.</a:t>
            </a:r>
            <a:br>
              <a:rPr lang="en-US" sz="3600" b="1" dirty="0">
                <a:cs typeface="Calibri"/>
              </a:rPr>
            </a:br>
            <a:r>
              <a:rPr lang="en-US" sz="3600" b="1" dirty="0">
                <a:cs typeface="Calibri"/>
              </a:rPr>
              <a:t>Amen. </a:t>
            </a:r>
            <a:endParaRPr lang="en-US" sz="3600" b="1" dirty="0"/>
          </a:p>
        </p:txBody>
      </p:sp>
    </p:spTree>
    <p:extLst>
      <p:ext uri="{BB962C8B-B14F-4D97-AF65-F5344CB8AC3E}">
        <p14:creationId xmlns:p14="http://schemas.microsoft.com/office/powerpoint/2010/main" val="266661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4" name="Google Shape;2254;p107"/>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55" name="Google Shape;2255;p107"/>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102</a:t>
            </a:fld>
            <a:endParaRPr sz="1200">
              <a:solidFill>
                <a:schemeClr val="lt1"/>
              </a:solidFill>
              <a:latin typeface="Calibri"/>
              <a:ea typeface="Calibri"/>
              <a:cs typeface="Calibri"/>
              <a:sym typeface="Calibri"/>
            </a:endParaRPr>
          </a:p>
        </p:txBody>
      </p:sp>
      <p:sp>
        <p:nvSpPr>
          <p:cNvPr id="2" name="TextBox 1">
            <a:extLst>
              <a:ext uri="{FF2B5EF4-FFF2-40B4-BE49-F238E27FC236}">
                <a16:creationId xmlns="" xmlns:a16="http://schemas.microsoft.com/office/drawing/2014/main" id="{1D336F06-8017-4ADB-A00C-17760D2EBCD5}"/>
              </a:ext>
            </a:extLst>
          </p:cNvPr>
          <p:cNvSpPr txBox="1"/>
          <p:nvPr/>
        </p:nvSpPr>
        <p:spPr>
          <a:xfrm>
            <a:off x="2683993" y="1111804"/>
            <a:ext cx="616445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A Parents’ and Educators’ Prayer:</a:t>
            </a:r>
            <a:endParaRPr lang="en-US" sz="2800" dirty="0">
              <a:cs typeface="Calibri"/>
            </a:endParaRPr>
          </a:p>
          <a:p>
            <a:r>
              <a:rPr lang="en-US" sz="2800" dirty="0">
                <a:cs typeface="Calibri"/>
              </a:rPr>
              <a:t/>
            </a:r>
            <a:br>
              <a:rPr lang="en-US" sz="2800" dirty="0">
                <a:cs typeface="Calibri"/>
              </a:rPr>
            </a:br>
            <a:r>
              <a:rPr lang="en-US" sz="2800" dirty="0"/>
              <a:t>Heavenly Father, send Your Holy Spirit.  In Jesus’ name, please send Your Spirit.  Make our children invisible to evil-doers.  And make evil-doers visible to us so that, through the power of Your Spirit, we may expel them from our communities and end abuse of children.  In Jesus’ Holy Name we pray.  Amen. </a:t>
            </a:r>
            <a:endParaRPr lang="en-US" sz="2800" dirty="0">
              <a:cs typeface="Calibri"/>
            </a:endParaRPr>
          </a:p>
        </p:txBody>
      </p:sp>
    </p:spTree>
    <p:extLst>
      <p:ext uri="{BB962C8B-B14F-4D97-AF65-F5344CB8AC3E}">
        <p14:creationId xmlns:p14="http://schemas.microsoft.com/office/powerpoint/2010/main" val="421867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7499E93D-BFA6-4A3C-B0A4-E855EA5FDD0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D64EAC19-A970-4429-AF10-ACD4DA321988}"/>
              </a:ext>
            </a:extLst>
          </p:cNvPr>
          <p:cNvSpPr>
            <a:spLocks noGrp="1"/>
          </p:cNvSpPr>
          <p:nvPr>
            <p:ph type="sldNum" sz="quarter" idx="12"/>
          </p:nvPr>
        </p:nvSpPr>
        <p:spPr/>
        <p:txBody>
          <a:bodyPr/>
          <a:lstStyle/>
          <a:p>
            <a:fld id="{25BA54BD-C84D-46CE-8B72-31BFB26ABA43}" type="slidenum">
              <a:rPr lang="en-US" smtClean="0"/>
              <a:t>11</a:t>
            </a:fld>
            <a:endParaRPr lang="en-US"/>
          </a:p>
        </p:txBody>
      </p:sp>
      <p:sp>
        <p:nvSpPr>
          <p:cNvPr id="4" name="TextBox 3">
            <a:extLst>
              <a:ext uri="{FF2B5EF4-FFF2-40B4-BE49-F238E27FC236}">
                <a16:creationId xmlns="" xmlns:a16="http://schemas.microsoft.com/office/drawing/2014/main" id="{6E742047-1372-43A6-8EF2-881A5D47E17C}"/>
              </a:ext>
            </a:extLst>
          </p:cNvPr>
          <p:cNvSpPr txBox="1"/>
          <p:nvPr/>
        </p:nvSpPr>
        <p:spPr>
          <a:xfrm>
            <a:off x="6230605" y="2684882"/>
            <a:ext cx="4472708" cy="227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cs typeface="Calibri"/>
              </a:rPr>
              <a:t>It's Only RIGHT </a:t>
            </a:r>
            <a:br>
              <a:rPr lang="en-US" sz="4000" b="1" dirty="0">
                <a:cs typeface="Calibri"/>
              </a:rPr>
            </a:br>
            <a:r>
              <a:rPr lang="en-US" sz="4000" b="1" dirty="0">
                <a:cs typeface="Calibri"/>
              </a:rPr>
              <a:t>That People Should </a:t>
            </a:r>
            <a:br>
              <a:rPr lang="en-US" sz="4000" b="1" dirty="0">
                <a:cs typeface="Calibri"/>
              </a:rPr>
            </a:br>
            <a:r>
              <a:rPr lang="en-US" sz="4000" b="1" dirty="0">
                <a:cs typeface="Calibri"/>
              </a:rPr>
              <a:t>Take Care Of You!</a:t>
            </a:r>
            <a:endParaRPr lang="en-US" sz="4000" dirty="0">
              <a:cs typeface="Calibri"/>
            </a:endParaRPr>
          </a:p>
          <a:p>
            <a:pPr algn="l">
              <a:lnSpc>
                <a:spcPct val="90000"/>
              </a:lnSpc>
            </a:pPr>
            <a:endParaRPr lang="en-US" sz="2400" dirty="0">
              <a:cs typeface="Calibri"/>
            </a:endParaRPr>
          </a:p>
        </p:txBody>
      </p:sp>
      <p:pic>
        <p:nvPicPr>
          <p:cNvPr id="5" name="Picture 4">
            <a:extLst>
              <a:ext uri="{FF2B5EF4-FFF2-40B4-BE49-F238E27FC236}">
                <a16:creationId xmlns="" xmlns:a16="http://schemas.microsoft.com/office/drawing/2014/main" id="{62F54D9E-B04E-49A6-8AFE-3A8DB98F5A3B}"/>
              </a:ext>
            </a:extLst>
          </p:cNvPr>
          <p:cNvPicPr>
            <a:picLocks noChangeAspect="1"/>
          </p:cNvPicPr>
          <p:nvPr/>
        </p:nvPicPr>
        <p:blipFill>
          <a:blip r:embed="rId2"/>
          <a:stretch>
            <a:fillRect/>
          </a:stretch>
        </p:blipFill>
        <p:spPr>
          <a:xfrm>
            <a:off x="1666345" y="383208"/>
            <a:ext cx="4306707" cy="5879482"/>
          </a:xfrm>
          <a:prstGeom prst="rect">
            <a:avLst/>
          </a:prstGeom>
        </p:spPr>
      </p:pic>
    </p:spTree>
    <p:extLst>
      <p:ext uri="{BB962C8B-B14F-4D97-AF65-F5344CB8AC3E}">
        <p14:creationId xmlns:p14="http://schemas.microsoft.com/office/powerpoint/2010/main" val="299979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7499E93D-BFA6-4A3C-B0A4-E855EA5FDD0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D64EAC19-A970-4429-AF10-ACD4DA321988}"/>
              </a:ext>
            </a:extLst>
          </p:cNvPr>
          <p:cNvSpPr>
            <a:spLocks noGrp="1"/>
          </p:cNvSpPr>
          <p:nvPr>
            <p:ph type="sldNum" sz="quarter" idx="12"/>
          </p:nvPr>
        </p:nvSpPr>
        <p:spPr/>
        <p:txBody>
          <a:bodyPr/>
          <a:lstStyle/>
          <a:p>
            <a:fld id="{25BA54BD-C84D-46CE-8B72-31BFB26ABA43}" type="slidenum">
              <a:rPr lang="en-US" smtClean="0"/>
              <a:t>12</a:t>
            </a:fld>
            <a:endParaRPr lang="en-US"/>
          </a:p>
        </p:txBody>
      </p:sp>
      <p:sp>
        <p:nvSpPr>
          <p:cNvPr id="6" name="TextBox 5">
            <a:extLst>
              <a:ext uri="{FF2B5EF4-FFF2-40B4-BE49-F238E27FC236}">
                <a16:creationId xmlns="" xmlns:a16="http://schemas.microsoft.com/office/drawing/2014/main" id="{13F424D0-B018-46C6-A123-E6F0E7B9375C}"/>
              </a:ext>
            </a:extLst>
          </p:cNvPr>
          <p:cNvSpPr txBox="1"/>
          <p:nvPr/>
        </p:nvSpPr>
        <p:spPr>
          <a:xfrm>
            <a:off x="4951412" y="685800"/>
            <a:ext cx="4419600" cy="1200329"/>
          </a:xfrm>
          <a:prstGeom prst="rect">
            <a:avLst/>
          </a:prstGeom>
          <a:noFill/>
        </p:spPr>
        <p:txBody>
          <a:bodyPr wrap="square" rtlCol="0">
            <a:spAutoFit/>
          </a:bodyPr>
          <a:lstStyle/>
          <a:p>
            <a:pPr>
              <a:lnSpc>
                <a:spcPct val="90000"/>
              </a:lnSpc>
            </a:pPr>
            <a:r>
              <a:rPr lang="en-US" sz="4000" b="1">
                <a:latin typeface="+mj-lt"/>
              </a:rPr>
              <a:t>Jesus Wants You To Be Happy.</a:t>
            </a:r>
          </a:p>
        </p:txBody>
      </p:sp>
      <p:sp>
        <p:nvSpPr>
          <p:cNvPr id="7" name="TextBox 6">
            <a:extLst>
              <a:ext uri="{FF2B5EF4-FFF2-40B4-BE49-F238E27FC236}">
                <a16:creationId xmlns="" xmlns:a16="http://schemas.microsoft.com/office/drawing/2014/main" id="{3DEC2472-CE7D-424C-9193-6C463FC8F96E}"/>
              </a:ext>
            </a:extLst>
          </p:cNvPr>
          <p:cNvSpPr txBox="1"/>
          <p:nvPr/>
        </p:nvSpPr>
        <p:spPr>
          <a:xfrm>
            <a:off x="5789612" y="2458690"/>
            <a:ext cx="5372100" cy="1754326"/>
          </a:xfrm>
          <a:prstGeom prst="rect">
            <a:avLst/>
          </a:prstGeom>
          <a:noFill/>
        </p:spPr>
        <p:txBody>
          <a:bodyPr wrap="square" rtlCol="0">
            <a:spAutoFit/>
          </a:bodyPr>
          <a:lstStyle/>
          <a:p>
            <a:pPr>
              <a:lnSpc>
                <a:spcPct val="90000"/>
              </a:lnSpc>
            </a:pPr>
            <a:r>
              <a:rPr lang="en-US" sz="4000" b="1">
                <a:latin typeface="+mj-lt"/>
              </a:rPr>
              <a:t>He Wants Your Family &amp; Community To Take Special Care Of You.</a:t>
            </a:r>
          </a:p>
        </p:txBody>
      </p:sp>
      <p:sp>
        <p:nvSpPr>
          <p:cNvPr id="8" name="TextBox 7">
            <a:extLst>
              <a:ext uri="{FF2B5EF4-FFF2-40B4-BE49-F238E27FC236}">
                <a16:creationId xmlns="" xmlns:a16="http://schemas.microsoft.com/office/drawing/2014/main" id="{5BD99CE0-E145-4A80-82BA-57263D893CEF}"/>
              </a:ext>
            </a:extLst>
          </p:cNvPr>
          <p:cNvSpPr txBox="1"/>
          <p:nvPr/>
        </p:nvSpPr>
        <p:spPr>
          <a:xfrm>
            <a:off x="6894512" y="4785577"/>
            <a:ext cx="4953000" cy="1200329"/>
          </a:xfrm>
          <a:prstGeom prst="rect">
            <a:avLst/>
          </a:prstGeom>
          <a:noFill/>
        </p:spPr>
        <p:txBody>
          <a:bodyPr wrap="square" rtlCol="0">
            <a:spAutoFit/>
          </a:bodyPr>
          <a:lstStyle/>
          <a:p>
            <a:pPr>
              <a:lnSpc>
                <a:spcPct val="90000"/>
              </a:lnSpc>
            </a:pPr>
            <a:r>
              <a:rPr lang="en-US" sz="4000" b="1">
                <a:latin typeface="+mj-lt"/>
              </a:rPr>
              <a:t>He Wants YOU To Take Care of You, Too!</a:t>
            </a:r>
          </a:p>
        </p:txBody>
      </p:sp>
      <p:pic>
        <p:nvPicPr>
          <p:cNvPr id="4" name="Picture 8" descr="A couple of people posing for the camera&#10;&#10;Description generated with very high confidence">
            <a:extLst>
              <a:ext uri="{FF2B5EF4-FFF2-40B4-BE49-F238E27FC236}">
                <a16:creationId xmlns="" xmlns:a16="http://schemas.microsoft.com/office/drawing/2014/main" id="{5604094A-6ECE-4F21-9316-11C438B11758}"/>
              </a:ext>
            </a:extLst>
          </p:cNvPr>
          <p:cNvPicPr>
            <a:picLocks noChangeAspect="1"/>
          </p:cNvPicPr>
          <p:nvPr/>
        </p:nvPicPr>
        <p:blipFill>
          <a:blip r:embed="rId2"/>
          <a:stretch>
            <a:fillRect/>
          </a:stretch>
        </p:blipFill>
        <p:spPr>
          <a:xfrm>
            <a:off x="981707" y="892198"/>
            <a:ext cx="3619276" cy="4935648"/>
          </a:xfrm>
          <a:prstGeom prst="rect">
            <a:avLst/>
          </a:prstGeom>
        </p:spPr>
      </p:pic>
    </p:spTree>
    <p:extLst>
      <p:ext uri="{BB962C8B-B14F-4D97-AF65-F5344CB8AC3E}">
        <p14:creationId xmlns:p14="http://schemas.microsoft.com/office/powerpoint/2010/main" val="84127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13</a:t>
            </a:fld>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247507"/>
          </a:xfrm>
          <a:prstGeom prst="rect">
            <a:avLst/>
          </a:prstGeom>
        </p:spPr>
      </p:pic>
      <p:sp>
        <p:nvSpPr>
          <p:cNvPr id="6" name="TextBox 5">
            <a:extLst>
              <a:ext uri="{FF2B5EF4-FFF2-40B4-BE49-F238E27FC236}">
                <a16:creationId xmlns="" xmlns:a16="http://schemas.microsoft.com/office/drawing/2014/main" id="{9C6B011C-CD5E-4E72-A6EA-CA313D4727AC}"/>
              </a:ext>
            </a:extLst>
          </p:cNvPr>
          <p:cNvSpPr txBox="1"/>
          <p:nvPr/>
        </p:nvSpPr>
        <p:spPr>
          <a:xfrm>
            <a:off x="5789612" y="997083"/>
            <a:ext cx="5768046"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Jesus Wants You To Know You're Loved.</a:t>
            </a:r>
          </a:p>
        </p:txBody>
      </p:sp>
      <p:sp>
        <p:nvSpPr>
          <p:cNvPr id="7" name="TextBox 6">
            <a:extLst>
              <a:ext uri="{FF2B5EF4-FFF2-40B4-BE49-F238E27FC236}">
                <a16:creationId xmlns="" xmlns:a16="http://schemas.microsoft.com/office/drawing/2014/main" id="{C61E7E3E-3AEB-43D6-BB46-043C9870169C}"/>
              </a:ext>
            </a:extLst>
          </p:cNvPr>
          <p:cNvSpPr txBox="1"/>
          <p:nvPr/>
        </p:nvSpPr>
        <p:spPr>
          <a:xfrm>
            <a:off x="6475412" y="3581400"/>
            <a:ext cx="5387046"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He Wants You To </a:t>
            </a:r>
            <a:br>
              <a:rPr lang="en-US" sz="5400" b="1">
                <a:solidFill>
                  <a:schemeClr val="bg1">
                    <a:lumMod val="75000"/>
                    <a:lumOff val="25000"/>
                  </a:schemeClr>
                </a:solidFill>
                <a:latin typeface="Calibri" panose="020F0502020204030204" pitchFamily="34" charset="0"/>
                <a:cs typeface="Calibri" panose="020F0502020204030204" pitchFamily="34" charset="0"/>
              </a:rPr>
            </a:br>
            <a:r>
              <a:rPr lang="en-US" sz="5400" b="1">
                <a:solidFill>
                  <a:schemeClr val="bg1">
                    <a:lumMod val="75000"/>
                    <a:lumOff val="25000"/>
                  </a:schemeClr>
                </a:solidFill>
                <a:latin typeface="Calibri" panose="020F0502020204030204" pitchFamily="34" charset="0"/>
                <a:cs typeface="Calibri" panose="020F0502020204030204" pitchFamily="34" charset="0"/>
              </a:rPr>
              <a:t>Know You're Safe!</a:t>
            </a:r>
          </a:p>
        </p:txBody>
      </p:sp>
    </p:spTree>
    <p:extLst>
      <p:ext uri="{BB962C8B-B14F-4D97-AF65-F5344CB8AC3E}">
        <p14:creationId xmlns:p14="http://schemas.microsoft.com/office/powerpoint/2010/main" val="10970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14</a:t>
            </a:fld>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99"/>
            <a:ext cx="12188825" cy="6400799"/>
          </a:xfrm>
          <a:prstGeom prst="rect">
            <a:avLst/>
          </a:prstGeom>
        </p:spPr>
      </p:pic>
      <p:sp>
        <p:nvSpPr>
          <p:cNvPr id="6" name="TextBox 5">
            <a:extLst>
              <a:ext uri="{FF2B5EF4-FFF2-40B4-BE49-F238E27FC236}">
                <a16:creationId xmlns="" xmlns:a16="http://schemas.microsoft.com/office/drawing/2014/main" id="{9C6B011C-CD5E-4E72-A6EA-CA313D4727AC}"/>
              </a:ext>
            </a:extLst>
          </p:cNvPr>
          <p:cNvSpPr txBox="1"/>
          <p:nvPr/>
        </p:nvSpPr>
        <p:spPr>
          <a:xfrm>
            <a:off x="6170612" y="1981200"/>
            <a:ext cx="5791200"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Jesus Wants You To Know You're Loved.</a:t>
            </a:r>
          </a:p>
        </p:txBody>
      </p:sp>
      <p:sp>
        <p:nvSpPr>
          <p:cNvPr id="7" name="TextBox 6">
            <a:extLst>
              <a:ext uri="{FF2B5EF4-FFF2-40B4-BE49-F238E27FC236}">
                <a16:creationId xmlns="" xmlns:a16="http://schemas.microsoft.com/office/drawing/2014/main" id="{C61E7E3E-3AEB-43D6-BB46-043C9870169C}"/>
              </a:ext>
            </a:extLst>
          </p:cNvPr>
          <p:cNvSpPr txBox="1"/>
          <p:nvPr/>
        </p:nvSpPr>
        <p:spPr>
          <a:xfrm>
            <a:off x="6326308" y="3458447"/>
            <a:ext cx="5486400"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He Wants You To </a:t>
            </a:r>
            <a:br>
              <a:rPr lang="en-US" sz="5400" b="1">
                <a:solidFill>
                  <a:schemeClr val="bg1">
                    <a:lumMod val="75000"/>
                    <a:lumOff val="25000"/>
                  </a:schemeClr>
                </a:solidFill>
                <a:latin typeface="Calibri" panose="020F0502020204030204" pitchFamily="34" charset="0"/>
                <a:cs typeface="Calibri" panose="020F0502020204030204" pitchFamily="34" charset="0"/>
              </a:rPr>
            </a:br>
            <a:r>
              <a:rPr lang="en-US" sz="5400" b="1">
                <a:solidFill>
                  <a:schemeClr val="bg1">
                    <a:lumMod val="75000"/>
                    <a:lumOff val="25000"/>
                  </a:schemeClr>
                </a:solidFill>
                <a:latin typeface="Calibri" panose="020F0502020204030204" pitchFamily="34" charset="0"/>
                <a:cs typeface="Calibri" panose="020F0502020204030204" pitchFamily="34" charset="0"/>
              </a:rPr>
              <a:t>Know You're Safe!</a:t>
            </a:r>
          </a:p>
        </p:txBody>
      </p:sp>
    </p:spTree>
    <p:extLst>
      <p:ext uri="{BB962C8B-B14F-4D97-AF65-F5344CB8AC3E}">
        <p14:creationId xmlns:p14="http://schemas.microsoft.com/office/powerpoint/2010/main" val="173659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15</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599"/>
            <a:ext cx="12188825" cy="6477000"/>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1588127"/>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You Probably Have A Family To Help Care For You.</a:t>
            </a:r>
          </a:p>
        </p:txBody>
      </p:sp>
    </p:spTree>
    <p:extLst>
      <p:ext uri="{BB962C8B-B14F-4D97-AF65-F5344CB8AC3E}">
        <p14:creationId xmlns:p14="http://schemas.microsoft.com/office/powerpoint/2010/main" val="53824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42024D-D2B4-473E-9765-E287BECCDED1}"/>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B58BEA8C-DCE9-4238-9E5F-25F48473580D}"/>
              </a:ext>
            </a:extLst>
          </p:cNvPr>
          <p:cNvSpPr>
            <a:spLocks noGrp="1"/>
          </p:cNvSpPr>
          <p:nvPr>
            <p:ph type="sldNum" sz="quarter" idx="12"/>
          </p:nvPr>
        </p:nvSpPr>
        <p:spPr/>
        <p:txBody>
          <a:bodyPr/>
          <a:lstStyle/>
          <a:p>
            <a:fld id="{25BA54BD-C84D-46CE-8B72-31BFB26ABA43}" type="slidenum">
              <a:rPr lang="en-US"/>
              <a:t>16</a:t>
            </a:fld>
            <a:endParaRPr lang="en-US"/>
          </a:p>
        </p:txBody>
      </p:sp>
      <p:pic>
        <p:nvPicPr>
          <p:cNvPr id="4" name="Picture 4" descr="A person looking at her cell phone&#10;&#10;Description generated with high confidence">
            <a:extLst>
              <a:ext uri="{FF2B5EF4-FFF2-40B4-BE49-F238E27FC236}">
                <a16:creationId xmlns="" xmlns:a16="http://schemas.microsoft.com/office/drawing/2014/main" id="{BEE06ED5-FA59-4723-9C06-A20EA99E2EBB}"/>
              </a:ext>
            </a:extLst>
          </p:cNvPr>
          <p:cNvPicPr>
            <a:picLocks noChangeAspect="1"/>
          </p:cNvPicPr>
          <p:nvPr/>
        </p:nvPicPr>
        <p:blipFill>
          <a:blip r:embed="rId2"/>
          <a:stretch>
            <a:fillRect/>
          </a:stretch>
        </p:blipFill>
        <p:spPr>
          <a:xfrm>
            <a:off x="4769054" y="958361"/>
            <a:ext cx="6723977" cy="4488610"/>
          </a:xfrm>
          <a:prstGeom prst="rect">
            <a:avLst/>
          </a:prstGeom>
        </p:spPr>
      </p:pic>
      <p:sp>
        <p:nvSpPr>
          <p:cNvPr id="6" name="TextBox 5">
            <a:extLst>
              <a:ext uri="{FF2B5EF4-FFF2-40B4-BE49-F238E27FC236}">
                <a16:creationId xmlns="" xmlns:a16="http://schemas.microsoft.com/office/drawing/2014/main" id="{ED9310B6-1460-4AF5-BE2C-C1666B6A006C}"/>
              </a:ext>
            </a:extLst>
          </p:cNvPr>
          <p:cNvSpPr txBox="1"/>
          <p:nvPr/>
        </p:nvSpPr>
        <p:spPr>
          <a:xfrm>
            <a:off x="599487" y="1759194"/>
            <a:ext cx="3173098" cy="28869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tx1">
                    <a:lumMod val="95000"/>
                  </a:schemeClr>
                </a:solidFill>
                <a:cs typeface="Calibri"/>
              </a:rPr>
              <a:t>You Probably Have A Family</a:t>
            </a:r>
          </a:p>
          <a:p>
            <a:r>
              <a:rPr lang="en-US" sz="4000" b="1" dirty="0">
                <a:solidFill>
                  <a:schemeClr val="tx1">
                    <a:lumMod val="95000"/>
                  </a:schemeClr>
                </a:solidFill>
                <a:cs typeface="Calibri"/>
              </a:rPr>
              <a:t>To Help Care </a:t>
            </a:r>
          </a:p>
          <a:p>
            <a:r>
              <a:rPr lang="en-US" sz="4000" b="1" dirty="0">
                <a:solidFill>
                  <a:schemeClr val="tx1">
                    <a:lumMod val="95000"/>
                  </a:schemeClr>
                </a:solidFill>
                <a:cs typeface="Calibri"/>
              </a:rPr>
              <a:t>For You.</a:t>
            </a:r>
            <a:endParaRPr lang="en-US" sz="4000" dirty="0">
              <a:solidFill>
                <a:schemeClr val="tx1">
                  <a:lumMod val="95000"/>
                </a:schemeClr>
              </a:solidFill>
              <a:cs typeface="Calibri"/>
            </a:endParaRPr>
          </a:p>
          <a:p>
            <a:pPr algn="l">
              <a:lnSpc>
                <a:spcPct val="90000"/>
              </a:lnSpc>
            </a:pPr>
            <a:endParaRPr lang="en-US" sz="2400" dirty="0">
              <a:cs typeface="Calibri"/>
            </a:endParaRPr>
          </a:p>
        </p:txBody>
      </p:sp>
    </p:spTree>
    <p:extLst>
      <p:ext uri="{BB962C8B-B14F-4D97-AF65-F5344CB8AC3E}">
        <p14:creationId xmlns:p14="http://schemas.microsoft.com/office/powerpoint/2010/main" val="418618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17</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 t="9466" r="-61" b="14807"/>
          <a:stretch/>
        </p:blipFill>
        <p:spPr>
          <a:xfrm>
            <a:off x="13353" y="-457200"/>
            <a:ext cx="12188824" cy="6705601"/>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7237412" y="21252"/>
            <a:ext cx="4724400" cy="2529923"/>
          </a:xfrm>
          <a:prstGeom prst="rect">
            <a:avLst/>
          </a:prstGeom>
          <a:noFill/>
        </p:spPr>
        <p:txBody>
          <a:bodyPr wrap="square" rtlCol="0">
            <a:spAutoFit/>
          </a:bodyPr>
          <a:lstStyle/>
          <a:p>
            <a:pPr algn="r">
              <a:lnSpc>
                <a:spcPct val="90000"/>
              </a:lnSpc>
            </a:pPr>
            <a:r>
              <a:rPr lang="en-US" sz="4400" b="1">
                <a:latin typeface="Calibri" panose="020F0502020204030204" pitchFamily="34" charset="0"/>
                <a:cs typeface="Calibri" panose="020F0502020204030204" pitchFamily="34" charset="0"/>
              </a:rPr>
              <a:t>Grandfathers &amp; </a:t>
            </a:r>
          </a:p>
          <a:p>
            <a:pPr algn="r">
              <a:lnSpc>
                <a:spcPct val="90000"/>
              </a:lnSpc>
            </a:pPr>
            <a:r>
              <a:rPr lang="en-US" sz="4400" b="1">
                <a:latin typeface="Calibri" panose="020F0502020204030204" pitchFamily="34" charset="0"/>
                <a:cs typeface="Calibri" panose="020F0502020204030204" pitchFamily="34" charset="0"/>
              </a:rPr>
              <a:t>Grandmothers </a:t>
            </a:r>
          </a:p>
          <a:p>
            <a:pPr algn="r">
              <a:lnSpc>
                <a:spcPct val="90000"/>
              </a:lnSpc>
            </a:pPr>
            <a:r>
              <a:rPr lang="en-US" sz="4400" b="1">
                <a:latin typeface="Calibri" panose="020F0502020204030204" pitchFamily="34" charset="0"/>
                <a:cs typeface="Calibri" panose="020F0502020204030204" pitchFamily="34" charset="0"/>
              </a:rPr>
              <a:t>Can Help Care </a:t>
            </a:r>
          </a:p>
          <a:p>
            <a:pPr algn="r">
              <a:lnSpc>
                <a:spcPct val="90000"/>
              </a:lnSpc>
            </a:pPr>
            <a:r>
              <a:rPr lang="en-US" sz="4400" b="1">
                <a:latin typeface="Calibri" panose="020F0502020204030204" pitchFamily="34" charset="0"/>
                <a:cs typeface="Calibri" panose="020F0502020204030204" pitchFamily="34" charset="0"/>
              </a:rPr>
              <a:t>For You, Too!</a:t>
            </a:r>
          </a:p>
        </p:txBody>
      </p:sp>
    </p:spTree>
    <p:extLst>
      <p:ext uri="{BB962C8B-B14F-4D97-AF65-F5344CB8AC3E}">
        <p14:creationId xmlns:p14="http://schemas.microsoft.com/office/powerpoint/2010/main" val="131489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18</a:t>
            </a:fld>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799"/>
            <a:ext cx="12188825" cy="6553200"/>
          </a:xfrm>
          <a:prstGeom prst="rect">
            <a:avLst/>
          </a:prstGeom>
        </p:spPr>
      </p:pic>
      <p:sp>
        <p:nvSpPr>
          <p:cNvPr id="6" name="TextBox 5">
            <a:extLst>
              <a:ext uri="{FF2B5EF4-FFF2-40B4-BE49-F238E27FC236}">
                <a16:creationId xmlns="" xmlns:a16="http://schemas.microsoft.com/office/drawing/2014/main" id="{9C6B011C-CD5E-4E72-A6EA-CA313D4727AC}"/>
              </a:ext>
            </a:extLst>
          </p:cNvPr>
          <p:cNvSpPr txBox="1"/>
          <p:nvPr/>
        </p:nvSpPr>
        <p:spPr>
          <a:xfrm>
            <a:off x="379412" y="533400"/>
            <a:ext cx="5181600" cy="2086725"/>
          </a:xfrm>
          <a:prstGeom prst="rect">
            <a:avLst/>
          </a:prstGeom>
          <a:noFill/>
        </p:spPr>
        <p:txBody>
          <a:bodyPr wrap="square" rtlCol="0">
            <a:spAutoFit/>
          </a:bodyPr>
          <a:lstStyle/>
          <a:p>
            <a:pPr>
              <a:lnSpc>
                <a:spcPct val="90000"/>
              </a:lnSpc>
            </a:pPr>
            <a:r>
              <a:rPr lang="en-US" sz="4800" b="1">
                <a:solidFill>
                  <a:schemeClr val="bg1">
                    <a:lumMod val="75000"/>
                    <a:lumOff val="25000"/>
                  </a:schemeClr>
                </a:solidFill>
                <a:latin typeface="Calibri" panose="020F0502020204030204" pitchFamily="34" charset="0"/>
                <a:cs typeface="Calibri" panose="020F0502020204030204" pitchFamily="34" charset="0"/>
              </a:rPr>
              <a:t>Teachers Can Help You To Know You're Cared For, Too!</a:t>
            </a:r>
          </a:p>
        </p:txBody>
      </p:sp>
    </p:spTree>
    <p:extLst>
      <p:ext uri="{BB962C8B-B14F-4D97-AF65-F5344CB8AC3E}">
        <p14:creationId xmlns:p14="http://schemas.microsoft.com/office/powerpoint/2010/main" val="7409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8F9F73E-E6A4-4BD1-BB40-DF25AD2B37A9}"/>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BE3CEED9-3243-484A-A2DB-F449895AB1CB}"/>
              </a:ext>
            </a:extLst>
          </p:cNvPr>
          <p:cNvSpPr>
            <a:spLocks noGrp="1"/>
          </p:cNvSpPr>
          <p:nvPr>
            <p:ph type="sldNum" sz="quarter" idx="12"/>
          </p:nvPr>
        </p:nvSpPr>
        <p:spPr/>
        <p:txBody>
          <a:bodyPr/>
          <a:lstStyle/>
          <a:p>
            <a:fld id="{25BA54BD-C84D-46CE-8B72-31BFB26ABA43}" type="slidenum">
              <a:rPr lang="en-US"/>
              <a:t>19</a:t>
            </a:fld>
            <a:endParaRPr lang="en-US"/>
          </a:p>
        </p:txBody>
      </p:sp>
      <p:sp>
        <p:nvSpPr>
          <p:cNvPr id="4" name="TextBox 3">
            <a:extLst>
              <a:ext uri="{FF2B5EF4-FFF2-40B4-BE49-F238E27FC236}">
                <a16:creationId xmlns="" xmlns:a16="http://schemas.microsoft.com/office/drawing/2014/main" id="{336F7445-0CAC-43FD-9CD3-CB67630CD1E1}"/>
              </a:ext>
            </a:extLst>
          </p:cNvPr>
          <p:cNvSpPr txBox="1"/>
          <p:nvPr/>
        </p:nvSpPr>
        <p:spPr>
          <a:xfrm>
            <a:off x="2897318" y="1717329"/>
            <a:ext cx="6394188" cy="350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Can you think of an adult who cares for you?  </a:t>
            </a:r>
          </a:p>
          <a:p>
            <a:r>
              <a:rPr lang="en-US" sz="4000" dirty="0">
                <a:cs typeface="Calibri"/>
              </a:rPr>
              <a:t/>
            </a:r>
            <a:br>
              <a:rPr lang="en-US" sz="4000" dirty="0">
                <a:cs typeface="Calibri"/>
              </a:rPr>
            </a:br>
            <a:r>
              <a:rPr lang="en-US" sz="4000" dirty="0"/>
              <a:t>Think in your mind--</a:t>
            </a:r>
            <a:r>
              <a:rPr lang="en-US" sz="4000" dirty="0">
                <a:cs typeface="Calibri"/>
              </a:rPr>
              <a:t/>
            </a:r>
            <a:br>
              <a:rPr lang="en-US" sz="4000" dirty="0">
                <a:cs typeface="Calibri"/>
              </a:rPr>
            </a:br>
            <a:r>
              <a:rPr lang="en-US" sz="4000" dirty="0"/>
              <a:t>who is that person?</a:t>
            </a:r>
          </a:p>
          <a:p>
            <a:pPr algn="l">
              <a:lnSpc>
                <a:spcPct val="90000"/>
              </a:lnSpc>
            </a:pPr>
            <a:endParaRPr lang="en-US" sz="2400" dirty="0">
              <a:cs typeface="Calibri"/>
            </a:endParaRPr>
          </a:p>
        </p:txBody>
      </p:sp>
    </p:spTree>
    <p:extLst>
      <p:ext uri="{BB962C8B-B14F-4D97-AF65-F5344CB8AC3E}">
        <p14:creationId xmlns:p14="http://schemas.microsoft.com/office/powerpoint/2010/main" val="381791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C0F1FB-E239-4AFE-B7BC-58B6B170887D}"/>
              </a:ext>
            </a:extLst>
          </p:cNvPr>
          <p:cNvSpPr>
            <a:spLocks noGrp="1"/>
          </p:cNvSpPr>
          <p:nvPr>
            <p:ph type="title"/>
          </p:nvPr>
        </p:nvSpPr>
        <p:spPr>
          <a:xfrm>
            <a:off x="1522414" y="274638"/>
            <a:ext cx="9143998" cy="1325562"/>
          </a:xfrm>
        </p:spPr>
        <p:txBody>
          <a:bodyPr anchor="ctr">
            <a:normAutofit/>
          </a:bodyPr>
          <a:lstStyle/>
          <a:p>
            <a:r>
              <a:rPr lang="en-US" sz="3600" b="1"/>
              <a:t>People Take Very Good Care of Things That Are Special.</a:t>
            </a:r>
          </a:p>
        </p:txBody>
      </p:sp>
      <p:sp>
        <p:nvSpPr>
          <p:cNvPr id="8" name="Footer Placeholder 7">
            <a:extLst>
              <a:ext uri="{FF2B5EF4-FFF2-40B4-BE49-F238E27FC236}">
                <a16:creationId xmlns="" xmlns:a16="http://schemas.microsoft.com/office/drawing/2014/main" id="{11A1AA61-B66C-4A63-A039-7E644858F431}"/>
              </a:ext>
            </a:extLst>
          </p:cNvPr>
          <p:cNvSpPr>
            <a:spLocks noGrp="1"/>
          </p:cNvSpPr>
          <p:nvPr>
            <p:ph type="ftr" sz="quarter" idx="11"/>
          </p:nvPr>
        </p:nvSpPr>
        <p:spPr/>
        <p:txBody>
          <a:bodyPr/>
          <a:lstStyle/>
          <a:p>
            <a:r>
              <a:rPr lang="en-US"/>
              <a:t>The kNOw Program - (C) Monica Pope 2018 All Rights Reserved</a:t>
            </a:r>
          </a:p>
        </p:txBody>
      </p:sp>
      <p:sp>
        <p:nvSpPr>
          <p:cNvPr id="9" name="Slide Number Placeholder 8">
            <a:extLst>
              <a:ext uri="{FF2B5EF4-FFF2-40B4-BE49-F238E27FC236}">
                <a16:creationId xmlns="" xmlns:a16="http://schemas.microsoft.com/office/drawing/2014/main" id="{EFDEBD0C-1613-435F-99B7-9C55A65F396D}"/>
              </a:ext>
            </a:extLst>
          </p:cNvPr>
          <p:cNvSpPr>
            <a:spLocks noGrp="1"/>
          </p:cNvSpPr>
          <p:nvPr>
            <p:ph type="sldNum" sz="quarter" idx="12"/>
          </p:nvPr>
        </p:nvSpPr>
        <p:spPr/>
        <p:txBody>
          <a:bodyPr/>
          <a:lstStyle/>
          <a:p>
            <a:fld id="{25BA54BD-C84D-46CE-8B72-31BFB26ABA43}" type="slidenum">
              <a:rPr lang="en-US" smtClean="0"/>
              <a:t>2</a:t>
            </a:fld>
            <a:endParaRPr lang="en-US"/>
          </a:p>
        </p:txBody>
      </p:sp>
      <p:pic>
        <p:nvPicPr>
          <p:cNvPr id="6" name="Content Placeholder 5">
            <a:extLst>
              <a:ext uri="{FF2B5EF4-FFF2-40B4-BE49-F238E27FC236}">
                <a16:creationId xmlns="" xmlns:a16="http://schemas.microsoft.com/office/drawing/2014/main" id="{A31551BF-4D8A-4BA0-9D66-92227543823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85235" y="1905000"/>
            <a:ext cx="4018356" cy="4267200"/>
          </a:xfrm>
        </p:spPr>
      </p:pic>
    </p:spTree>
    <p:extLst>
      <p:ext uri="{BB962C8B-B14F-4D97-AF65-F5344CB8AC3E}">
        <p14:creationId xmlns:p14="http://schemas.microsoft.com/office/powerpoint/2010/main" val="31432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20</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248401"/>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 xmlns:a16="http://schemas.microsoft.com/office/drawing/2014/main" id="{218ED1C4-C236-4ED7-9A17-C2A0DF6B1435}"/>
              </a:ext>
            </a:extLst>
          </p:cNvPr>
          <p:cNvSpPr/>
          <p:nvPr/>
        </p:nvSpPr>
        <p:spPr>
          <a:xfrm>
            <a:off x="0" y="3735674"/>
            <a:ext cx="12188825" cy="2512725"/>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74A04B3-B007-4C8F-80EB-8FA7BFEF9DCB}"/>
              </a:ext>
            </a:extLst>
          </p:cNvPr>
          <p:cNvSpPr txBox="1"/>
          <p:nvPr/>
        </p:nvSpPr>
        <p:spPr>
          <a:xfrm>
            <a:off x="227012" y="3735675"/>
            <a:ext cx="11734800" cy="590931"/>
          </a:xfrm>
          <a:prstGeom prst="rect">
            <a:avLst/>
          </a:prstGeom>
          <a:noFill/>
        </p:spPr>
        <p:txBody>
          <a:bodyPr wrap="square" rtlCol="0">
            <a:spAutoFit/>
          </a:bodyPr>
          <a:lstStyle/>
          <a:p>
            <a:pPr>
              <a:lnSpc>
                <a:spcPct val="90000"/>
              </a:lnSpc>
            </a:pPr>
            <a:r>
              <a:rPr lang="en-US" sz="3600" b="1">
                <a:latin typeface="Calibri" panose="020F0502020204030204" pitchFamily="34" charset="0"/>
                <a:cs typeface="Calibri" panose="020F0502020204030204" pitchFamily="34" charset="0"/>
              </a:rPr>
              <a:t>You're Made Of A Body, A Soul, Feelings, Thoughts &amp; Ideas!</a:t>
            </a:r>
          </a:p>
        </p:txBody>
      </p:sp>
    </p:spTree>
    <p:extLst>
      <p:ext uri="{BB962C8B-B14F-4D97-AF65-F5344CB8AC3E}">
        <p14:creationId xmlns:p14="http://schemas.microsoft.com/office/powerpoint/2010/main" val="7347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21</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248401"/>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 xmlns:a16="http://schemas.microsoft.com/office/drawing/2014/main" id="{218ED1C4-C236-4ED7-9A17-C2A0DF6B1435}"/>
              </a:ext>
            </a:extLst>
          </p:cNvPr>
          <p:cNvSpPr/>
          <p:nvPr/>
        </p:nvSpPr>
        <p:spPr>
          <a:xfrm>
            <a:off x="0" y="3735674"/>
            <a:ext cx="12188825" cy="2512725"/>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74A04B3-B007-4C8F-80EB-8FA7BFEF9DCB}"/>
              </a:ext>
            </a:extLst>
          </p:cNvPr>
          <p:cNvSpPr txBox="1"/>
          <p:nvPr/>
        </p:nvSpPr>
        <p:spPr>
          <a:xfrm>
            <a:off x="227012" y="3735675"/>
            <a:ext cx="11734800" cy="951030"/>
          </a:xfrm>
          <a:prstGeom prst="rect">
            <a:avLst/>
          </a:prstGeom>
          <a:noFill/>
        </p:spPr>
        <p:txBody>
          <a:bodyPr wrap="square" rtlCol="0">
            <a:spAutoFit/>
          </a:bodyPr>
          <a:lstStyle/>
          <a:p>
            <a:pPr algn="ctr">
              <a:lnSpc>
                <a:spcPct val="90000"/>
              </a:lnSpc>
            </a:pPr>
            <a:r>
              <a:rPr lang="en-US" sz="4800" b="1">
                <a:latin typeface="Calibri" panose="020F0502020204030204" pitchFamily="34" charset="0"/>
                <a:cs typeface="Calibri" panose="020F0502020204030204" pitchFamily="34" charset="0"/>
              </a:rPr>
              <a:t>You Really Are Pretty Amazing &amp; Special!</a:t>
            </a:r>
            <a:endParaRPr lang="en-US" sz="2000" b="1">
              <a:latin typeface="Calibri" panose="020F0502020204030204" pitchFamily="34" charset="0"/>
              <a:cs typeface="Calibri" panose="020F0502020204030204" pitchFamily="34" charset="0"/>
            </a:endParaRPr>
          </a:p>
          <a:p>
            <a:pPr>
              <a:lnSpc>
                <a:spcPct val="90000"/>
              </a:lnSpc>
            </a:pPr>
            <a:endParaRPr lang="en-US" sz="1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6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22</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248401"/>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 xmlns:a16="http://schemas.microsoft.com/office/drawing/2014/main" id="{218ED1C4-C236-4ED7-9A17-C2A0DF6B1435}"/>
              </a:ext>
            </a:extLst>
          </p:cNvPr>
          <p:cNvSpPr/>
          <p:nvPr/>
        </p:nvSpPr>
        <p:spPr>
          <a:xfrm>
            <a:off x="0" y="3735674"/>
            <a:ext cx="12188825" cy="2512725"/>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74A04B3-B007-4C8F-80EB-8FA7BFEF9DCB}"/>
              </a:ext>
            </a:extLst>
          </p:cNvPr>
          <p:cNvSpPr txBox="1"/>
          <p:nvPr/>
        </p:nvSpPr>
        <p:spPr>
          <a:xfrm>
            <a:off x="227012" y="3735675"/>
            <a:ext cx="11734800"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God Wants You To Be Safe.</a:t>
            </a:r>
          </a:p>
        </p:txBody>
      </p:sp>
    </p:spTree>
    <p:extLst>
      <p:ext uri="{BB962C8B-B14F-4D97-AF65-F5344CB8AC3E}">
        <p14:creationId xmlns:p14="http://schemas.microsoft.com/office/powerpoint/2010/main" val="286698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4362" cy="6248400"/>
          </a:xfrm>
          <a:prstGeom prst="rect">
            <a:avLst/>
          </a:prstGeom>
        </p:spPr>
      </p:pic>
      <p:sp>
        <p:nvSpPr>
          <p:cNvPr id="4" name="Rectangle 3">
            <a:extLst>
              <a:ext uri="{FF2B5EF4-FFF2-40B4-BE49-F238E27FC236}">
                <a16:creationId xmlns="" xmlns:a16="http://schemas.microsoft.com/office/drawing/2014/main" id="{8E378B2B-A2BC-4586-B3D7-6611072D105F}"/>
              </a:ext>
            </a:extLst>
          </p:cNvPr>
          <p:cNvSpPr/>
          <p:nvPr/>
        </p:nvSpPr>
        <p:spPr>
          <a:xfrm>
            <a:off x="6627812" y="2057400"/>
            <a:ext cx="5561013" cy="4191000"/>
          </a:xfrm>
          <a:prstGeom prst="rect">
            <a:avLst/>
          </a:prstGeom>
          <a:solidFill>
            <a:schemeClr val="bg1">
              <a:alpha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23</a:t>
            </a:fld>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6774955" y="2205346"/>
            <a:ext cx="5409407" cy="1865126"/>
          </a:xfrm>
          <a:prstGeom prst="rect">
            <a:avLst/>
          </a:prstGeom>
          <a:noFill/>
        </p:spPr>
        <p:txBody>
          <a:bodyPr wrap="square" rtlCol="0">
            <a:spAutoFit/>
          </a:bodyPr>
          <a:lstStyle/>
          <a:p>
            <a:pPr>
              <a:lnSpc>
                <a:spcPct val="90000"/>
              </a:lnSpc>
            </a:pPr>
            <a:r>
              <a:rPr lang="en-US" sz="3200" b="1">
                <a:solidFill>
                  <a:schemeClr val="tx1">
                    <a:lumMod val="95000"/>
                  </a:schemeClr>
                </a:solidFill>
                <a:latin typeface="Calibri" panose="020F0502020204030204" pitchFamily="34" charset="0"/>
                <a:cs typeface="Calibri" panose="020F0502020204030204" pitchFamily="34" charset="0"/>
              </a:rPr>
              <a:t>It Deserves Special Care Because It's The Place Where God Comes To Live Inside Of You.</a:t>
            </a:r>
          </a:p>
        </p:txBody>
      </p:sp>
      <p:sp>
        <p:nvSpPr>
          <p:cNvPr id="7" name="TextBox 6">
            <a:extLst>
              <a:ext uri="{FF2B5EF4-FFF2-40B4-BE49-F238E27FC236}">
                <a16:creationId xmlns="" xmlns:a16="http://schemas.microsoft.com/office/drawing/2014/main" id="{605C4B34-1630-48CD-B14F-C43E7CF1E8C6}"/>
              </a:ext>
            </a:extLst>
          </p:cNvPr>
          <p:cNvSpPr txBox="1"/>
          <p:nvPr/>
        </p:nvSpPr>
        <p:spPr>
          <a:xfrm>
            <a:off x="6779418" y="4226873"/>
            <a:ext cx="4532882" cy="1865126"/>
          </a:xfrm>
          <a:prstGeom prst="rect">
            <a:avLst/>
          </a:prstGeom>
          <a:noFill/>
        </p:spPr>
        <p:txBody>
          <a:bodyPr wrap="square" rtlCol="0">
            <a:spAutoFit/>
          </a:bodyPr>
          <a:lstStyle/>
          <a:p>
            <a:pPr>
              <a:lnSpc>
                <a:spcPct val="90000"/>
              </a:lnSpc>
            </a:pPr>
            <a:r>
              <a:rPr lang="en-US" sz="3200" b="1">
                <a:solidFill>
                  <a:schemeClr val="tx1">
                    <a:lumMod val="95000"/>
                  </a:schemeClr>
                </a:solidFill>
                <a:latin typeface="Calibri" panose="020F0502020204030204" pitchFamily="34" charset="0"/>
                <a:cs typeface="Calibri" panose="020F0502020204030204" pitchFamily="34" charset="0"/>
              </a:rPr>
              <a:t>Even Though You Can't See Your Soul, It Still Deserves Very Special Care.</a:t>
            </a:r>
          </a:p>
        </p:txBody>
      </p:sp>
      <p:sp>
        <p:nvSpPr>
          <p:cNvPr id="8" name="TextBox 7">
            <a:extLst>
              <a:ext uri="{FF2B5EF4-FFF2-40B4-BE49-F238E27FC236}">
                <a16:creationId xmlns="" xmlns:a16="http://schemas.microsoft.com/office/drawing/2014/main" id="{932A3DF9-6439-462D-B95B-E8552FBAA897}"/>
              </a:ext>
            </a:extLst>
          </p:cNvPr>
          <p:cNvSpPr txBox="1"/>
          <p:nvPr/>
        </p:nvSpPr>
        <p:spPr>
          <a:xfrm>
            <a:off x="303212" y="178523"/>
            <a:ext cx="10287002" cy="646331"/>
          </a:xfrm>
          <a:prstGeom prst="rect">
            <a:avLst/>
          </a:prstGeom>
          <a:noFill/>
        </p:spPr>
        <p:txBody>
          <a:bodyPr wrap="square" rtlCol="0">
            <a:spAutoFit/>
          </a:bodyPr>
          <a:lstStyle/>
          <a:p>
            <a:pPr>
              <a:lnSpc>
                <a:spcPct val="90000"/>
              </a:lnSpc>
            </a:pPr>
            <a:r>
              <a:rPr lang="en-US" sz="4000" b="1">
                <a:solidFill>
                  <a:schemeClr val="tx1">
                    <a:lumMod val="95000"/>
                  </a:schemeClr>
                </a:solidFill>
                <a:latin typeface="Calibri" panose="020F0502020204030204" pitchFamily="34" charset="0"/>
                <a:cs typeface="Calibri" panose="020F0502020204030204" pitchFamily="34" charset="0"/>
              </a:rPr>
              <a:t>Let's Talk About Your Soul. </a:t>
            </a:r>
          </a:p>
        </p:txBody>
      </p:sp>
    </p:spTree>
    <p:extLst>
      <p:ext uri="{BB962C8B-B14F-4D97-AF65-F5344CB8AC3E}">
        <p14:creationId xmlns:p14="http://schemas.microsoft.com/office/powerpoint/2010/main" val="36154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24</a:t>
            </a:fld>
            <a:endParaRPr lang="en-US"/>
          </a:p>
        </p:txBody>
      </p:sp>
      <p:sp>
        <p:nvSpPr>
          <p:cNvPr id="8" name="TextBox 7">
            <a:extLst>
              <a:ext uri="{FF2B5EF4-FFF2-40B4-BE49-F238E27FC236}">
                <a16:creationId xmlns="" xmlns:a16="http://schemas.microsoft.com/office/drawing/2014/main" id="{932A3DF9-6439-462D-B95B-E8552FBAA897}"/>
              </a:ext>
            </a:extLst>
          </p:cNvPr>
          <p:cNvSpPr txBox="1"/>
          <p:nvPr/>
        </p:nvSpPr>
        <p:spPr>
          <a:xfrm>
            <a:off x="303212" y="178523"/>
            <a:ext cx="10287002" cy="646331"/>
          </a:xfrm>
          <a:prstGeom prst="rect">
            <a:avLst/>
          </a:prstGeom>
          <a:noFill/>
        </p:spPr>
        <p:txBody>
          <a:bodyPr wrap="square" rtlCol="0">
            <a:spAutoFit/>
          </a:bodyPr>
          <a:lstStyle/>
          <a:p>
            <a:pPr>
              <a:lnSpc>
                <a:spcPct val="90000"/>
              </a:lnSpc>
            </a:pPr>
            <a:r>
              <a:rPr lang="en-US" sz="4000" b="1">
                <a:solidFill>
                  <a:schemeClr val="tx1">
                    <a:lumMod val="95000"/>
                  </a:schemeClr>
                </a:solidFill>
                <a:latin typeface="Calibri" panose="020F0502020204030204" pitchFamily="34" charset="0"/>
                <a:cs typeface="Calibri" panose="020F0502020204030204" pitchFamily="34" charset="0"/>
              </a:rPr>
              <a:t>Let's Talk About Your Soul. </a:t>
            </a:r>
          </a:p>
        </p:txBody>
      </p:sp>
      <p:sp>
        <p:nvSpPr>
          <p:cNvPr id="9" name="Rectangle 8">
            <a:extLst>
              <a:ext uri="{FF2B5EF4-FFF2-40B4-BE49-F238E27FC236}">
                <a16:creationId xmlns="" xmlns:a16="http://schemas.microsoft.com/office/drawing/2014/main" id="{D06B9D24-7AF3-4FEF-AE30-2E92BBEAD829}"/>
              </a:ext>
            </a:extLst>
          </p:cNvPr>
          <p:cNvSpPr/>
          <p:nvPr/>
        </p:nvSpPr>
        <p:spPr>
          <a:xfrm>
            <a:off x="6627812" y="1371600"/>
            <a:ext cx="5561013" cy="4876800"/>
          </a:xfrm>
          <a:prstGeom prst="rect">
            <a:avLst/>
          </a:prstGeom>
          <a:solidFill>
            <a:schemeClr val="bg1">
              <a:alpha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59D5827D-2EEC-4728-B4F6-1B9B5631DEED}"/>
              </a:ext>
            </a:extLst>
          </p:cNvPr>
          <p:cNvSpPr txBox="1"/>
          <p:nvPr/>
        </p:nvSpPr>
        <p:spPr>
          <a:xfrm>
            <a:off x="6760877" y="2702283"/>
            <a:ext cx="5218682" cy="1089530"/>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They Help You Learn To Talk To God- To Pray.</a:t>
            </a:r>
          </a:p>
        </p:txBody>
      </p:sp>
      <p:sp>
        <p:nvSpPr>
          <p:cNvPr id="11" name="TextBox 10">
            <a:extLst>
              <a:ext uri="{FF2B5EF4-FFF2-40B4-BE49-F238E27FC236}">
                <a16:creationId xmlns="" xmlns:a16="http://schemas.microsoft.com/office/drawing/2014/main" id="{687E207D-9A1C-4F60-A64A-4675ABEC315A}"/>
              </a:ext>
            </a:extLst>
          </p:cNvPr>
          <p:cNvSpPr txBox="1"/>
          <p:nvPr/>
        </p:nvSpPr>
        <p:spPr>
          <a:xfrm>
            <a:off x="6780212" y="3982426"/>
            <a:ext cx="5218682" cy="2086726"/>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YOU Know Your Soul Is Really Special, So You Do Pray &amp; Spend Time With God- Who Loves You.</a:t>
            </a:r>
          </a:p>
        </p:txBody>
      </p:sp>
      <p:sp>
        <p:nvSpPr>
          <p:cNvPr id="12" name="TextBox 11">
            <a:extLst>
              <a:ext uri="{FF2B5EF4-FFF2-40B4-BE49-F238E27FC236}">
                <a16:creationId xmlns="" xmlns:a16="http://schemas.microsoft.com/office/drawing/2014/main" id="{D8E170A9-36AE-489B-BD72-7DA796DB42E6}"/>
              </a:ext>
            </a:extLst>
          </p:cNvPr>
          <p:cNvSpPr txBox="1"/>
          <p:nvPr/>
        </p:nvSpPr>
        <p:spPr>
          <a:xfrm>
            <a:off x="6780212" y="1471718"/>
            <a:ext cx="5218682" cy="1089530"/>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The People Who Love You Know Your Soul Is Special.</a:t>
            </a:r>
          </a:p>
        </p:txBody>
      </p:sp>
    </p:spTree>
    <p:extLst>
      <p:ext uri="{BB962C8B-B14F-4D97-AF65-F5344CB8AC3E}">
        <p14:creationId xmlns:p14="http://schemas.microsoft.com/office/powerpoint/2010/main" val="103565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25</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0" y="-2"/>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169588" y="2045271"/>
            <a:ext cx="3052558" cy="2086725"/>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The People Who Love You, Care About Your Feelings.</a:t>
            </a:r>
          </a:p>
        </p:txBody>
      </p:sp>
      <p:sp>
        <p:nvSpPr>
          <p:cNvPr id="7" name="TextBox 6">
            <a:extLst>
              <a:ext uri="{FF2B5EF4-FFF2-40B4-BE49-F238E27FC236}">
                <a16:creationId xmlns="" xmlns:a16="http://schemas.microsoft.com/office/drawing/2014/main" id="{605C4B34-1630-48CD-B14F-C43E7CF1E8C6}"/>
              </a:ext>
            </a:extLst>
          </p:cNvPr>
          <p:cNvSpPr txBox="1"/>
          <p:nvPr/>
        </p:nvSpPr>
        <p:spPr>
          <a:xfrm>
            <a:off x="169588" y="4495800"/>
            <a:ext cx="3052558" cy="1588127"/>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They Want You To Feel Safe &amp; Loved.</a:t>
            </a:r>
          </a:p>
        </p:txBody>
      </p:sp>
      <p:sp>
        <p:nvSpPr>
          <p:cNvPr id="8" name="TextBox 7">
            <a:extLst>
              <a:ext uri="{FF2B5EF4-FFF2-40B4-BE49-F238E27FC236}">
                <a16:creationId xmlns="" xmlns:a16="http://schemas.microsoft.com/office/drawing/2014/main" id="{932A3DF9-6439-462D-B95B-E8552FBAA897}"/>
              </a:ext>
            </a:extLst>
          </p:cNvPr>
          <p:cNvSpPr txBox="1"/>
          <p:nvPr/>
        </p:nvSpPr>
        <p:spPr>
          <a:xfrm>
            <a:off x="198343" y="231035"/>
            <a:ext cx="3052558" cy="1588127"/>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Your Feelings Are Special, Too.</a:t>
            </a:r>
          </a:p>
        </p:txBody>
      </p:sp>
    </p:spTree>
    <p:extLst>
      <p:ext uri="{BB962C8B-B14F-4D97-AF65-F5344CB8AC3E}">
        <p14:creationId xmlns:p14="http://schemas.microsoft.com/office/powerpoint/2010/main" val="387121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26</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0" y="-2"/>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
            <a:extLst>
              <a:ext uri="{FF2B5EF4-FFF2-40B4-BE49-F238E27FC236}">
                <a16:creationId xmlns="" xmlns:a16="http://schemas.microsoft.com/office/drawing/2014/main" id="{1438D5F6-1BD3-41FB-B6AC-9151216559E8}"/>
              </a:ext>
            </a:extLst>
          </p:cNvPr>
          <p:cNvSpPr txBox="1"/>
          <p:nvPr/>
        </p:nvSpPr>
        <p:spPr>
          <a:xfrm>
            <a:off x="169588" y="318397"/>
            <a:ext cx="3257824"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200" b="1" dirty="0">
                <a:solidFill>
                  <a:schemeClr val="tx1">
                    <a:lumMod val="95000"/>
                  </a:schemeClr>
                </a:solidFill>
                <a:latin typeface="Calibri" panose="020F0502020204030204" pitchFamily="34" charset="0"/>
                <a:cs typeface="Calibri" panose="020F0502020204030204" pitchFamily="34" charset="0"/>
              </a:rPr>
              <a:t>The People Who Love You Want You To Know They Care About Your Feelings.</a:t>
            </a:r>
          </a:p>
        </p:txBody>
      </p:sp>
      <p:sp>
        <p:nvSpPr>
          <p:cNvPr id="13" name="TextBox 1">
            <a:extLst>
              <a:ext uri="{FF2B5EF4-FFF2-40B4-BE49-F238E27FC236}">
                <a16:creationId xmlns="" xmlns:a16="http://schemas.microsoft.com/office/drawing/2014/main" id="{B67DE4D1-0861-4AED-93DA-6B1AC5845634}"/>
              </a:ext>
            </a:extLst>
          </p:cNvPr>
          <p:cNvSpPr txBox="1"/>
          <p:nvPr/>
        </p:nvSpPr>
        <p:spPr>
          <a:xfrm>
            <a:off x="169588" y="2669935"/>
            <a:ext cx="3257824" cy="31947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200" b="1" dirty="0">
                <a:solidFill>
                  <a:schemeClr val="tx1">
                    <a:lumMod val="95000"/>
                  </a:schemeClr>
                </a:solidFill>
              </a:rPr>
              <a:t>You Help To Take Care Of Your Own Feelings By Talking About Your Feelings With People You Trust.</a:t>
            </a:r>
          </a:p>
        </p:txBody>
      </p:sp>
    </p:spTree>
    <p:extLst>
      <p:ext uri="{BB962C8B-B14F-4D97-AF65-F5344CB8AC3E}">
        <p14:creationId xmlns:p14="http://schemas.microsoft.com/office/powerpoint/2010/main" val="41475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2912728-0C48-4E5C-AE8D-2A696886335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D847548B-E588-4902-B6D0-ABDCE9E955AA}"/>
              </a:ext>
            </a:extLst>
          </p:cNvPr>
          <p:cNvSpPr>
            <a:spLocks noGrp="1"/>
          </p:cNvSpPr>
          <p:nvPr>
            <p:ph type="sldNum" sz="quarter" idx="12"/>
          </p:nvPr>
        </p:nvSpPr>
        <p:spPr/>
        <p:txBody>
          <a:bodyPr/>
          <a:lstStyle/>
          <a:p>
            <a:fld id="{25BA54BD-C84D-46CE-8B72-31BFB26ABA43}" type="slidenum">
              <a:rPr lang="en-US"/>
              <a:t>27</a:t>
            </a:fld>
            <a:endParaRPr lang="en-US"/>
          </a:p>
        </p:txBody>
      </p:sp>
      <p:sp>
        <p:nvSpPr>
          <p:cNvPr id="4" name="TextBox 1">
            <a:extLst>
              <a:ext uri="{FF2B5EF4-FFF2-40B4-BE49-F238E27FC236}">
                <a16:creationId xmlns="" xmlns:a16="http://schemas.microsoft.com/office/drawing/2014/main" id="{019B03BB-97E4-46EC-B025-A8973655DCBB}"/>
              </a:ext>
            </a:extLst>
          </p:cNvPr>
          <p:cNvSpPr txBox="1"/>
          <p:nvPr/>
        </p:nvSpPr>
        <p:spPr>
          <a:xfrm>
            <a:off x="3013607" y="1409321"/>
            <a:ext cx="7170272" cy="37856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t>Can you think of an adult who cares for you, and who cares about your feelings?   </a:t>
            </a:r>
            <a:r>
              <a:rPr lang="en-US" sz="4000">
                <a:cs typeface="Calibri"/>
              </a:rPr>
              <a:t/>
            </a:r>
            <a:br>
              <a:rPr lang="en-US" sz="4000">
                <a:cs typeface="Calibri"/>
              </a:rPr>
            </a:br>
            <a:endParaRPr lang="en-US" sz="4000"/>
          </a:p>
          <a:p>
            <a:r>
              <a:rPr lang="en-US" sz="4000"/>
              <a:t>Think in your mind--</a:t>
            </a:r>
            <a:r>
              <a:rPr lang="en-US" sz="4000">
                <a:cs typeface="Calibri"/>
              </a:rPr>
              <a:t/>
            </a:r>
            <a:br>
              <a:rPr lang="en-US" sz="4000">
                <a:cs typeface="Calibri"/>
              </a:rPr>
            </a:br>
            <a:r>
              <a:rPr lang="en-US" sz="4000"/>
              <a:t>who is that person?</a:t>
            </a:r>
            <a:endParaRPr lang="en-US"/>
          </a:p>
        </p:txBody>
      </p:sp>
    </p:spTree>
    <p:extLst>
      <p:ext uri="{BB962C8B-B14F-4D97-AF65-F5344CB8AC3E}">
        <p14:creationId xmlns:p14="http://schemas.microsoft.com/office/powerpoint/2010/main" val="41489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28</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
            <a:extLst>
              <a:ext uri="{FF2B5EF4-FFF2-40B4-BE49-F238E27FC236}">
                <a16:creationId xmlns="" xmlns:a16="http://schemas.microsoft.com/office/drawing/2014/main" id="{ED915E6D-0B83-4F86-B3F2-9C08F5628890}"/>
              </a:ext>
            </a:extLst>
          </p:cNvPr>
          <p:cNvSpPr txBox="1"/>
          <p:nvPr/>
        </p:nvSpPr>
        <p:spPr>
          <a:xfrm>
            <a:off x="98817" y="504161"/>
            <a:ext cx="3181624"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000" b="1" dirty="0">
                <a:solidFill>
                  <a:schemeClr val="tx1">
                    <a:lumMod val="95000"/>
                  </a:schemeClr>
                </a:solidFill>
                <a:latin typeface="Calibri" panose="020F0502020204030204" pitchFamily="34" charset="0"/>
                <a:cs typeface="Calibri" panose="020F0502020204030204" pitchFamily="34" charset="0"/>
              </a:rPr>
              <a:t>Another Special Part Of You Is Your Body.</a:t>
            </a:r>
          </a:p>
        </p:txBody>
      </p:sp>
      <p:sp>
        <p:nvSpPr>
          <p:cNvPr id="11" name="TextBox 1">
            <a:extLst>
              <a:ext uri="{FF2B5EF4-FFF2-40B4-BE49-F238E27FC236}">
                <a16:creationId xmlns="" xmlns:a16="http://schemas.microsoft.com/office/drawing/2014/main" id="{C6E41DD1-46BC-4644-9AF6-5160F6E8CC3C}"/>
              </a:ext>
            </a:extLst>
          </p:cNvPr>
          <p:cNvSpPr txBox="1"/>
          <p:nvPr/>
        </p:nvSpPr>
        <p:spPr>
          <a:xfrm>
            <a:off x="98817" y="3099281"/>
            <a:ext cx="3257824" cy="286232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000" b="1" dirty="0">
                <a:solidFill>
                  <a:schemeClr val="tx1">
                    <a:lumMod val="95000"/>
                  </a:schemeClr>
                </a:solidFill>
              </a:rPr>
              <a:t>The People Who Love You Take Special Care Of Your Body.</a:t>
            </a:r>
          </a:p>
        </p:txBody>
      </p:sp>
    </p:spTree>
    <p:extLst>
      <p:ext uri="{BB962C8B-B14F-4D97-AF65-F5344CB8AC3E}">
        <p14:creationId xmlns:p14="http://schemas.microsoft.com/office/powerpoint/2010/main" val="254699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29</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
            <a:extLst>
              <a:ext uri="{FF2B5EF4-FFF2-40B4-BE49-F238E27FC236}">
                <a16:creationId xmlns="" xmlns:a16="http://schemas.microsoft.com/office/drawing/2014/main" id="{B08B897D-FE29-4A46-8D74-B771546DCEF3}"/>
              </a:ext>
            </a:extLst>
          </p:cNvPr>
          <p:cNvSpPr txBox="1"/>
          <p:nvPr/>
        </p:nvSpPr>
        <p:spPr>
          <a:xfrm>
            <a:off x="127125" y="254612"/>
            <a:ext cx="3257824" cy="18651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200" b="1" dirty="0">
                <a:solidFill>
                  <a:schemeClr val="tx1">
                    <a:lumMod val="95000"/>
                  </a:schemeClr>
                </a:solidFill>
              </a:rPr>
              <a:t>The People Who Love You Take Special Care Of Your Body.</a:t>
            </a:r>
          </a:p>
        </p:txBody>
      </p:sp>
      <p:sp>
        <p:nvSpPr>
          <p:cNvPr id="12" name="TextBox 1">
            <a:extLst>
              <a:ext uri="{FF2B5EF4-FFF2-40B4-BE49-F238E27FC236}">
                <a16:creationId xmlns="" xmlns:a16="http://schemas.microsoft.com/office/drawing/2014/main" id="{1F060A38-1EF8-4B2E-A50C-71746F6DE67F}"/>
              </a:ext>
            </a:extLst>
          </p:cNvPr>
          <p:cNvSpPr txBox="1"/>
          <p:nvPr/>
        </p:nvSpPr>
        <p:spPr>
          <a:xfrm>
            <a:off x="127125" y="2171210"/>
            <a:ext cx="3257824" cy="4025717"/>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200" b="1" dirty="0">
                <a:solidFill>
                  <a:schemeClr val="tx1">
                    <a:lumMod val="95000"/>
                  </a:schemeClr>
                </a:solidFill>
                <a:latin typeface="Calibri" panose="020F0502020204030204" pitchFamily="34" charset="0"/>
                <a:cs typeface="Calibri" panose="020F0502020204030204" pitchFamily="34" charset="0"/>
              </a:rPr>
              <a:t>They Give You Healthy Food To Eat. </a:t>
            </a:r>
            <a:endParaRPr lang="en-US" sz="2000" dirty="0">
              <a:solidFill>
                <a:schemeClr val="tx1">
                  <a:lumMod val="95000"/>
                </a:schemeClr>
              </a:solidFill>
            </a:endParaRPr>
          </a:p>
          <a:p>
            <a:pPr>
              <a:lnSpc>
                <a:spcPct val="90000"/>
              </a:lnSpc>
            </a:pPr>
            <a:endParaRPr lang="en-US" sz="2800" b="1" dirty="0">
              <a:solidFill>
                <a:schemeClr val="tx1">
                  <a:lumMod val="95000"/>
                </a:schemeClr>
              </a:solidFill>
              <a:latin typeface="Calibri" panose="020F0502020204030204" pitchFamily="34" charset="0"/>
              <a:cs typeface="Calibri" panose="020F0502020204030204" pitchFamily="34" charset="0"/>
            </a:endParaRPr>
          </a:p>
          <a:p>
            <a:pPr>
              <a:lnSpc>
                <a:spcPct val="90000"/>
              </a:lnSpc>
            </a:pPr>
            <a:r>
              <a:rPr lang="en-US" sz="3200" b="1" dirty="0">
                <a:solidFill>
                  <a:schemeClr val="tx1">
                    <a:lumMod val="95000"/>
                  </a:schemeClr>
                </a:solidFill>
                <a:latin typeface="Calibri" panose="020F0502020204030204" pitchFamily="34" charset="0"/>
                <a:cs typeface="Calibri" panose="020F0502020204030204" pitchFamily="34" charset="0"/>
              </a:rPr>
              <a:t>You Help To Take Care Of Your Own Body By Making Healthy Food Choices.</a:t>
            </a:r>
            <a:endParaRPr lang="en-US" sz="2000" dirty="0">
              <a:solidFill>
                <a:schemeClr val="tx1">
                  <a:lumMod val="95000"/>
                </a:schemeClr>
              </a:solidFill>
              <a:cs typeface="Calibri"/>
            </a:endParaRPr>
          </a:p>
        </p:txBody>
      </p:sp>
      <p:pic>
        <p:nvPicPr>
          <p:cNvPr id="9" name="Picture 12" descr="A plate of food with broccoli&#10;&#10;Description generated with very high confidence">
            <a:extLst>
              <a:ext uri="{FF2B5EF4-FFF2-40B4-BE49-F238E27FC236}">
                <a16:creationId xmlns="" xmlns:a16="http://schemas.microsoft.com/office/drawing/2014/main" id="{822AAA84-928E-46C9-8C4C-BF6E3DAF5CEB}"/>
              </a:ext>
            </a:extLst>
          </p:cNvPr>
          <p:cNvPicPr>
            <a:picLocks noChangeAspect="1"/>
          </p:cNvPicPr>
          <p:nvPr/>
        </p:nvPicPr>
        <p:blipFill>
          <a:blip r:embed="rId3"/>
          <a:stretch>
            <a:fillRect/>
          </a:stretch>
        </p:blipFill>
        <p:spPr>
          <a:xfrm>
            <a:off x="3551493" y="4375544"/>
            <a:ext cx="2742486" cy="1877786"/>
          </a:xfrm>
          <a:prstGeom prst="rect">
            <a:avLst/>
          </a:prstGeom>
        </p:spPr>
      </p:pic>
    </p:spTree>
    <p:extLst>
      <p:ext uri="{BB962C8B-B14F-4D97-AF65-F5344CB8AC3E}">
        <p14:creationId xmlns:p14="http://schemas.microsoft.com/office/powerpoint/2010/main" val="9124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20" name="Google Shape;1420;p1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21" name="Google Shape;1421;p1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a:t>
            </a:fld>
            <a:endParaRPr sz="1200">
              <a:solidFill>
                <a:schemeClr val="lt1"/>
              </a:solidFill>
              <a:latin typeface="Calibri"/>
              <a:ea typeface="Calibri"/>
              <a:cs typeface="Calibri"/>
              <a:sym typeface="Calibri"/>
            </a:endParaRPr>
          </a:p>
        </p:txBody>
      </p:sp>
      <p:sp>
        <p:nvSpPr>
          <p:cNvPr id="1419" name="Google Shape;1419;p17"/>
          <p:cNvSpPr txBox="1">
            <a:spLocks noGrp="1"/>
          </p:cNvSpPr>
          <p:nvPr>
            <p:ph type="body" idx="4294967295"/>
          </p:nvPr>
        </p:nvSpPr>
        <p:spPr>
          <a:xfrm>
            <a:off x="1102293" y="1267618"/>
            <a:ext cx="3544888" cy="43227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5400" b="1" i="0" u="none" strike="noStrike" cap="none">
                <a:solidFill>
                  <a:schemeClr val="lt1"/>
                </a:solidFill>
                <a:latin typeface="Calibri"/>
                <a:ea typeface="Calibri"/>
                <a:cs typeface="Calibri"/>
                <a:sym typeface="Calibri"/>
              </a:rPr>
              <a:t>People Take Very Good Care Of Special Things.</a:t>
            </a:r>
            <a:endParaRPr sz="4000" b="1"/>
          </a:p>
        </p:txBody>
      </p:sp>
      <p:pic>
        <p:nvPicPr>
          <p:cNvPr id="5" name="Content Placeholder 4">
            <a:extLst>
              <a:ext uri="{FF2B5EF4-FFF2-40B4-BE49-F238E27FC236}">
                <a16:creationId xmlns="" xmlns:a16="http://schemas.microsoft.com/office/drawing/2014/main" id="{C476C3F4-3BB7-4BBD-A836-E8C68BE8C33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856412" y="180973"/>
            <a:ext cx="3335337" cy="6144170"/>
          </a:xfrm>
        </p:spPr>
      </p:pic>
      <p:pic>
        <p:nvPicPr>
          <p:cNvPr id="7" name="Picture 6">
            <a:extLst>
              <a:ext uri="{FF2B5EF4-FFF2-40B4-BE49-F238E27FC236}">
                <a16:creationId xmlns="" xmlns:a16="http://schemas.microsoft.com/office/drawing/2014/main" id="{2857719C-CB3C-4599-A2BD-C9F748E48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2142" y="2514600"/>
            <a:ext cx="1295400" cy="1295400"/>
          </a:xfrm>
          <a:prstGeom prst="rect">
            <a:avLst/>
          </a:prstGeom>
        </p:spPr>
      </p:pic>
    </p:spTree>
    <p:extLst>
      <p:ext uri="{BB962C8B-B14F-4D97-AF65-F5344CB8AC3E}">
        <p14:creationId xmlns:p14="http://schemas.microsoft.com/office/powerpoint/2010/main" val="47329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419">
                                            <p:txEl>
                                              <p:pRg st="0" end="0"/>
                                            </p:txEl>
                                          </p:spTgt>
                                        </p:tgtEl>
                                        <p:attrNameLst>
                                          <p:attrName>style.visibility</p:attrName>
                                        </p:attrNameLst>
                                      </p:cBhvr>
                                      <p:to>
                                        <p:strVal val="visible"/>
                                      </p:to>
                                    </p:set>
                                    <p:animEffect transition="in" filter="fade">
                                      <p:cBhvr>
                                        <p:cTn id="7" dur="1000"/>
                                        <p:tgtEl>
                                          <p:spTgt spid="14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30</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932A3DF9-6439-462D-B95B-E8552FBAA897}"/>
              </a:ext>
            </a:extLst>
          </p:cNvPr>
          <p:cNvSpPr txBox="1"/>
          <p:nvPr/>
        </p:nvSpPr>
        <p:spPr>
          <a:xfrm>
            <a:off x="160994" y="457200"/>
            <a:ext cx="3181624" cy="5576911"/>
          </a:xfrm>
          <a:prstGeom prst="rect">
            <a:avLst/>
          </a:prstGeom>
          <a:noFill/>
        </p:spPr>
        <p:txBody>
          <a:bodyPr wrap="square" rtlCol="0">
            <a:spAutoFit/>
          </a:bodyPr>
          <a:lstStyle/>
          <a:p>
            <a:pPr>
              <a:lnSpc>
                <a:spcPct val="90000"/>
              </a:lnSpc>
            </a:pPr>
            <a:r>
              <a:rPr lang="en-US" sz="4400" b="1">
                <a:solidFill>
                  <a:schemeClr val="tx1">
                    <a:lumMod val="95000"/>
                  </a:schemeClr>
                </a:solidFill>
                <a:latin typeface="Calibri" panose="020F0502020204030204" pitchFamily="34" charset="0"/>
                <a:cs typeface="Calibri" panose="020F0502020204030204" pitchFamily="34" charset="0"/>
              </a:rPr>
              <a:t>The People Who Love You Take Care Of Your Body By Making Your Home A Safe Place To Live.</a:t>
            </a:r>
          </a:p>
        </p:txBody>
      </p:sp>
    </p:spTree>
    <p:extLst>
      <p:ext uri="{BB962C8B-B14F-4D97-AF65-F5344CB8AC3E}">
        <p14:creationId xmlns:p14="http://schemas.microsoft.com/office/powerpoint/2010/main" val="418362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pic>
        <p:nvPicPr>
          <p:cNvPr id="2" name="Picture 2">
            <a:extLst>
              <a:ext uri="{FF2B5EF4-FFF2-40B4-BE49-F238E27FC236}">
                <a16:creationId xmlns="" xmlns:a16="http://schemas.microsoft.com/office/drawing/2014/main" id="{ADA65C0E-1BDD-4AAD-A8BF-D15C6E3A2B82}"/>
              </a:ext>
            </a:extLst>
          </p:cNvPr>
          <p:cNvPicPr>
            <a:picLocks noChangeAspect="1"/>
          </p:cNvPicPr>
          <p:nvPr/>
        </p:nvPicPr>
        <p:blipFill rotWithShape="1">
          <a:blip r:embed="rId3"/>
          <a:srcRect t="2582" r="5499"/>
          <a:stretch/>
        </p:blipFill>
        <p:spPr>
          <a:xfrm>
            <a:off x="3122613" y="-2699"/>
            <a:ext cx="9066212" cy="6248401"/>
          </a:xfrm>
          <a:prstGeom prst="rect">
            <a:avLst/>
          </a:prstGeom>
        </p:spPr>
      </p:pic>
      <p:sp>
        <p:nvSpPr>
          <p:cNvPr id="1643" name="Google Shape;1643;p40"/>
          <p:cNvSpPr/>
          <p:nvPr/>
        </p:nvSpPr>
        <p:spPr>
          <a:xfrm>
            <a:off x="0" y="-1"/>
            <a:ext cx="3122612" cy="62484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4" name="Google Shape;1644;p40"/>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645" name="Google Shape;1645;p4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31</a:t>
            </a:fld>
            <a:endParaRPr sz="1200">
              <a:solidFill>
                <a:schemeClr val="lt1"/>
              </a:solidFill>
              <a:latin typeface="Calibri"/>
              <a:ea typeface="Calibri"/>
              <a:cs typeface="Calibri"/>
              <a:sym typeface="Calibri"/>
            </a:endParaRPr>
          </a:p>
        </p:txBody>
      </p:sp>
      <p:sp>
        <p:nvSpPr>
          <p:cNvPr id="1646" name="Google Shape;1646;p40"/>
          <p:cNvSpPr/>
          <p:nvPr/>
        </p:nvSpPr>
        <p:spPr>
          <a:xfrm>
            <a:off x="1" y="-1"/>
            <a:ext cx="3503700" cy="6248400"/>
          </a:xfrm>
          <a:prstGeom prst="rect">
            <a:avLst/>
          </a:prstGeom>
          <a:solidFill>
            <a:srgbClr val="B86C1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8" name="Google Shape;1648;p40"/>
          <p:cNvSpPr txBox="1"/>
          <p:nvPr/>
        </p:nvSpPr>
        <p:spPr>
          <a:xfrm>
            <a:off x="562938" y="3438902"/>
            <a:ext cx="3257700" cy="280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sp>
        <p:nvSpPr>
          <p:cNvPr id="1649" name="Google Shape;1649;p40"/>
          <p:cNvSpPr txBox="1"/>
          <p:nvPr/>
        </p:nvSpPr>
        <p:spPr>
          <a:xfrm>
            <a:off x="330838" y="1240774"/>
            <a:ext cx="3181500" cy="2981083"/>
          </a:xfrm>
          <a:prstGeom prst="rect">
            <a:avLst/>
          </a:prstGeom>
          <a:noFill/>
          <a:ln>
            <a:noFill/>
          </a:ln>
        </p:spPr>
        <p:txBody>
          <a:bodyPr spcFirstLastPara="1" wrap="square" lIns="91425" tIns="45700" rIns="91425" bIns="45700" anchor="t" anchorCtr="0">
            <a:noAutofit/>
          </a:bodyPr>
          <a:lstStyle/>
          <a:p>
            <a:pPr>
              <a:lnSpc>
                <a:spcPct val="90000"/>
              </a:lnSpc>
            </a:pPr>
            <a:r>
              <a:rPr lang="en-US" sz="4000" b="1" dirty="0">
                <a:solidFill>
                  <a:srgbClr val="F2F2F2"/>
                </a:solidFill>
                <a:cs typeface="Calibri"/>
              </a:rPr>
              <a:t>What does your family do to make your home safe? </a:t>
            </a:r>
          </a:p>
        </p:txBody>
      </p:sp>
    </p:spTree>
    <p:extLst>
      <p:ext uri="{BB962C8B-B14F-4D97-AF65-F5344CB8AC3E}">
        <p14:creationId xmlns:p14="http://schemas.microsoft.com/office/powerpoint/2010/main" val="32229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50"/>
                                  </p:stCondLst>
                                  <p:childTnLst>
                                    <p:set>
                                      <p:cBhvr>
                                        <p:cTn id="11" dur="1" fill="hold">
                                          <p:stCondLst>
                                            <p:cond delay="0"/>
                                          </p:stCondLst>
                                        </p:cTn>
                                        <p:tgtEl>
                                          <p:spTgt spid="1649"/>
                                        </p:tgtEl>
                                        <p:attrNameLst>
                                          <p:attrName>style.visibility</p:attrName>
                                        </p:attrNameLst>
                                      </p:cBhvr>
                                      <p:to>
                                        <p:strVal val="visible"/>
                                      </p:to>
                                    </p:set>
                                    <p:animEffect transition="in" filter="fade">
                                      <p:cBhvr>
                                        <p:cTn id="12" dur="500"/>
                                        <p:tgtEl>
                                          <p:spTgt spid="1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32</a:t>
            </a:fld>
            <a:endParaRPr lang="en-US"/>
          </a:p>
        </p:txBody>
      </p:sp>
      <p:pic>
        <p:nvPicPr>
          <p:cNvPr id="6" name="Picture 5">
            <a:extLst>
              <a:ext uri="{FF2B5EF4-FFF2-40B4-BE49-F238E27FC236}">
                <a16:creationId xmlns=""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2" y="914400"/>
            <a:ext cx="4038600" cy="5401625"/>
          </a:xfrm>
          <a:prstGeom prst="rect">
            <a:avLst/>
          </a:prstGeom>
        </p:spPr>
      </p:pic>
      <p:sp>
        <p:nvSpPr>
          <p:cNvPr id="7" name="TextBox 1">
            <a:extLst>
              <a:ext uri="{FF2B5EF4-FFF2-40B4-BE49-F238E27FC236}">
                <a16:creationId xmlns="" xmlns:a16="http://schemas.microsoft.com/office/drawing/2014/main" id="{BBD390B5-426B-4701-B61E-F6AEE37A901A}"/>
              </a:ext>
            </a:extLst>
          </p:cNvPr>
          <p:cNvSpPr txBox="1"/>
          <p:nvPr/>
        </p:nvSpPr>
        <p:spPr>
          <a:xfrm>
            <a:off x="5942012" y="1066800"/>
            <a:ext cx="5486400"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Calibri" panose="020F0502020204030204" pitchFamily="34" charset="0"/>
                <a:cs typeface="Calibri" panose="020F0502020204030204" pitchFamily="34" charset="0"/>
              </a:rPr>
              <a:t>The People Who Love You Take Care Of Your Body By Showing You How To Be Safe.</a:t>
            </a:r>
          </a:p>
        </p:txBody>
      </p:sp>
      <p:sp>
        <p:nvSpPr>
          <p:cNvPr id="9" name="TextBox 1">
            <a:extLst>
              <a:ext uri="{FF2B5EF4-FFF2-40B4-BE49-F238E27FC236}">
                <a16:creationId xmlns="" xmlns:a16="http://schemas.microsoft.com/office/drawing/2014/main" id="{F3F7902B-519C-435D-B7EF-1A398170EB4B}"/>
              </a:ext>
            </a:extLst>
          </p:cNvPr>
          <p:cNvSpPr txBox="1"/>
          <p:nvPr/>
        </p:nvSpPr>
        <p:spPr>
          <a:xfrm>
            <a:off x="5942012" y="3810000"/>
            <a:ext cx="5486400"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Calibri" panose="020F0502020204030204" pitchFamily="34" charset="0"/>
                <a:cs typeface="Calibri" panose="020F0502020204030204" pitchFamily="34" charset="0"/>
              </a:rPr>
              <a:t>You Take Care Of Your Own Body By Making Good Choices, Safe Choices.</a:t>
            </a:r>
          </a:p>
        </p:txBody>
      </p:sp>
    </p:spTree>
    <p:extLst>
      <p:ext uri="{BB962C8B-B14F-4D97-AF65-F5344CB8AC3E}">
        <p14:creationId xmlns:p14="http://schemas.microsoft.com/office/powerpoint/2010/main" val="14842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33</a:t>
            </a:fld>
            <a:endParaRPr lang="en-US"/>
          </a:p>
        </p:txBody>
      </p:sp>
      <p:pic>
        <p:nvPicPr>
          <p:cNvPr id="6" name="Picture 5">
            <a:extLst>
              <a:ext uri="{FF2B5EF4-FFF2-40B4-BE49-F238E27FC236}">
                <a16:creationId xmlns=""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8" y="914509"/>
            <a:ext cx="3348667" cy="4222682"/>
          </a:xfrm>
          <a:prstGeom prst="rect">
            <a:avLst/>
          </a:prstGeom>
        </p:spPr>
      </p:pic>
      <p:sp>
        <p:nvSpPr>
          <p:cNvPr id="8" name="TextBox 7">
            <a:extLst>
              <a:ext uri="{FF2B5EF4-FFF2-40B4-BE49-F238E27FC236}">
                <a16:creationId xmlns="" xmlns:a16="http://schemas.microsoft.com/office/drawing/2014/main" id="{9A4A0621-1C56-41E4-AF03-B7C3849EFE54}"/>
              </a:ext>
            </a:extLst>
          </p:cNvPr>
          <p:cNvSpPr txBox="1"/>
          <p:nvPr/>
        </p:nvSpPr>
        <p:spPr>
          <a:xfrm>
            <a:off x="3224411" y="1558901"/>
            <a:ext cx="2956644" cy="3416320"/>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You Take Care Of Your Own Body By Making Good Choices, Safe Choices.</a:t>
            </a:r>
          </a:p>
        </p:txBody>
      </p:sp>
      <p:pic>
        <p:nvPicPr>
          <p:cNvPr id="5" name="Picture 6" descr="A person riding on the back of a bicycle&#10;&#10;Description generated with very high confidence">
            <a:extLst>
              <a:ext uri="{FF2B5EF4-FFF2-40B4-BE49-F238E27FC236}">
                <a16:creationId xmlns="" xmlns:a16="http://schemas.microsoft.com/office/drawing/2014/main" id="{BA7F7D83-6856-4040-A369-6123787233E9}"/>
              </a:ext>
            </a:extLst>
          </p:cNvPr>
          <p:cNvPicPr>
            <a:picLocks noChangeAspect="1"/>
          </p:cNvPicPr>
          <p:nvPr/>
        </p:nvPicPr>
        <p:blipFill>
          <a:blip r:embed="rId3"/>
          <a:stretch>
            <a:fillRect/>
          </a:stretch>
        </p:blipFill>
        <p:spPr>
          <a:xfrm>
            <a:off x="6367864" y="1598950"/>
            <a:ext cx="5027889" cy="3381553"/>
          </a:xfrm>
          <a:prstGeom prst="rect">
            <a:avLst/>
          </a:prstGeom>
        </p:spPr>
      </p:pic>
    </p:spTree>
    <p:extLst>
      <p:ext uri="{BB962C8B-B14F-4D97-AF65-F5344CB8AC3E}">
        <p14:creationId xmlns:p14="http://schemas.microsoft.com/office/powerpoint/2010/main" val="170333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125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34</a:t>
            </a:fld>
            <a:endParaRPr lang="en-US"/>
          </a:p>
        </p:txBody>
      </p:sp>
      <p:pic>
        <p:nvPicPr>
          <p:cNvPr id="6" name="Picture 5">
            <a:extLst>
              <a:ext uri="{FF2B5EF4-FFF2-40B4-BE49-F238E27FC236}">
                <a16:creationId xmlns=""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8" y="914509"/>
            <a:ext cx="3348667" cy="4222682"/>
          </a:xfrm>
          <a:prstGeom prst="rect">
            <a:avLst/>
          </a:prstGeom>
        </p:spPr>
      </p:pic>
      <p:sp>
        <p:nvSpPr>
          <p:cNvPr id="8" name="TextBox 7">
            <a:extLst>
              <a:ext uri="{FF2B5EF4-FFF2-40B4-BE49-F238E27FC236}">
                <a16:creationId xmlns="" xmlns:a16="http://schemas.microsoft.com/office/drawing/2014/main" id="{9A4A0621-1C56-41E4-AF03-B7C3849EFE54}"/>
              </a:ext>
            </a:extLst>
          </p:cNvPr>
          <p:cNvSpPr txBox="1"/>
          <p:nvPr/>
        </p:nvSpPr>
        <p:spPr>
          <a:xfrm>
            <a:off x="3224411" y="1558901"/>
            <a:ext cx="2956644" cy="2862322"/>
          </a:xfrm>
          <a:prstGeom prst="rect">
            <a:avLst/>
          </a:prstGeom>
          <a:noFill/>
        </p:spPr>
        <p:txBody>
          <a:bodyPr wrap="square" rtlCol="0" anchor="t">
            <a:spAutoFit/>
          </a:bodyPr>
          <a:lstStyle/>
          <a:p>
            <a:r>
              <a:rPr lang="en-US" sz="3600" b="1">
                <a:latin typeface="Calibri" panose="020F0502020204030204" pitchFamily="34" charset="0"/>
                <a:cs typeface="Calibri" panose="020F0502020204030204" pitchFamily="34" charset="0"/>
              </a:rPr>
              <a:t>What other choices can you make to keep you safe? </a:t>
            </a:r>
          </a:p>
        </p:txBody>
      </p:sp>
      <p:pic>
        <p:nvPicPr>
          <p:cNvPr id="5" name="Picture 6" descr="A person riding on the back of a bicycle&#10;&#10;Description generated with very high confidence">
            <a:extLst>
              <a:ext uri="{FF2B5EF4-FFF2-40B4-BE49-F238E27FC236}">
                <a16:creationId xmlns="" xmlns:a16="http://schemas.microsoft.com/office/drawing/2014/main" id="{BA7F7D83-6856-4040-A369-6123787233E9}"/>
              </a:ext>
            </a:extLst>
          </p:cNvPr>
          <p:cNvPicPr>
            <a:picLocks noChangeAspect="1"/>
          </p:cNvPicPr>
          <p:nvPr/>
        </p:nvPicPr>
        <p:blipFill>
          <a:blip r:embed="rId3"/>
          <a:stretch>
            <a:fillRect/>
          </a:stretch>
        </p:blipFill>
        <p:spPr>
          <a:xfrm>
            <a:off x="6367864" y="1598950"/>
            <a:ext cx="5027889" cy="3381553"/>
          </a:xfrm>
          <a:prstGeom prst="rect">
            <a:avLst/>
          </a:prstGeom>
        </p:spPr>
      </p:pic>
    </p:spTree>
    <p:extLst>
      <p:ext uri="{BB962C8B-B14F-4D97-AF65-F5344CB8AC3E}">
        <p14:creationId xmlns:p14="http://schemas.microsoft.com/office/powerpoint/2010/main" val="388108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p:txBody>
          <a:bodyPr/>
          <a:lstStyle/>
          <a:p>
            <a:pPr lvl="0">
              <a:lnSpc>
                <a:spcPct val="100000"/>
              </a:lnSpc>
              <a:spcBef>
                <a:spcPts val="0"/>
              </a:spcBef>
            </a:pPr>
            <a:r>
              <a:rPr lang="en-US" b="1">
                <a:solidFill>
                  <a:prstClr val="white"/>
                </a:solidFill>
                <a:ea typeface="+mn-ea"/>
                <a:cs typeface="+mn-cs"/>
              </a:rPr>
              <a:t>You Can Do A Lot Of Awesome Things With </a:t>
            </a:r>
            <a:br>
              <a:rPr lang="en-US" b="1">
                <a:solidFill>
                  <a:prstClr val="white"/>
                </a:solidFill>
                <a:ea typeface="+mn-ea"/>
                <a:cs typeface="+mn-cs"/>
              </a:rPr>
            </a:br>
            <a:r>
              <a:rPr lang="en-US" b="1">
                <a:solidFill>
                  <a:prstClr val="white"/>
                </a:solidFill>
                <a:ea typeface="+mn-ea"/>
                <a:cs typeface="+mn-cs"/>
              </a:rPr>
              <a:t>Your Body. </a:t>
            </a:r>
            <a:endParaRPr lang="en-US" b="1"/>
          </a:p>
        </p:txBody>
      </p:sp>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532812" y="3429000"/>
            <a:ext cx="2989053" cy="2743200"/>
          </a:xfrm>
        </p:spPr>
        <p:txBody>
          <a:bodyPr anchor="ctr">
            <a:normAutofit fontScale="92500" lnSpcReduction="20000"/>
          </a:bodyPr>
          <a:lstStyle/>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Can Play.</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35</a:t>
            </a:fld>
            <a:endParaRPr lang="en-US"/>
          </a:p>
        </p:txBody>
      </p:sp>
      <p:pic>
        <p:nvPicPr>
          <p:cNvPr id="13" name="Picture 13" descr="A baseball player holding a bat on a field&#10;&#10;Description generated with very high confidence">
            <a:extLst>
              <a:ext uri="{FF2B5EF4-FFF2-40B4-BE49-F238E27FC236}">
                <a16:creationId xmlns="" xmlns:a16="http://schemas.microsoft.com/office/drawing/2014/main" id="{0DF56DC6-3F2A-487E-966B-77515209D562}"/>
              </a:ext>
            </a:extLst>
          </p:cNvPr>
          <p:cNvPicPr>
            <a:picLocks noGrp="1" noChangeAspect="1"/>
          </p:cNvPicPr>
          <p:nvPr>
            <p:ph type="pic" idx="1"/>
          </p:nvPr>
        </p:nvPicPr>
        <p:blipFill rotWithShape="1">
          <a:blip r:embed="rId2"/>
          <a:srcRect t="4230" r="-254" b="48223"/>
          <a:stretch/>
        </p:blipFill>
        <p:spPr>
          <a:xfrm>
            <a:off x="1746293" y="1884311"/>
            <a:ext cx="5683673" cy="4042890"/>
          </a:xfrm>
          <a:prstGeom prst="rect">
            <a:avLst/>
          </a:prstGeom>
        </p:spPr>
      </p:pic>
    </p:spTree>
    <p:extLst>
      <p:ext uri="{BB962C8B-B14F-4D97-AF65-F5344CB8AC3E}">
        <p14:creationId xmlns:p14="http://schemas.microsoft.com/office/powerpoint/2010/main" val="39249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p:txBody>
          <a:bodyPr/>
          <a:lstStyle/>
          <a:p>
            <a:pPr lvl="0">
              <a:lnSpc>
                <a:spcPct val="100000"/>
              </a:lnSpc>
              <a:spcBef>
                <a:spcPts val="0"/>
              </a:spcBef>
            </a:pPr>
            <a:r>
              <a:rPr lang="en-US" sz="3600" b="1">
                <a:solidFill>
                  <a:prstClr val="white"/>
                </a:solidFill>
                <a:latin typeface="+mn-lt"/>
                <a:ea typeface="+mn-ea"/>
                <a:cs typeface="+mn-cs"/>
              </a:rPr>
              <a:t>You Can Do A Lot Of Awesome Things With </a:t>
            </a:r>
            <a:br>
              <a:rPr lang="en-US" sz="3600" b="1">
                <a:solidFill>
                  <a:prstClr val="white"/>
                </a:solidFill>
                <a:latin typeface="+mn-lt"/>
                <a:ea typeface="+mn-ea"/>
                <a:cs typeface="+mn-cs"/>
              </a:rPr>
            </a:br>
            <a:r>
              <a:rPr lang="en-US" sz="3600" b="1">
                <a:solidFill>
                  <a:prstClr val="white"/>
                </a:solidFill>
                <a:latin typeface="+mn-lt"/>
                <a:ea typeface="+mn-ea"/>
                <a:cs typeface="+mn-cs"/>
              </a:rPr>
              <a:t>Your Body. </a:t>
            </a:r>
            <a:endParaRPr lang="en-US" sz="3600" b="1">
              <a:latin typeface="+mn-lt"/>
            </a:endParaRPr>
          </a:p>
        </p:txBody>
      </p:sp>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886046" y="1884311"/>
            <a:ext cx="5388864" cy="4041648"/>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532812" y="3429000"/>
            <a:ext cx="2989053" cy="2743200"/>
          </a:xfrm>
        </p:spPr>
        <p:txBody>
          <a:bodyPr anchor="ctr">
            <a:normAutofit fontScale="92500" lnSpcReduction="20000"/>
          </a:bodyPr>
          <a:lstStyle/>
          <a:p>
            <a:pPr lvl="0">
              <a:lnSpc>
                <a:spcPct val="100000"/>
              </a:lnSpc>
              <a:spcBef>
                <a:spcPts val="0"/>
              </a:spcBef>
              <a:buSzTx/>
            </a:pPr>
            <a:r>
              <a:rPr lang="en-US" sz="7200" b="1">
                <a:solidFill>
                  <a:prstClr val="white"/>
                </a:solidFill>
                <a:latin typeface="Calibri" panose="020F0502020204030204" pitchFamily="34" charset="0"/>
                <a:cs typeface="Calibri" panose="020F0502020204030204" pitchFamily="34" charset="0"/>
              </a:rPr>
              <a:t>You Can Sleep.</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36</a:t>
            </a:fld>
            <a:endParaRPr lang="en-US"/>
          </a:p>
        </p:txBody>
      </p:sp>
    </p:spTree>
    <p:extLst>
      <p:ext uri="{BB962C8B-B14F-4D97-AF65-F5344CB8AC3E}">
        <p14:creationId xmlns:p14="http://schemas.microsoft.com/office/powerpoint/2010/main" val="187715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p:txBody>
          <a:bodyPr/>
          <a:lstStyle/>
          <a:p>
            <a:pPr lvl="0">
              <a:lnSpc>
                <a:spcPct val="100000"/>
              </a:lnSpc>
              <a:spcBef>
                <a:spcPts val="0"/>
              </a:spcBef>
            </a:pPr>
            <a:r>
              <a:rPr lang="en-US" sz="3600" b="1">
                <a:solidFill>
                  <a:prstClr val="white"/>
                </a:solidFill>
                <a:ea typeface="+mn-ea"/>
                <a:cs typeface="+mn-cs"/>
              </a:rPr>
              <a:t>You Can Do A Lot Of Awesome Things With </a:t>
            </a:r>
            <a:br>
              <a:rPr lang="en-US" sz="3600" b="1">
                <a:solidFill>
                  <a:prstClr val="white"/>
                </a:solidFill>
                <a:ea typeface="+mn-ea"/>
                <a:cs typeface="+mn-cs"/>
              </a:rPr>
            </a:br>
            <a:r>
              <a:rPr lang="en-US" sz="3600" b="1">
                <a:solidFill>
                  <a:prstClr val="white"/>
                </a:solidFill>
                <a:ea typeface="+mn-ea"/>
                <a:cs typeface="+mn-cs"/>
              </a:rPr>
              <a:t>Your Body. </a:t>
            </a:r>
            <a:endParaRPr lang="en-US" sz="3600" b="1"/>
          </a:p>
        </p:txBody>
      </p:sp>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886046" y="2109970"/>
            <a:ext cx="5388864" cy="3590330"/>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532812" y="3429000"/>
            <a:ext cx="2989053" cy="2743200"/>
          </a:xfrm>
        </p:spPr>
        <p:txBody>
          <a:bodyPr anchor="ctr">
            <a:normAutofit fontScale="92500" lnSpcReduction="20000"/>
          </a:bodyPr>
          <a:lstStyle/>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Can Hug.</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37</a:t>
            </a:fld>
            <a:endParaRPr lang="en-US"/>
          </a:p>
        </p:txBody>
      </p:sp>
    </p:spTree>
    <p:extLst>
      <p:ext uri="{BB962C8B-B14F-4D97-AF65-F5344CB8AC3E}">
        <p14:creationId xmlns:p14="http://schemas.microsoft.com/office/powerpoint/2010/main" val="36207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p:txBody>
          <a:bodyPr>
            <a:noAutofit/>
          </a:bodyPr>
          <a:lstStyle/>
          <a:p>
            <a:pPr lvl="0">
              <a:lnSpc>
                <a:spcPct val="100000"/>
              </a:lnSpc>
              <a:spcBef>
                <a:spcPts val="0"/>
              </a:spcBef>
            </a:pPr>
            <a:r>
              <a:rPr lang="en-US" sz="3600" b="1">
                <a:solidFill>
                  <a:prstClr val="white"/>
                </a:solidFill>
                <a:ea typeface="+mn-ea"/>
                <a:cs typeface="+mn-cs"/>
              </a:rPr>
              <a:t>You Can Do A Lot Of Awesome Things With </a:t>
            </a:r>
            <a:br>
              <a:rPr lang="en-US" sz="3600" b="1">
                <a:solidFill>
                  <a:prstClr val="white"/>
                </a:solidFill>
                <a:ea typeface="+mn-ea"/>
                <a:cs typeface="+mn-cs"/>
              </a:rPr>
            </a:br>
            <a:r>
              <a:rPr lang="en-US" sz="3600" b="1">
                <a:solidFill>
                  <a:prstClr val="white"/>
                </a:solidFill>
                <a:ea typeface="+mn-ea"/>
                <a:cs typeface="+mn-cs"/>
              </a:rPr>
              <a:t>Your Body. </a:t>
            </a:r>
            <a:endParaRPr lang="en-US" sz="3600" b="1"/>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38</a:t>
            </a:fld>
            <a:endParaRPr lang="en-US"/>
          </a:p>
        </p:txBody>
      </p:sp>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4294967295"/>
          </p:nvPr>
        </p:nvSpPr>
        <p:spPr>
          <a:xfrm>
            <a:off x="8532812" y="2819400"/>
            <a:ext cx="2989262" cy="2743200"/>
          </a:xfrm>
        </p:spPr>
        <p:txBody>
          <a:bodyPr anchor="ctr">
            <a:normAutofit fontScale="92500" lnSpcReduction="20000"/>
          </a:bodyPr>
          <a:lstStyle/>
          <a:p>
            <a:pPr marL="0" lvl="0" indent="0">
              <a:lnSpc>
                <a:spcPct val="100000"/>
              </a:lnSpc>
              <a:spcBef>
                <a:spcPts val="0"/>
              </a:spcBef>
              <a:buSzTx/>
              <a:buNone/>
            </a:pPr>
            <a:r>
              <a:rPr lang="en-US" sz="7100" b="1">
                <a:solidFill>
                  <a:prstClr val="white"/>
                </a:solidFill>
                <a:latin typeface="Calibri" panose="020F0502020204030204" pitchFamily="34" charset="0"/>
                <a:cs typeface="Calibri" panose="020F0502020204030204" pitchFamily="34" charset="0"/>
              </a:rPr>
              <a:t>You </a:t>
            </a:r>
          </a:p>
          <a:p>
            <a:pPr marL="0" lvl="0" indent="0">
              <a:lnSpc>
                <a:spcPct val="100000"/>
              </a:lnSpc>
              <a:spcBef>
                <a:spcPts val="0"/>
              </a:spcBef>
              <a:buSzTx/>
              <a:buNone/>
            </a:pPr>
            <a:r>
              <a:rPr lang="en-US" sz="7100" b="1">
                <a:solidFill>
                  <a:prstClr val="white"/>
                </a:solidFill>
                <a:latin typeface="Calibri" panose="020F0502020204030204" pitchFamily="34" charset="0"/>
                <a:cs typeface="Calibri" panose="020F0502020204030204" pitchFamily="34" charset="0"/>
              </a:rPr>
              <a:t>Can Sing!</a:t>
            </a:r>
          </a:p>
          <a:p>
            <a:endParaRPr lang="en-US"/>
          </a:p>
        </p:txBody>
      </p:sp>
      <p:pic>
        <p:nvPicPr>
          <p:cNvPr id="3" name="Picture 6" descr="A person holding a guitar&#10;&#10;Description generated with very high confidence">
            <a:extLst>
              <a:ext uri="{FF2B5EF4-FFF2-40B4-BE49-F238E27FC236}">
                <a16:creationId xmlns="" xmlns:a16="http://schemas.microsoft.com/office/drawing/2014/main" id="{A90B6B8C-5B66-4263-A57F-650111D37CF9}"/>
              </a:ext>
            </a:extLst>
          </p:cNvPr>
          <p:cNvPicPr>
            <a:picLocks noChangeAspect="1"/>
          </p:cNvPicPr>
          <p:nvPr/>
        </p:nvPicPr>
        <p:blipFill>
          <a:blip r:embed="rId2"/>
          <a:stretch>
            <a:fillRect/>
          </a:stretch>
        </p:blipFill>
        <p:spPr>
          <a:xfrm>
            <a:off x="1455598" y="2514600"/>
            <a:ext cx="6005296" cy="3999781"/>
          </a:xfrm>
          <a:prstGeom prst="rect">
            <a:avLst/>
          </a:prstGeom>
        </p:spPr>
      </p:pic>
    </p:spTree>
    <p:extLst>
      <p:ext uri="{BB962C8B-B14F-4D97-AF65-F5344CB8AC3E}">
        <p14:creationId xmlns:p14="http://schemas.microsoft.com/office/powerpoint/2010/main" val="25656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p:txBody>
          <a:bodyPr/>
          <a:lstStyle/>
          <a:p>
            <a:pPr lvl="0">
              <a:lnSpc>
                <a:spcPct val="100000"/>
              </a:lnSpc>
              <a:spcBef>
                <a:spcPts val="0"/>
              </a:spcBef>
            </a:pPr>
            <a:r>
              <a:rPr lang="en-US" sz="3600" b="1">
                <a:solidFill>
                  <a:prstClr val="white"/>
                </a:solidFill>
                <a:latin typeface="+mn-lt"/>
                <a:ea typeface="+mn-ea"/>
                <a:cs typeface="+mn-cs"/>
              </a:rPr>
              <a:t>You Can Do A Lot Of Awesome Things With </a:t>
            </a:r>
            <a:br>
              <a:rPr lang="en-US" sz="3600" b="1">
                <a:solidFill>
                  <a:prstClr val="white"/>
                </a:solidFill>
                <a:latin typeface="+mn-lt"/>
                <a:ea typeface="+mn-ea"/>
                <a:cs typeface="+mn-cs"/>
              </a:rPr>
            </a:br>
            <a:r>
              <a:rPr lang="en-US" sz="3600" b="1">
                <a:solidFill>
                  <a:prstClr val="white"/>
                </a:solidFill>
                <a:latin typeface="+mn-lt"/>
                <a:ea typeface="+mn-ea"/>
                <a:cs typeface="+mn-cs"/>
              </a:rPr>
              <a:t>Your Body. </a:t>
            </a:r>
            <a:endParaRPr lang="en-US" sz="3600" b="1">
              <a:latin typeface="+mn-lt"/>
            </a:endParaRPr>
          </a:p>
        </p:txBody>
      </p:sp>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692770" y="1981200"/>
            <a:ext cx="5832946" cy="3886200"/>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532812" y="2819400"/>
            <a:ext cx="2989053" cy="3352800"/>
          </a:xfrm>
        </p:spPr>
        <p:txBody>
          <a:bodyPr anchor="ctr">
            <a:normAutofit fontScale="92500" lnSpcReduction="20000"/>
          </a:bodyPr>
          <a:lstStyle/>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You</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Laugh</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With</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Friends.</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39</a:t>
            </a:fld>
            <a:endParaRPr lang="en-US"/>
          </a:p>
        </p:txBody>
      </p:sp>
    </p:spTree>
    <p:extLst>
      <p:ext uri="{BB962C8B-B14F-4D97-AF65-F5344CB8AC3E}">
        <p14:creationId xmlns:p14="http://schemas.microsoft.com/office/powerpoint/2010/main" val="152345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right)">
                                      <p:cBhvr>
                                        <p:cTn id="15" dur="500"/>
                                        <p:tgtEl>
                                          <p:spTgt spid="4">
                                            <p:txEl>
                                              <p:pRg st="1" end="1"/>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right)">
                                      <p:cBhvr>
                                        <p:cTn id="18" dur="500"/>
                                        <p:tgtEl>
                                          <p:spTgt spid="4">
                                            <p:txEl>
                                              <p:pRg st="2" end="2"/>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right)">
                                      <p:cBhvr>
                                        <p:cTn id="2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4" name="Google Shape;1404;p1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05" name="Google Shape;1405;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a:t>
            </a:fld>
            <a:endParaRPr sz="1200">
              <a:solidFill>
                <a:schemeClr val="lt1"/>
              </a:solidFill>
              <a:latin typeface="Calibri"/>
              <a:ea typeface="Calibri"/>
              <a:cs typeface="Calibri"/>
              <a:sym typeface="Calibri"/>
            </a:endParaRPr>
          </a:p>
        </p:txBody>
      </p:sp>
      <p:pic>
        <p:nvPicPr>
          <p:cNvPr id="13" name="Picture 12">
            <a:extLst>
              <a:ext uri="{FF2B5EF4-FFF2-40B4-BE49-F238E27FC236}">
                <a16:creationId xmlns="" xmlns:a16="http://schemas.microsoft.com/office/drawing/2014/main" id="{372FBC92-8F97-4227-9FC0-2AD3C2715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212" y="590550"/>
            <a:ext cx="5791200" cy="5538187"/>
          </a:xfrm>
          <a:prstGeom prst="rect">
            <a:avLst/>
          </a:prstGeom>
        </p:spPr>
      </p:pic>
      <p:sp>
        <p:nvSpPr>
          <p:cNvPr id="1403" name="Google Shape;1403;p15"/>
          <p:cNvSpPr txBox="1">
            <a:spLocks noGrp="1"/>
          </p:cNvSpPr>
          <p:nvPr>
            <p:ph type="body" idx="4294967295"/>
          </p:nvPr>
        </p:nvSpPr>
        <p:spPr>
          <a:xfrm>
            <a:off x="836612" y="1828800"/>
            <a:ext cx="4648200" cy="243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5400" b="1" i="0" u="none" strike="noStrike" cap="none">
                <a:solidFill>
                  <a:schemeClr val="lt1"/>
                </a:solidFill>
                <a:latin typeface="Calibri"/>
                <a:ea typeface="Calibri"/>
                <a:cs typeface="Calibri"/>
                <a:sym typeface="Calibri"/>
              </a:rPr>
              <a:t>People Take Very Good Care Of Special Things.</a:t>
            </a:r>
            <a:endParaRPr sz="4000" b="1"/>
          </a:p>
        </p:txBody>
      </p:sp>
      <p:pic>
        <p:nvPicPr>
          <p:cNvPr id="4" name="Picture 3">
            <a:extLst>
              <a:ext uri="{FF2B5EF4-FFF2-40B4-BE49-F238E27FC236}">
                <a16:creationId xmlns="" xmlns:a16="http://schemas.microsoft.com/office/drawing/2014/main" id="{4703F203-19A7-432B-99C4-BEB5031239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32263">
            <a:off x="7516653" y="2460409"/>
            <a:ext cx="2032316" cy="2277658"/>
          </a:xfrm>
          <a:prstGeom prst="rect">
            <a:avLst/>
          </a:prstGeom>
        </p:spPr>
      </p:pic>
      <p:sp>
        <p:nvSpPr>
          <p:cNvPr id="6" name="TextBox 5">
            <a:extLst>
              <a:ext uri="{FF2B5EF4-FFF2-40B4-BE49-F238E27FC236}">
                <a16:creationId xmlns="" xmlns:a16="http://schemas.microsoft.com/office/drawing/2014/main" id="{B7022A48-2E95-429F-B222-4306801B0678}"/>
              </a:ext>
            </a:extLst>
          </p:cNvPr>
          <p:cNvSpPr txBox="1"/>
          <p:nvPr/>
        </p:nvSpPr>
        <p:spPr>
          <a:xfrm>
            <a:off x="8098833" y="3283309"/>
            <a:ext cx="914400" cy="424732"/>
          </a:xfrm>
          <a:prstGeom prst="rect">
            <a:avLst/>
          </a:prstGeom>
          <a:noFill/>
        </p:spPr>
        <p:txBody>
          <a:bodyPr wrap="square" rtlCol="0">
            <a:spAutoFit/>
          </a:bodyPr>
          <a:lstStyle/>
          <a:p>
            <a:pPr>
              <a:lnSpc>
                <a:spcPct val="90000"/>
              </a:lnSpc>
            </a:pPr>
            <a:r>
              <a:rPr lang="en-US" sz="2400" b="1">
                <a:solidFill>
                  <a:schemeClr val="bg1">
                    <a:lumMod val="75000"/>
                    <a:lumOff val="25000"/>
                  </a:schemeClr>
                </a:solidFill>
              </a:rPr>
              <a:t>Diary</a:t>
            </a:r>
          </a:p>
        </p:txBody>
      </p:sp>
    </p:spTree>
    <p:extLst>
      <p:ext uri="{BB962C8B-B14F-4D97-AF65-F5344CB8AC3E}">
        <p14:creationId xmlns:p14="http://schemas.microsoft.com/office/powerpoint/2010/main" val="29002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1403">
                                            <p:txEl>
                                              <p:pRg st="0" end="0"/>
                                            </p:txEl>
                                          </p:spTgt>
                                        </p:tgtEl>
                                        <p:attrNameLst>
                                          <p:attrName>style.visibility</p:attrName>
                                        </p:attrNameLst>
                                      </p:cBhvr>
                                      <p:to>
                                        <p:strVal val="visible"/>
                                      </p:to>
                                    </p:set>
                                    <p:animEffect transition="in" filter="wipe(left)">
                                      <p:cBhvr>
                                        <p:cTn id="7" dur="500"/>
                                        <p:tgtEl>
                                          <p:spTgt spid="1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p:txBody>
          <a:bodyPr/>
          <a:lstStyle/>
          <a:p>
            <a:pPr lvl="0">
              <a:lnSpc>
                <a:spcPct val="100000"/>
              </a:lnSpc>
              <a:spcBef>
                <a:spcPts val="0"/>
              </a:spcBef>
            </a:pPr>
            <a:r>
              <a:rPr lang="en-US" sz="3600" b="1">
                <a:solidFill>
                  <a:prstClr val="white"/>
                </a:solidFill>
                <a:latin typeface="+mn-lt"/>
                <a:ea typeface="+mn-ea"/>
                <a:cs typeface="+mn-cs"/>
              </a:rPr>
              <a:t>You Can Do A Lot Of Awesome Things With </a:t>
            </a:r>
            <a:br>
              <a:rPr lang="en-US" sz="3600" b="1">
                <a:solidFill>
                  <a:prstClr val="white"/>
                </a:solidFill>
                <a:latin typeface="+mn-lt"/>
                <a:ea typeface="+mn-ea"/>
                <a:cs typeface="+mn-cs"/>
              </a:rPr>
            </a:br>
            <a:r>
              <a:rPr lang="en-US" sz="3600" b="1">
                <a:solidFill>
                  <a:prstClr val="white"/>
                </a:solidFill>
                <a:latin typeface="+mn-lt"/>
                <a:ea typeface="+mn-ea"/>
                <a:cs typeface="+mn-cs"/>
              </a:rPr>
              <a:t>Your Body. </a:t>
            </a:r>
            <a:endParaRPr lang="en-US" sz="3600" b="1">
              <a:latin typeface="+mn-lt"/>
            </a:endParaRPr>
          </a:p>
        </p:txBody>
      </p:sp>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935668" y="2109970"/>
            <a:ext cx="5289620" cy="3590330"/>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532812" y="2895600"/>
            <a:ext cx="2989053" cy="3276600"/>
          </a:xfrm>
        </p:spPr>
        <p:txBody>
          <a:bodyPr anchor="ctr">
            <a:normAutofit fontScale="92500" lnSpcReduction="10000"/>
          </a:bodyPr>
          <a:lstStyle/>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Can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Help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Others</a:t>
            </a:r>
            <a:endParaRPr lang="en-US" b="1">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40</a:t>
            </a:fld>
            <a:endParaRPr lang="en-US"/>
          </a:p>
        </p:txBody>
      </p:sp>
    </p:spTree>
    <p:extLst>
      <p:ext uri="{BB962C8B-B14F-4D97-AF65-F5344CB8AC3E}">
        <p14:creationId xmlns:p14="http://schemas.microsoft.com/office/powerpoint/2010/main" val="38599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41</a:t>
            </a:fld>
            <a:endParaRPr lang="en-US"/>
          </a:p>
        </p:txBody>
      </p:sp>
      <p:sp>
        <p:nvSpPr>
          <p:cNvPr id="4" name="TextBox 3">
            <a:extLst>
              <a:ext uri="{FF2B5EF4-FFF2-40B4-BE49-F238E27FC236}">
                <a16:creationId xmlns="" xmlns:a16="http://schemas.microsoft.com/office/drawing/2014/main" id="{EDE8B5EB-A319-4EA0-817C-EC0DFECBAC94}"/>
              </a:ext>
            </a:extLst>
          </p:cNvPr>
          <p:cNvSpPr txBox="1"/>
          <p:nvPr/>
        </p:nvSpPr>
        <p:spPr>
          <a:xfrm>
            <a:off x="619365" y="533400"/>
            <a:ext cx="4419600" cy="5244513"/>
          </a:xfrm>
          <a:prstGeom prst="rect">
            <a:avLst/>
          </a:prstGeom>
          <a:noFill/>
        </p:spPr>
        <p:txBody>
          <a:bodyPr wrap="square" rtlCol="0">
            <a:spAutoFit/>
          </a:bodyPr>
          <a:lstStyle/>
          <a:p>
            <a:pPr>
              <a:lnSpc>
                <a:spcPct val="90000"/>
              </a:lnSpc>
            </a:pPr>
            <a:r>
              <a:rPr lang="en-US" sz="3600" b="1">
                <a:latin typeface="Calibri" panose="020F0502020204030204" pitchFamily="34" charset="0"/>
                <a:cs typeface="Calibri" panose="020F0502020204030204" pitchFamily="34" charset="0"/>
              </a:rPr>
              <a:t>God Did An Amazing Job Of Making Everything About You Special- </a:t>
            </a:r>
          </a:p>
          <a:p>
            <a:pPr>
              <a:lnSpc>
                <a:spcPct val="90000"/>
              </a:lnSpc>
            </a:pPr>
            <a:endParaRPr lang="en-US" sz="3600" b="1">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Body</a:t>
            </a:r>
            <a:r>
              <a:rPr lang="en-US" sz="4000" b="1">
                <a:latin typeface="Calibri" panose="020F0502020204030204" pitchFamily="34" charset="0"/>
                <a:cs typeface="Calibri" panose="020F0502020204030204" pitchFamily="34" charset="0"/>
              </a:rPr>
              <a:t>, </a:t>
            </a:r>
          </a:p>
          <a:p>
            <a:pPr>
              <a:lnSpc>
                <a:spcPct val="90000"/>
              </a:lnSpc>
            </a:pPr>
            <a:endParaRPr lang="en-US" sz="3600" b="1">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Feelings</a:t>
            </a:r>
            <a:r>
              <a:rPr lang="en-US" sz="4000" b="1">
                <a:latin typeface="Calibri" panose="020F0502020204030204" pitchFamily="34" charset="0"/>
                <a:cs typeface="Calibri" panose="020F0502020204030204" pitchFamily="34" charset="0"/>
              </a:rPr>
              <a:t> </a:t>
            </a:r>
            <a:r>
              <a:rPr lang="en-US" sz="3600" b="1">
                <a:latin typeface="Calibri" panose="020F0502020204030204" pitchFamily="34" charset="0"/>
                <a:cs typeface="Calibri" panose="020F0502020204030204" pitchFamily="34" charset="0"/>
              </a:rPr>
              <a:t>&amp;</a:t>
            </a:r>
          </a:p>
          <a:p>
            <a:pPr>
              <a:lnSpc>
                <a:spcPct val="90000"/>
              </a:lnSpc>
            </a:pPr>
            <a:endParaRPr lang="en-US" sz="3600" b="1" u="sng">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Soul</a:t>
            </a:r>
            <a:r>
              <a:rPr lang="en-US" sz="3600" b="1">
                <a:latin typeface="Calibri" panose="020F0502020204030204" pitchFamily="34" charset="0"/>
                <a:cs typeface="Calibri" panose="020F0502020204030204" pitchFamily="34" charset="0"/>
              </a:rPr>
              <a:t>.</a:t>
            </a:r>
          </a:p>
        </p:txBody>
      </p:sp>
      <p:pic>
        <p:nvPicPr>
          <p:cNvPr id="6" name="Picture 5">
            <a:extLst>
              <a:ext uri="{FF2B5EF4-FFF2-40B4-BE49-F238E27FC236}">
                <a16:creationId xmlns="" xmlns:a16="http://schemas.microsoft.com/office/drawing/2014/main" id="{4322D33C-ABF9-4BDD-9F13-74BD56DC5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1212" y="381000"/>
            <a:ext cx="3962400" cy="5827058"/>
          </a:xfrm>
          <a:prstGeom prst="rect">
            <a:avLst/>
          </a:prstGeom>
        </p:spPr>
      </p:pic>
    </p:spTree>
    <p:extLst>
      <p:ext uri="{BB962C8B-B14F-4D97-AF65-F5344CB8AC3E}">
        <p14:creationId xmlns:p14="http://schemas.microsoft.com/office/powerpoint/2010/main" val="260468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42</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Feelings</a:t>
            </a:r>
            <a:r>
              <a:rPr lang="en-US" sz="4000" b="1">
                <a:solidFill>
                  <a:schemeClr val="lt1"/>
                </a:solidFill>
                <a:latin typeface="Calibri"/>
                <a:ea typeface="Calibri"/>
                <a:cs typeface="Calibri"/>
                <a:sym typeface="Calibri"/>
              </a:rPr>
              <a:t>. </a:t>
            </a:r>
            <a:endParaRPr/>
          </a:p>
        </p:txBody>
      </p:sp>
      <p:pic>
        <p:nvPicPr>
          <p:cNvPr id="1752" name="Google Shape;1752;p51"/>
          <p:cNvPicPr preferRelativeResize="0"/>
          <p:nvPr/>
        </p:nvPicPr>
        <p:blipFill rotWithShape="1">
          <a:blip r:embed="rId3">
            <a:alphaModFix/>
          </a:blip>
          <a:srcRect/>
          <a:stretch/>
        </p:blipFill>
        <p:spPr>
          <a:xfrm>
            <a:off x="7161212" y="381000"/>
            <a:ext cx="3962399" cy="5827058"/>
          </a:xfrm>
          <a:prstGeom prst="rect">
            <a:avLst/>
          </a:prstGeom>
          <a:noFill/>
          <a:ln>
            <a:noFill/>
          </a:ln>
        </p:spPr>
      </p:pic>
    </p:spTree>
    <p:extLst>
      <p:ext uri="{BB962C8B-B14F-4D97-AF65-F5344CB8AC3E}">
        <p14:creationId xmlns:p14="http://schemas.microsoft.com/office/powerpoint/2010/main" val="39549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43</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Soul</a:t>
            </a:r>
            <a:r>
              <a:rPr lang="en-US" sz="4000" b="1">
                <a:solidFill>
                  <a:schemeClr val="lt1"/>
                </a:solidFill>
                <a:latin typeface="Calibri"/>
                <a:ea typeface="Calibri"/>
                <a:cs typeface="Calibri"/>
                <a:sym typeface="Calibri"/>
              </a:rPr>
              <a:t>. </a:t>
            </a:r>
            <a:endParaRPr/>
          </a:p>
        </p:txBody>
      </p:sp>
      <p:pic>
        <p:nvPicPr>
          <p:cNvPr id="1752" name="Google Shape;1752;p51"/>
          <p:cNvPicPr preferRelativeResize="0"/>
          <p:nvPr/>
        </p:nvPicPr>
        <p:blipFill rotWithShape="1">
          <a:blip r:embed="rId3">
            <a:alphaModFix/>
          </a:blip>
          <a:srcRect/>
          <a:stretch/>
        </p:blipFill>
        <p:spPr>
          <a:xfrm>
            <a:off x="7161212" y="381000"/>
            <a:ext cx="3962399" cy="5827058"/>
          </a:xfrm>
          <a:prstGeom prst="rect">
            <a:avLst/>
          </a:prstGeom>
          <a:noFill/>
          <a:ln>
            <a:noFill/>
          </a:ln>
        </p:spPr>
      </p:pic>
    </p:spTree>
    <p:extLst>
      <p:ext uri="{BB962C8B-B14F-4D97-AF65-F5344CB8AC3E}">
        <p14:creationId xmlns:p14="http://schemas.microsoft.com/office/powerpoint/2010/main" val="2617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44</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Body</a:t>
            </a:r>
            <a:r>
              <a:rPr lang="en-US" sz="4000" b="1">
                <a:solidFill>
                  <a:schemeClr val="lt1"/>
                </a:solidFill>
                <a:latin typeface="Calibri"/>
                <a:ea typeface="Calibri"/>
                <a:cs typeface="Calibri"/>
                <a:sym typeface="Calibri"/>
              </a:rPr>
              <a:t>. </a:t>
            </a:r>
            <a:endParaRPr/>
          </a:p>
        </p:txBody>
      </p:sp>
      <p:pic>
        <p:nvPicPr>
          <p:cNvPr id="1752" name="Google Shape;1752;p51"/>
          <p:cNvPicPr preferRelativeResize="0"/>
          <p:nvPr/>
        </p:nvPicPr>
        <p:blipFill rotWithShape="1">
          <a:blip r:embed="rId3">
            <a:alphaModFix/>
          </a:blip>
          <a:srcRect/>
          <a:stretch/>
        </p:blipFill>
        <p:spPr>
          <a:xfrm>
            <a:off x="7161212" y="381000"/>
            <a:ext cx="3962399" cy="5827058"/>
          </a:xfrm>
          <a:prstGeom prst="rect">
            <a:avLst/>
          </a:prstGeom>
          <a:noFill/>
          <a:ln>
            <a:noFill/>
          </a:ln>
        </p:spPr>
      </p:pic>
    </p:spTree>
    <p:extLst>
      <p:ext uri="{BB962C8B-B14F-4D97-AF65-F5344CB8AC3E}">
        <p14:creationId xmlns:p14="http://schemas.microsoft.com/office/powerpoint/2010/main" val="147064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67DFF-B5F4-4E27-9F91-E6BE6756986F}"/>
              </a:ext>
            </a:extLst>
          </p:cNvPr>
          <p:cNvSpPr>
            <a:spLocks noGrp="1"/>
          </p:cNvSpPr>
          <p:nvPr>
            <p:ph type="title"/>
          </p:nvPr>
        </p:nvSpPr>
        <p:spPr>
          <a:xfrm>
            <a:off x="950912" y="76200"/>
            <a:ext cx="10287000" cy="1020762"/>
          </a:xfrm>
        </p:spPr>
        <p:txBody>
          <a:bodyPr/>
          <a:lstStyle/>
          <a:p>
            <a:r>
              <a:rPr lang="en-US" sz="4000" b="1">
                <a:latin typeface="Calibri" panose="020F0502020204030204" pitchFamily="34" charset="0"/>
                <a:cs typeface="Calibri" panose="020F0502020204030204" pitchFamily="34" charset="0"/>
              </a:rPr>
              <a:t>Let's Talk About Your Special, Holy Body.</a:t>
            </a:r>
          </a:p>
        </p:txBody>
      </p:sp>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950912" y="2667000"/>
            <a:ext cx="3086100" cy="3505200"/>
          </a:xfrm>
        </p:spPr>
        <p:txBody>
          <a:bodyPr>
            <a:normAutofit/>
          </a:bodyPr>
          <a:lstStyle/>
          <a:p>
            <a:r>
              <a:rPr lang="en-US" sz="4000" b="1">
                <a:latin typeface="Calibri" panose="020F0502020204030204" pitchFamily="34" charset="0"/>
                <a:cs typeface="Calibri" panose="020F0502020204030204" pitchFamily="34" charset="0"/>
              </a:rPr>
              <a:t>You Wear Clothes On Your Body, To Protect Your Body From The Weather.</a:t>
            </a:r>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0113" y="2034645"/>
            <a:ext cx="5668962" cy="3779308"/>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45</a:t>
            </a:fld>
            <a:endParaRPr lang="en-US"/>
          </a:p>
        </p:txBody>
      </p:sp>
    </p:spTree>
    <p:extLst>
      <p:ext uri="{BB962C8B-B14F-4D97-AF65-F5344CB8AC3E}">
        <p14:creationId xmlns:p14="http://schemas.microsoft.com/office/powerpoint/2010/main" val="30706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67DFF-B5F4-4E27-9F91-E6BE6756986F}"/>
              </a:ext>
            </a:extLst>
          </p:cNvPr>
          <p:cNvSpPr>
            <a:spLocks noGrp="1"/>
          </p:cNvSpPr>
          <p:nvPr>
            <p:ph type="title"/>
          </p:nvPr>
        </p:nvSpPr>
        <p:spPr>
          <a:xfrm>
            <a:off x="950912" y="76200"/>
            <a:ext cx="10287000" cy="1020762"/>
          </a:xfrm>
        </p:spPr>
        <p:txBody>
          <a:bodyPr/>
          <a:lstStyle/>
          <a:p>
            <a:r>
              <a:rPr lang="en-US" sz="4000" b="1">
                <a:latin typeface="+mn-lt"/>
              </a:rPr>
              <a:t>Let's Talk About Your Special, Holy Body.</a:t>
            </a:r>
          </a:p>
        </p:txBody>
      </p:sp>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950912" y="2667000"/>
            <a:ext cx="3086100" cy="3505200"/>
          </a:xfrm>
        </p:spPr>
        <p:txBody>
          <a:bodyPr>
            <a:normAutofit/>
          </a:bodyPr>
          <a:lstStyle/>
          <a:p>
            <a:r>
              <a:rPr lang="en-US" sz="4000" b="1"/>
              <a:t>You Also Wear Clothes Because They Look Nice!</a:t>
            </a:r>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0113" y="2034645"/>
            <a:ext cx="5668962" cy="3779308"/>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46</a:t>
            </a:fld>
            <a:endParaRPr lang="en-US"/>
          </a:p>
        </p:txBody>
      </p:sp>
    </p:spTree>
    <p:extLst>
      <p:ext uri="{BB962C8B-B14F-4D97-AF65-F5344CB8AC3E}">
        <p14:creationId xmlns:p14="http://schemas.microsoft.com/office/powerpoint/2010/main" val="31951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67DFF-B5F4-4E27-9F91-E6BE6756986F}"/>
              </a:ext>
            </a:extLst>
          </p:cNvPr>
          <p:cNvSpPr>
            <a:spLocks noGrp="1"/>
          </p:cNvSpPr>
          <p:nvPr>
            <p:ph type="title"/>
          </p:nvPr>
        </p:nvSpPr>
        <p:spPr>
          <a:xfrm>
            <a:off x="950912" y="76200"/>
            <a:ext cx="10287000" cy="1020762"/>
          </a:xfrm>
        </p:spPr>
        <p:txBody>
          <a:bodyPr/>
          <a:lstStyle/>
          <a:p>
            <a:r>
              <a:rPr lang="en-US" sz="4000" b="1"/>
              <a:t>Let's Talk About Your Special, Holy Body.</a:t>
            </a:r>
          </a:p>
        </p:txBody>
      </p:sp>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950912" y="2667000"/>
            <a:ext cx="3086100" cy="3505200"/>
          </a:xfrm>
        </p:spPr>
        <p:txBody>
          <a:bodyPr>
            <a:normAutofit fontScale="92500" lnSpcReduction="10000"/>
          </a:bodyPr>
          <a:lstStyle/>
          <a:p>
            <a:r>
              <a:rPr lang="en-US" sz="4000" b="1"/>
              <a:t>Also, You Wear Clothes On Your Body To Cover The Most Private Parts Of Your Body.</a:t>
            </a:r>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0113" y="2034645"/>
            <a:ext cx="5668962" cy="3779308"/>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47</a:t>
            </a:fld>
            <a:endParaRPr lang="en-US"/>
          </a:p>
        </p:txBody>
      </p:sp>
    </p:spTree>
    <p:extLst>
      <p:ext uri="{BB962C8B-B14F-4D97-AF65-F5344CB8AC3E}">
        <p14:creationId xmlns:p14="http://schemas.microsoft.com/office/powerpoint/2010/main" val="195321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48</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262691" y="2606497"/>
            <a:ext cx="3962399" cy="1788484"/>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3600" b="1" i="0" u="none" strike="noStrike" cap="none">
                <a:solidFill>
                  <a:schemeClr val="lt1"/>
                </a:solidFill>
                <a:latin typeface="Calibri"/>
                <a:ea typeface="Calibri"/>
                <a:cs typeface="Calibri"/>
                <a:sym typeface="Calibri"/>
              </a:rPr>
              <a:t>This Boy &amp; Girl Aren't Dressed To Go To School.</a:t>
            </a:r>
            <a:r>
              <a:rPr lang="en-US" sz="3600" b="1">
                <a:solidFill>
                  <a:schemeClr val="lt1"/>
                </a:solidFill>
                <a:latin typeface="Calibri"/>
                <a:ea typeface="Calibri"/>
                <a:cs typeface="Calibri"/>
                <a:sym typeface="Calibri"/>
              </a:rPr>
              <a:t> </a:t>
            </a:r>
            <a:endParaRPr sz="3200"/>
          </a:p>
        </p:txBody>
      </p:sp>
      <p:pic>
        <p:nvPicPr>
          <p:cNvPr id="1804" name="Google Shape;1804;p57"/>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418741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1800"/>
                                        </p:tgtEl>
                                        <p:attrNameLst>
                                          <p:attrName>style.visibility</p:attrName>
                                        </p:attrNameLst>
                                      </p:cBhvr>
                                      <p:to>
                                        <p:strVal val="visible"/>
                                      </p:to>
                                    </p:set>
                                    <p:animEffect transition="in" filter="wipe(left)">
                                      <p:cBhvr>
                                        <p:cTn id="7" dur="750"/>
                                        <p:tgtEl>
                                          <p:spTgt spid="18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801">
                                            <p:txEl>
                                              <p:pRg st="0" end="0"/>
                                            </p:txEl>
                                          </p:spTgt>
                                        </p:tgtEl>
                                        <p:attrNameLst>
                                          <p:attrName>style.visibility</p:attrName>
                                        </p:attrNameLst>
                                      </p:cBhvr>
                                      <p:to>
                                        <p:strVal val="visible"/>
                                      </p:to>
                                    </p:set>
                                    <p:animEffect transition="in" filter="wipe(left)">
                                      <p:cBhvr>
                                        <p:cTn id="12" dur="500"/>
                                        <p:tgtEl>
                                          <p:spTgt spid="180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500"/>
                                  </p:stCondLst>
                                  <p:childTnLst>
                                    <p:set>
                                      <p:cBhvr>
                                        <p:cTn id="16" dur="1" fill="hold">
                                          <p:stCondLst>
                                            <p:cond delay="0"/>
                                          </p:stCondLst>
                                        </p:cTn>
                                        <p:tgtEl>
                                          <p:spTgt spid="1804"/>
                                        </p:tgtEl>
                                        <p:attrNameLst>
                                          <p:attrName>style.visibility</p:attrName>
                                        </p:attrNameLst>
                                      </p:cBhvr>
                                      <p:to>
                                        <p:strVal val="visible"/>
                                      </p:to>
                                    </p:set>
                                    <p:animEffect transition="in" filter="fade">
                                      <p:cBhvr>
                                        <p:cTn id="17" dur="500"/>
                                        <p:tgtEl>
                                          <p:spTgt spid="18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49</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418387" y="2493234"/>
            <a:ext cx="3473697" cy="2320446"/>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3600" b="1">
                <a:solidFill>
                  <a:schemeClr val="lt1"/>
                </a:solidFill>
                <a:latin typeface="Calibri"/>
                <a:cs typeface="Calibri"/>
                <a:sym typeface="Calibri"/>
              </a:rPr>
              <a:t>They aren't</a:t>
            </a:r>
            <a:r>
              <a:rPr lang="en-US" sz="3600" b="1">
                <a:solidFill>
                  <a:schemeClr val="lt1"/>
                </a:solidFill>
                <a:cs typeface="Calibri"/>
              </a:rPr>
              <a:t> dressed to go out with friends. </a:t>
            </a:r>
          </a:p>
        </p:txBody>
      </p:sp>
      <p:pic>
        <p:nvPicPr>
          <p:cNvPr id="1804" name="Google Shape;1804;p57"/>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54813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4" name="Google Shape;1404;p1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05" name="Google Shape;1405;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a:t>
            </a:fld>
            <a:endParaRPr sz="1200">
              <a:solidFill>
                <a:schemeClr val="lt1"/>
              </a:solidFill>
              <a:latin typeface="Calibri"/>
              <a:ea typeface="Calibri"/>
              <a:cs typeface="Calibri"/>
              <a:sym typeface="Calibri"/>
            </a:endParaRPr>
          </a:p>
        </p:txBody>
      </p:sp>
      <p:sp>
        <p:nvSpPr>
          <p:cNvPr id="1403" name="Google Shape;1403;p15"/>
          <p:cNvSpPr txBox="1">
            <a:spLocks noGrp="1"/>
          </p:cNvSpPr>
          <p:nvPr>
            <p:ph type="body" idx="4294967295"/>
          </p:nvPr>
        </p:nvSpPr>
        <p:spPr>
          <a:xfrm>
            <a:off x="836612" y="1828800"/>
            <a:ext cx="4572000" cy="243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5400" b="1" i="0" u="none" strike="noStrike" cap="none">
                <a:solidFill>
                  <a:schemeClr val="lt1"/>
                </a:solidFill>
                <a:latin typeface="Calibri"/>
                <a:ea typeface="Calibri"/>
                <a:cs typeface="Calibri"/>
                <a:sym typeface="Calibri"/>
              </a:rPr>
              <a:t>People Take Care Of Very Special Things.</a:t>
            </a:r>
            <a:endParaRPr sz="4000" b="1"/>
          </a:p>
        </p:txBody>
      </p:sp>
      <p:pic>
        <p:nvPicPr>
          <p:cNvPr id="3" name="Picture 2">
            <a:extLst>
              <a:ext uri="{FF2B5EF4-FFF2-40B4-BE49-F238E27FC236}">
                <a16:creationId xmlns="" xmlns:a16="http://schemas.microsoft.com/office/drawing/2014/main" id="{45368C38-06AB-4A86-8774-DC6A97654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012" y="990600"/>
            <a:ext cx="4876800" cy="4876800"/>
          </a:xfrm>
          <a:prstGeom prst="rect">
            <a:avLst/>
          </a:prstGeom>
        </p:spPr>
      </p:pic>
      <p:pic>
        <p:nvPicPr>
          <p:cNvPr id="6" name="Picture 5">
            <a:extLst>
              <a:ext uri="{FF2B5EF4-FFF2-40B4-BE49-F238E27FC236}">
                <a16:creationId xmlns="" xmlns:a16="http://schemas.microsoft.com/office/drawing/2014/main" id="{601727C5-B730-4988-8035-51A95435B2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93" t="-3077" r="58620" b="1543"/>
          <a:stretch/>
        </p:blipFill>
        <p:spPr>
          <a:xfrm>
            <a:off x="6627812" y="1600201"/>
            <a:ext cx="1219200" cy="2514599"/>
          </a:xfrm>
          <a:prstGeom prst="rect">
            <a:avLst/>
          </a:prstGeom>
        </p:spPr>
      </p:pic>
    </p:spTree>
    <p:extLst>
      <p:ext uri="{BB962C8B-B14F-4D97-AF65-F5344CB8AC3E}">
        <p14:creationId xmlns:p14="http://schemas.microsoft.com/office/powerpoint/2010/main" val="428747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403">
                                            <p:txEl>
                                              <p:pRg st="0" end="0"/>
                                            </p:txEl>
                                          </p:spTgt>
                                        </p:tgtEl>
                                        <p:attrNameLst>
                                          <p:attrName>style.visibility</p:attrName>
                                        </p:attrNameLst>
                                      </p:cBhvr>
                                      <p:to>
                                        <p:strVal val="visible"/>
                                      </p:to>
                                    </p:set>
                                    <p:animEffect transition="in" filter="fade">
                                      <p:cBhvr>
                                        <p:cTn id="7" dur="1000"/>
                                        <p:tgtEl>
                                          <p:spTgt spid="1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50</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418387" y="1990027"/>
            <a:ext cx="3071236" cy="3139954"/>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3600" b="1">
                <a:solidFill>
                  <a:schemeClr val="lt1"/>
                </a:solidFill>
                <a:latin typeface="Calibri"/>
                <a:cs typeface="Calibri"/>
                <a:sym typeface="Calibri"/>
              </a:rPr>
              <a:t>But their </a:t>
            </a:r>
            <a:r>
              <a:rPr lang="en-US" sz="3600" b="1">
                <a:solidFill>
                  <a:schemeClr val="lt1"/>
                </a:solidFill>
                <a:cs typeface="Calibri"/>
              </a:rPr>
              <a:t>clothes still cover the most special and private parts of their body.</a:t>
            </a:r>
          </a:p>
        </p:txBody>
      </p:sp>
      <p:pic>
        <p:nvPicPr>
          <p:cNvPr id="1804" name="Google Shape;1804;p57"/>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27396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51</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305154" y="1965334"/>
            <a:ext cx="3358708" cy="3830067"/>
          </a:xfrm>
          <a:prstGeom prst="rect">
            <a:avLst/>
          </a:prstGeom>
          <a:noFill/>
          <a:ln>
            <a:noFill/>
          </a:ln>
        </p:spPr>
        <p:txBody>
          <a:bodyPr spcFirstLastPara="1" wrap="square" lIns="91425" tIns="45700" rIns="91425" bIns="45700" anchor="b" anchorCtr="0">
            <a:noAutofit/>
          </a:bodyPr>
          <a:lstStyle/>
          <a:p>
            <a:pPr>
              <a:buClr>
                <a:schemeClr val="lt1"/>
              </a:buClr>
              <a:buSzPts val="4000"/>
              <a:buNone/>
            </a:pPr>
            <a:r>
              <a:rPr lang="en-US" sz="3600" b="1">
                <a:solidFill>
                  <a:schemeClr val="lt1"/>
                </a:solidFill>
                <a:latin typeface="Calibri"/>
                <a:cs typeface="Calibri"/>
                <a:sym typeface="Calibri"/>
              </a:rPr>
              <a:t>   </a:t>
            </a:r>
            <a:r>
              <a:rPr lang="en-US" sz="3200" b="1">
                <a:solidFill>
                  <a:schemeClr val="lt1"/>
                </a:solidFill>
                <a:latin typeface="Calibri"/>
                <a:cs typeface="Calibri"/>
                <a:sym typeface="Calibri"/>
              </a:rPr>
              <a:t>The People Who </a:t>
            </a:r>
            <a:r>
              <a:rPr lang="en-US" sz="3200" b="1">
                <a:solidFill>
                  <a:schemeClr val="lt1"/>
                </a:solidFill>
                <a:cs typeface="Calibri"/>
              </a:rPr>
              <a:t>Love You Want To Make Sure Your Private Body Parts Are Safe and Respecte</a:t>
            </a:r>
            <a:r>
              <a:rPr lang="en-US" sz="3600" b="1">
                <a:solidFill>
                  <a:schemeClr val="lt1"/>
                </a:solidFill>
                <a:cs typeface="Calibri"/>
              </a:rPr>
              <a:t>d.</a:t>
            </a:r>
            <a:endParaRPr lang="en-US">
              <a:solidFill>
                <a:schemeClr val="lt1"/>
              </a:solidFill>
              <a:cs typeface="Calibri"/>
            </a:endParaRPr>
          </a:p>
        </p:txBody>
      </p:sp>
      <p:pic>
        <p:nvPicPr>
          <p:cNvPr id="1804" name="Google Shape;1804;p57"/>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323438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52</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305154" y="1965334"/>
            <a:ext cx="3358708" cy="3657539"/>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4000" b="1" dirty="0">
                <a:solidFill>
                  <a:schemeClr val="lt1"/>
                </a:solidFill>
                <a:latin typeface="Calibri"/>
                <a:cs typeface="Calibri"/>
                <a:sym typeface="Calibri"/>
              </a:rPr>
              <a:t>YOU </a:t>
            </a:r>
            <a:r>
              <a:rPr lang="en-US" sz="3200" b="1" dirty="0">
                <a:solidFill>
                  <a:schemeClr val="lt1"/>
                </a:solidFill>
                <a:latin typeface="Calibri"/>
                <a:cs typeface="Calibri"/>
                <a:sym typeface="Calibri"/>
              </a:rPr>
              <a:t>Have The </a:t>
            </a:r>
            <a:r>
              <a:rPr lang="en-US" sz="3200" b="1" dirty="0">
                <a:solidFill>
                  <a:schemeClr val="lt1"/>
                </a:solidFill>
                <a:cs typeface="Calibri"/>
              </a:rPr>
              <a:t>Right To Make Sure </a:t>
            </a:r>
            <a:endParaRPr lang="en-US" sz="3200" dirty="0">
              <a:solidFill>
                <a:schemeClr val="lt1"/>
              </a:solidFill>
              <a:cs typeface="Calibri"/>
            </a:endParaRPr>
          </a:p>
          <a:p>
            <a:pPr marL="0" indent="0">
              <a:spcBef>
                <a:spcPts val="0"/>
              </a:spcBef>
              <a:buClr>
                <a:schemeClr val="lt1"/>
              </a:buClr>
              <a:buSzPts val="4000"/>
              <a:buNone/>
            </a:pPr>
            <a:r>
              <a:rPr lang="en-US" sz="3200" b="1" dirty="0">
                <a:solidFill>
                  <a:schemeClr val="lt1"/>
                </a:solidFill>
                <a:cs typeface="Calibri"/>
              </a:rPr>
              <a:t>YOUR Body &amp; </a:t>
            </a:r>
            <a:endParaRPr lang="en-US" sz="3200" dirty="0">
              <a:solidFill>
                <a:schemeClr val="lt1"/>
              </a:solidFill>
              <a:cs typeface="Calibri"/>
            </a:endParaRPr>
          </a:p>
          <a:p>
            <a:pPr marL="0" indent="0">
              <a:spcBef>
                <a:spcPts val="0"/>
              </a:spcBef>
              <a:buClr>
                <a:schemeClr val="lt1"/>
              </a:buClr>
              <a:buSzPts val="4000"/>
              <a:buNone/>
            </a:pPr>
            <a:r>
              <a:rPr lang="en-US" sz="3200" b="1" dirty="0">
                <a:solidFill>
                  <a:schemeClr val="lt1"/>
                </a:solidFill>
                <a:cs typeface="Calibri"/>
              </a:rPr>
              <a:t>YOUR Private Body Parts Are Safe and Respected.</a:t>
            </a:r>
            <a:endParaRPr lang="en-US" sz="3200" dirty="0">
              <a:solidFill>
                <a:schemeClr val="lt1"/>
              </a:solidFill>
            </a:endParaRPr>
          </a:p>
        </p:txBody>
      </p:sp>
      <p:pic>
        <p:nvPicPr>
          <p:cNvPr id="1804" name="Google Shape;1804;p57"/>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7104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801">
                                            <p:txEl>
                                              <p:pRg st="1" end="1"/>
                                            </p:txEl>
                                          </p:spTgt>
                                        </p:tgtEl>
                                        <p:attrNameLst>
                                          <p:attrName>style.visibility</p:attrName>
                                        </p:attrNameLst>
                                      </p:cBhvr>
                                      <p:to>
                                        <p:strVal val="visible"/>
                                      </p:to>
                                    </p:set>
                                    <p:animEffect transition="in" filter="wipe(left)">
                                      <p:cBhvr>
                                        <p:cTn id="12" dur="500"/>
                                        <p:tgtEl>
                                          <p:spTgt spid="18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1801">
                                            <p:txEl>
                                              <p:pRg st="2" end="2"/>
                                            </p:txEl>
                                          </p:spTgt>
                                        </p:tgtEl>
                                        <p:attrNameLst>
                                          <p:attrName>style.visibility</p:attrName>
                                        </p:attrNameLst>
                                      </p:cBhvr>
                                      <p:to>
                                        <p:strVal val="visible"/>
                                      </p:to>
                                    </p:set>
                                    <p:animEffect transition="in" filter="wipe(left)">
                                      <p:cBhvr>
                                        <p:cTn id="17" dur="500"/>
                                        <p:tgtEl>
                                          <p:spTgt spid="18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53</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554182" y="1824651"/>
            <a:ext cx="3081372" cy="4437688"/>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3600" b="1" dirty="0">
                <a:solidFill>
                  <a:schemeClr val="lt1"/>
                </a:solidFill>
                <a:latin typeface="Calibri"/>
                <a:cs typeface="Calibri"/>
                <a:sym typeface="Calibri"/>
              </a:rPr>
              <a:t>There's A Lot You </a:t>
            </a:r>
            <a:r>
              <a:rPr lang="en-US" sz="3600" b="1" dirty="0">
                <a:solidFill>
                  <a:schemeClr val="lt1"/>
                </a:solidFill>
                <a:cs typeface="Calibri"/>
              </a:rPr>
              <a:t>Can Do To Make Sure </a:t>
            </a:r>
            <a:endParaRPr lang="en-US" sz="3600" dirty="0">
              <a:solidFill>
                <a:schemeClr val="lt1"/>
              </a:solidFill>
              <a:cs typeface="Calibri"/>
            </a:endParaRPr>
          </a:p>
          <a:p>
            <a:pPr marL="0" indent="0">
              <a:spcBef>
                <a:spcPts val="1200"/>
              </a:spcBef>
              <a:buClr>
                <a:schemeClr val="lt1"/>
              </a:buClr>
              <a:buSzPts val="4000"/>
              <a:buNone/>
            </a:pPr>
            <a:r>
              <a:rPr lang="en-US" sz="3600" b="1" dirty="0">
                <a:solidFill>
                  <a:schemeClr val="lt1"/>
                </a:solidFill>
                <a:cs typeface="Calibri"/>
              </a:rPr>
              <a:t>Your Body &amp; Your Private Body Parts Are</a:t>
            </a:r>
            <a:endParaRPr lang="en-US" sz="3600" dirty="0">
              <a:solidFill>
                <a:schemeClr val="lt1"/>
              </a:solidFill>
              <a:cs typeface="Calibri"/>
            </a:endParaRPr>
          </a:p>
          <a:p>
            <a:pPr marL="0" indent="0">
              <a:spcBef>
                <a:spcPts val="1200"/>
              </a:spcBef>
              <a:buClr>
                <a:schemeClr val="lt1"/>
              </a:buClr>
              <a:buSzPts val="4000"/>
              <a:buNone/>
            </a:pPr>
            <a:r>
              <a:rPr lang="en-US" sz="3600" b="1" u="sng" dirty="0">
                <a:solidFill>
                  <a:schemeClr val="lt1"/>
                </a:solidFill>
                <a:cs typeface="Calibri"/>
              </a:rPr>
              <a:t>Safe</a:t>
            </a:r>
            <a:r>
              <a:rPr lang="en-US" sz="3600" b="1" dirty="0">
                <a:solidFill>
                  <a:schemeClr val="lt1"/>
                </a:solidFill>
                <a:cs typeface="Calibri"/>
              </a:rPr>
              <a:t> and </a:t>
            </a:r>
            <a:br>
              <a:rPr lang="en-US" sz="3600" b="1" dirty="0">
                <a:solidFill>
                  <a:schemeClr val="lt1"/>
                </a:solidFill>
                <a:cs typeface="Calibri"/>
              </a:rPr>
            </a:br>
            <a:r>
              <a:rPr lang="en-US" sz="3600" b="1" u="sng" dirty="0">
                <a:solidFill>
                  <a:schemeClr val="lt1"/>
                </a:solidFill>
                <a:cs typeface="Calibri"/>
              </a:rPr>
              <a:t>Respected</a:t>
            </a:r>
            <a:r>
              <a:rPr lang="en-US" sz="3600" b="1" dirty="0">
                <a:solidFill>
                  <a:schemeClr val="lt1"/>
                </a:solidFill>
                <a:cs typeface="Calibri"/>
              </a:rPr>
              <a:t>.</a:t>
            </a:r>
            <a:endParaRPr lang="en-US" sz="3600" dirty="0">
              <a:solidFill>
                <a:schemeClr val="lt1"/>
              </a:solidFill>
              <a:cs typeface="Calibri"/>
            </a:endParaRPr>
          </a:p>
        </p:txBody>
      </p:sp>
      <p:pic>
        <p:nvPicPr>
          <p:cNvPr id="1804" name="Google Shape;1804;p57"/>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343738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801">
                                            <p:txEl>
                                              <p:pRg st="1" end="1"/>
                                            </p:txEl>
                                          </p:spTgt>
                                        </p:tgtEl>
                                        <p:attrNameLst>
                                          <p:attrName>style.visibility</p:attrName>
                                        </p:attrNameLst>
                                      </p:cBhvr>
                                      <p:to>
                                        <p:strVal val="visible"/>
                                      </p:to>
                                    </p:set>
                                    <p:animEffect transition="in" filter="wipe(left)">
                                      <p:cBhvr>
                                        <p:cTn id="12" dur="500"/>
                                        <p:tgtEl>
                                          <p:spTgt spid="18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1801">
                                            <p:txEl>
                                              <p:pRg st="2" end="2"/>
                                            </p:txEl>
                                          </p:spTgt>
                                        </p:tgtEl>
                                        <p:attrNameLst>
                                          <p:attrName>style.visibility</p:attrName>
                                        </p:attrNameLst>
                                      </p:cBhvr>
                                      <p:to>
                                        <p:strVal val="visible"/>
                                      </p:to>
                                    </p:set>
                                    <p:animEffect transition="in" filter="wipe(left)">
                                      <p:cBhvr>
                                        <p:cTn id="17" dur="500"/>
                                        <p:tgtEl>
                                          <p:spTgt spid="18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444B38-0716-4F56-AACF-B7F3ED59C425}"/>
              </a:ext>
            </a:extLst>
          </p:cNvPr>
          <p:cNvSpPr>
            <a:spLocks noGrp="1"/>
          </p:cNvSpPr>
          <p:nvPr>
            <p:ph type="title"/>
          </p:nvPr>
        </p:nvSpPr>
        <p:spPr/>
        <p:txBody>
          <a:bodyPr>
            <a:normAutofit/>
          </a:bodyPr>
          <a:lstStyle/>
          <a:p>
            <a:r>
              <a:rPr lang="en-US" sz="5400" b="1"/>
              <a:t>You Can Say: </a:t>
            </a:r>
          </a:p>
        </p:txBody>
      </p:sp>
      <p:sp>
        <p:nvSpPr>
          <p:cNvPr id="3" name="Footer Placeholder 2">
            <a:extLst>
              <a:ext uri="{FF2B5EF4-FFF2-40B4-BE49-F238E27FC236}">
                <a16:creationId xmlns="" xmlns:a16="http://schemas.microsoft.com/office/drawing/2014/main" id="{DF9C9E3F-61A8-4AA5-A395-C9A2428466F7}"/>
              </a:ext>
            </a:extLst>
          </p:cNvPr>
          <p:cNvSpPr>
            <a:spLocks noGrp="1"/>
          </p:cNvSpPr>
          <p:nvPr>
            <p:ph type="ftr" sz="quarter" idx="11"/>
          </p:nvPr>
        </p:nvSpPr>
        <p:spPr/>
        <p:txBody>
          <a:bodyPr/>
          <a:lstStyle/>
          <a:p>
            <a:r>
              <a:rPr lang="en-US"/>
              <a:t>The kNOw Program - (C) Monica Pope 2018 All Rights Reserved</a:t>
            </a:r>
          </a:p>
        </p:txBody>
      </p:sp>
      <p:sp>
        <p:nvSpPr>
          <p:cNvPr id="4" name="Slide Number Placeholder 3">
            <a:extLst>
              <a:ext uri="{FF2B5EF4-FFF2-40B4-BE49-F238E27FC236}">
                <a16:creationId xmlns="" xmlns:a16="http://schemas.microsoft.com/office/drawing/2014/main" id="{B2C4D44D-F05D-4ED2-AAE9-DBE1E67AF75D}"/>
              </a:ext>
            </a:extLst>
          </p:cNvPr>
          <p:cNvSpPr>
            <a:spLocks noGrp="1"/>
          </p:cNvSpPr>
          <p:nvPr>
            <p:ph type="sldNum" sz="quarter" idx="12"/>
          </p:nvPr>
        </p:nvSpPr>
        <p:spPr/>
        <p:txBody>
          <a:bodyPr/>
          <a:lstStyle/>
          <a:p>
            <a:fld id="{25BA54BD-C84D-46CE-8B72-31BFB26ABA43}" type="slidenum">
              <a:rPr lang="en-US" smtClean="0"/>
              <a:t>54</a:t>
            </a:fld>
            <a:endParaRPr lang="en-US"/>
          </a:p>
        </p:txBody>
      </p:sp>
      <p:grpSp>
        <p:nvGrpSpPr>
          <p:cNvPr id="11" name="Group 10">
            <a:extLst>
              <a:ext uri="{FF2B5EF4-FFF2-40B4-BE49-F238E27FC236}">
                <a16:creationId xmlns="" xmlns:a16="http://schemas.microsoft.com/office/drawing/2014/main" id="{95273F22-8C47-4836-B139-B1BE1169D7FE}"/>
              </a:ext>
            </a:extLst>
          </p:cNvPr>
          <p:cNvGrpSpPr/>
          <p:nvPr/>
        </p:nvGrpSpPr>
        <p:grpSpPr>
          <a:xfrm>
            <a:off x="496773" y="1343889"/>
            <a:ext cx="4267200" cy="4800600"/>
            <a:chOff x="989012" y="1447800"/>
            <a:chExt cx="4267200" cy="4800600"/>
          </a:xfrm>
        </p:grpSpPr>
        <p:pic>
          <p:nvPicPr>
            <p:cNvPr id="6" name="Picture 5">
              <a:extLst>
                <a:ext uri="{FF2B5EF4-FFF2-40B4-BE49-F238E27FC236}">
                  <a16:creationId xmlns="" xmlns:a16="http://schemas.microsoft.com/office/drawing/2014/main" id="{55A844B1-9620-4F1D-A842-967897080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1447800"/>
              <a:ext cx="4267200" cy="4267200"/>
            </a:xfrm>
            <a:prstGeom prst="rect">
              <a:avLst/>
            </a:prstGeom>
          </p:spPr>
        </p:pic>
        <p:pic>
          <p:nvPicPr>
            <p:cNvPr id="8" name="Picture 7">
              <a:extLst>
                <a:ext uri="{FF2B5EF4-FFF2-40B4-BE49-F238E27FC236}">
                  <a16:creationId xmlns="" xmlns:a16="http://schemas.microsoft.com/office/drawing/2014/main" id="{4A644AFA-4314-4A43-BA61-E6AB7C794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412" y="3429000"/>
              <a:ext cx="2819400" cy="2819400"/>
            </a:xfrm>
            <a:prstGeom prst="rect">
              <a:avLst/>
            </a:prstGeom>
          </p:spPr>
        </p:pic>
      </p:grpSp>
      <p:sp>
        <p:nvSpPr>
          <p:cNvPr id="9" name="TextBox 8">
            <a:extLst>
              <a:ext uri="{FF2B5EF4-FFF2-40B4-BE49-F238E27FC236}">
                <a16:creationId xmlns="" xmlns:a16="http://schemas.microsoft.com/office/drawing/2014/main" id="{56038542-F656-453A-91A4-97002CCE05B5}"/>
              </a:ext>
            </a:extLst>
          </p:cNvPr>
          <p:cNvSpPr txBox="1"/>
          <p:nvPr/>
        </p:nvSpPr>
        <p:spPr>
          <a:xfrm>
            <a:off x="5564116" y="1994096"/>
            <a:ext cx="5029200" cy="2308324"/>
          </a:xfrm>
          <a:prstGeom prst="rect">
            <a:avLst/>
          </a:prstGeom>
          <a:noFill/>
        </p:spPr>
        <p:txBody>
          <a:bodyPr wrap="square" rtlCol="0" anchor="t">
            <a:spAutoFit/>
          </a:bodyPr>
          <a:lstStyle/>
          <a:p>
            <a:pPr>
              <a:lnSpc>
                <a:spcPct val="90000"/>
              </a:lnSpc>
            </a:pPr>
            <a:r>
              <a:rPr lang="en-US" sz="4000" b="1"/>
              <a:t>"I Have Boundaries. My Private Body Parts Will Be Safe &amp; Respected."</a:t>
            </a:r>
          </a:p>
        </p:txBody>
      </p:sp>
      <p:sp>
        <p:nvSpPr>
          <p:cNvPr id="10" name="TextBox 9">
            <a:extLst>
              <a:ext uri="{FF2B5EF4-FFF2-40B4-BE49-F238E27FC236}">
                <a16:creationId xmlns="" xmlns:a16="http://schemas.microsoft.com/office/drawing/2014/main" id="{46D144A1-9D7B-4D7E-BC58-B27C635AAA44}"/>
              </a:ext>
            </a:extLst>
          </p:cNvPr>
          <p:cNvSpPr txBox="1"/>
          <p:nvPr/>
        </p:nvSpPr>
        <p:spPr>
          <a:xfrm>
            <a:off x="6026937" y="4453441"/>
            <a:ext cx="5486400" cy="1311128"/>
          </a:xfrm>
          <a:prstGeom prst="rect">
            <a:avLst/>
          </a:prstGeom>
          <a:noFill/>
        </p:spPr>
        <p:txBody>
          <a:bodyPr wrap="square" rtlCol="0">
            <a:spAutoFit/>
          </a:bodyPr>
          <a:lstStyle/>
          <a:p>
            <a:pPr>
              <a:lnSpc>
                <a:spcPct val="90000"/>
              </a:lnSpc>
            </a:pPr>
            <a:r>
              <a:rPr lang="en-US" sz="4000" b="1"/>
              <a:t>You Can Even Say That </a:t>
            </a:r>
            <a:r>
              <a:rPr lang="en-US" sz="4800" b="1" u="sng"/>
              <a:t>Loudly</a:t>
            </a:r>
            <a:r>
              <a:rPr lang="en-US" sz="4000" b="1"/>
              <a:t>. </a:t>
            </a:r>
          </a:p>
        </p:txBody>
      </p:sp>
    </p:spTree>
    <p:extLst>
      <p:ext uri="{BB962C8B-B14F-4D97-AF65-F5344CB8AC3E}">
        <p14:creationId xmlns:p14="http://schemas.microsoft.com/office/powerpoint/2010/main" val="327071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5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10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444B38-0716-4F56-AACF-B7F3ED59C425}"/>
              </a:ext>
            </a:extLst>
          </p:cNvPr>
          <p:cNvSpPr>
            <a:spLocks noGrp="1"/>
          </p:cNvSpPr>
          <p:nvPr>
            <p:ph type="title"/>
          </p:nvPr>
        </p:nvSpPr>
        <p:spPr/>
        <p:txBody>
          <a:bodyPr>
            <a:normAutofit/>
          </a:bodyPr>
          <a:lstStyle/>
          <a:p>
            <a:r>
              <a:rPr lang="en-US" sz="5400" b="1"/>
              <a:t>You Can Say: </a:t>
            </a:r>
          </a:p>
        </p:txBody>
      </p:sp>
      <p:sp>
        <p:nvSpPr>
          <p:cNvPr id="3" name="Footer Placeholder 2">
            <a:extLst>
              <a:ext uri="{FF2B5EF4-FFF2-40B4-BE49-F238E27FC236}">
                <a16:creationId xmlns="" xmlns:a16="http://schemas.microsoft.com/office/drawing/2014/main" id="{DF9C9E3F-61A8-4AA5-A395-C9A2428466F7}"/>
              </a:ext>
            </a:extLst>
          </p:cNvPr>
          <p:cNvSpPr>
            <a:spLocks noGrp="1"/>
          </p:cNvSpPr>
          <p:nvPr>
            <p:ph type="ftr" sz="quarter" idx="11"/>
          </p:nvPr>
        </p:nvSpPr>
        <p:spPr/>
        <p:txBody>
          <a:bodyPr/>
          <a:lstStyle/>
          <a:p>
            <a:r>
              <a:rPr lang="en-US"/>
              <a:t>The kNOw Program - (C) Monica Pope 2018 All Rights Reserved</a:t>
            </a:r>
          </a:p>
        </p:txBody>
      </p:sp>
      <p:sp>
        <p:nvSpPr>
          <p:cNvPr id="4" name="Slide Number Placeholder 3">
            <a:extLst>
              <a:ext uri="{FF2B5EF4-FFF2-40B4-BE49-F238E27FC236}">
                <a16:creationId xmlns="" xmlns:a16="http://schemas.microsoft.com/office/drawing/2014/main" id="{B2C4D44D-F05D-4ED2-AAE9-DBE1E67AF75D}"/>
              </a:ext>
            </a:extLst>
          </p:cNvPr>
          <p:cNvSpPr>
            <a:spLocks noGrp="1"/>
          </p:cNvSpPr>
          <p:nvPr>
            <p:ph type="sldNum" sz="quarter" idx="12"/>
          </p:nvPr>
        </p:nvSpPr>
        <p:spPr/>
        <p:txBody>
          <a:bodyPr/>
          <a:lstStyle/>
          <a:p>
            <a:fld id="{25BA54BD-C84D-46CE-8B72-31BFB26ABA43}" type="slidenum">
              <a:rPr lang="en-US" smtClean="0"/>
              <a:t>55</a:t>
            </a:fld>
            <a:endParaRPr lang="en-US"/>
          </a:p>
        </p:txBody>
      </p:sp>
      <p:grpSp>
        <p:nvGrpSpPr>
          <p:cNvPr id="11" name="Group 10">
            <a:extLst>
              <a:ext uri="{FF2B5EF4-FFF2-40B4-BE49-F238E27FC236}">
                <a16:creationId xmlns="" xmlns:a16="http://schemas.microsoft.com/office/drawing/2014/main" id="{95273F22-8C47-4836-B139-B1BE1169D7FE}"/>
              </a:ext>
            </a:extLst>
          </p:cNvPr>
          <p:cNvGrpSpPr/>
          <p:nvPr/>
        </p:nvGrpSpPr>
        <p:grpSpPr>
          <a:xfrm>
            <a:off x="497176" y="1343891"/>
            <a:ext cx="4267200" cy="4800600"/>
            <a:chOff x="989012" y="1447800"/>
            <a:chExt cx="4267200" cy="4800600"/>
          </a:xfrm>
        </p:grpSpPr>
        <p:pic>
          <p:nvPicPr>
            <p:cNvPr id="6" name="Picture 5">
              <a:extLst>
                <a:ext uri="{FF2B5EF4-FFF2-40B4-BE49-F238E27FC236}">
                  <a16:creationId xmlns="" xmlns:a16="http://schemas.microsoft.com/office/drawing/2014/main" id="{55A844B1-9620-4F1D-A842-967897080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1447800"/>
              <a:ext cx="4267200" cy="4267200"/>
            </a:xfrm>
            <a:prstGeom prst="rect">
              <a:avLst/>
            </a:prstGeom>
          </p:spPr>
        </p:pic>
        <p:pic>
          <p:nvPicPr>
            <p:cNvPr id="8" name="Picture 7">
              <a:extLst>
                <a:ext uri="{FF2B5EF4-FFF2-40B4-BE49-F238E27FC236}">
                  <a16:creationId xmlns="" xmlns:a16="http://schemas.microsoft.com/office/drawing/2014/main" id="{4A644AFA-4314-4A43-BA61-E6AB7C794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412" y="3429000"/>
              <a:ext cx="2819400" cy="2819400"/>
            </a:xfrm>
            <a:prstGeom prst="rect">
              <a:avLst/>
            </a:prstGeom>
          </p:spPr>
        </p:pic>
      </p:grpSp>
      <p:sp>
        <p:nvSpPr>
          <p:cNvPr id="9" name="TextBox 8">
            <a:extLst>
              <a:ext uri="{FF2B5EF4-FFF2-40B4-BE49-F238E27FC236}">
                <a16:creationId xmlns="" xmlns:a16="http://schemas.microsoft.com/office/drawing/2014/main" id="{56038542-F656-453A-91A4-97002CCE05B5}"/>
              </a:ext>
            </a:extLst>
          </p:cNvPr>
          <p:cNvSpPr txBox="1"/>
          <p:nvPr/>
        </p:nvSpPr>
        <p:spPr>
          <a:xfrm>
            <a:off x="5564116" y="1866675"/>
            <a:ext cx="5486400" cy="2308324"/>
          </a:xfrm>
          <a:prstGeom prst="rect">
            <a:avLst/>
          </a:prstGeom>
          <a:noFill/>
        </p:spPr>
        <p:txBody>
          <a:bodyPr wrap="square" rtlCol="0" anchor="t">
            <a:spAutoFit/>
          </a:bodyPr>
          <a:lstStyle/>
          <a:p>
            <a:pPr>
              <a:lnSpc>
                <a:spcPct val="90000"/>
              </a:lnSpc>
            </a:pPr>
            <a:r>
              <a:rPr lang="en-US" sz="4000" b="1"/>
              <a:t>"My Private Body Parts Will Be Safe &amp; Respected. No Touching. No Looking."</a:t>
            </a:r>
          </a:p>
        </p:txBody>
      </p:sp>
      <p:sp>
        <p:nvSpPr>
          <p:cNvPr id="10" name="TextBox 9">
            <a:extLst>
              <a:ext uri="{FF2B5EF4-FFF2-40B4-BE49-F238E27FC236}">
                <a16:creationId xmlns="" xmlns:a16="http://schemas.microsoft.com/office/drawing/2014/main" id="{46D144A1-9D7B-4D7E-BC58-B27C635AAA44}"/>
              </a:ext>
            </a:extLst>
          </p:cNvPr>
          <p:cNvSpPr txBox="1"/>
          <p:nvPr/>
        </p:nvSpPr>
        <p:spPr>
          <a:xfrm>
            <a:off x="5772162" y="4439283"/>
            <a:ext cx="5486400" cy="1311128"/>
          </a:xfrm>
          <a:prstGeom prst="rect">
            <a:avLst/>
          </a:prstGeom>
          <a:noFill/>
        </p:spPr>
        <p:txBody>
          <a:bodyPr wrap="square" rtlCol="0">
            <a:spAutoFit/>
          </a:bodyPr>
          <a:lstStyle/>
          <a:p>
            <a:pPr>
              <a:lnSpc>
                <a:spcPct val="90000"/>
              </a:lnSpc>
            </a:pPr>
            <a:r>
              <a:rPr lang="en-US" sz="4000" b="1"/>
              <a:t>You Can Even Say That </a:t>
            </a:r>
            <a:r>
              <a:rPr lang="en-US" sz="4800" b="1" u="sng"/>
              <a:t>Loudly</a:t>
            </a:r>
            <a:r>
              <a:rPr lang="en-US" sz="4000" b="1"/>
              <a:t>. </a:t>
            </a:r>
          </a:p>
        </p:txBody>
      </p:sp>
    </p:spTree>
    <p:extLst>
      <p:ext uri="{BB962C8B-B14F-4D97-AF65-F5344CB8AC3E}">
        <p14:creationId xmlns:p14="http://schemas.microsoft.com/office/powerpoint/2010/main" val="165805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56</a:t>
            </a:fld>
            <a:endParaRPr lang="en-US"/>
          </a:p>
        </p:txBody>
      </p:sp>
      <p:sp>
        <p:nvSpPr>
          <p:cNvPr id="4" name="TextBox 3">
            <a:extLst>
              <a:ext uri="{FF2B5EF4-FFF2-40B4-BE49-F238E27FC236}">
                <a16:creationId xmlns="" xmlns:a16="http://schemas.microsoft.com/office/drawing/2014/main" id="{EDE8B5EB-A319-4EA0-817C-EC0DFECBAC94}"/>
              </a:ext>
            </a:extLst>
          </p:cNvPr>
          <p:cNvSpPr txBox="1"/>
          <p:nvPr/>
        </p:nvSpPr>
        <p:spPr>
          <a:xfrm>
            <a:off x="608012" y="381000"/>
            <a:ext cx="4724399" cy="5576911"/>
          </a:xfrm>
          <a:prstGeom prst="rect">
            <a:avLst/>
          </a:prstGeom>
          <a:noFill/>
        </p:spPr>
        <p:txBody>
          <a:bodyPr wrap="square" rtlCol="0" anchor="t">
            <a:spAutoFit/>
          </a:bodyPr>
          <a:lstStyle/>
          <a:p>
            <a:pPr>
              <a:lnSpc>
                <a:spcPct val="90000"/>
              </a:lnSpc>
            </a:pPr>
            <a:r>
              <a:rPr lang="en-US" sz="3600" b="1"/>
              <a:t>Your Body Is Special. If For Some Reason, Your Body Needs Special Care, Someone Who Loves You Can Help.</a:t>
            </a:r>
          </a:p>
          <a:p>
            <a:pPr>
              <a:lnSpc>
                <a:spcPct val="90000"/>
              </a:lnSpc>
            </a:pPr>
            <a:r>
              <a:rPr lang="en-US" sz="3600" b="1"/>
              <a:t>A Doctor or a Nurse Can Help You, Too.</a:t>
            </a:r>
            <a:endParaRPr lang="en-US" sz="3600" b="1">
              <a:cs typeface="Calibri"/>
            </a:endParaRPr>
          </a:p>
          <a:p>
            <a:pPr>
              <a:lnSpc>
                <a:spcPct val="90000"/>
              </a:lnSpc>
            </a:pPr>
            <a:endParaRPr lang="en-US" sz="3600" b="1"/>
          </a:p>
          <a:p>
            <a:pPr>
              <a:lnSpc>
                <a:spcPct val="90000"/>
              </a:lnSpc>
            </a:pPr>
            <a:r>
              <a:rPr lang="en-US" sz="3600" b="1"/>
              <a:t>You Can Talk About This With The Adults Who Love &amp; Care For You.</a:t>
            </a:r>
          </a:p>
        </p:txBody>
      </p:sp>
      <p:pic>
        <p:nvPicPr>
          <p:cNvPr id="6" name="Picture 5">
            <a:extLst>
              <a:ext uri="{FF2B5EF4-FFF2-40B4-BE49-F238E27FC236}">
                <a16:creationId xmlns="" xmlns:a16="http://schemas.microsoft.com/office/drawing/2014/main" id="{4322D33C-ABF9-4BDD-9F13-74BD56DC5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1212" y="381000"/>
            <a:ext cx="3962400" cy="5827058"/>
          </a:xfrm>
          <a:prstGeom prst="rect">
            <a:avLst/>
          </a:prstGeom>
        </p:spPr>
      </p:pic>
    </p:spTree>
    <p:extLst>
      <p:ext uri="{BB962C8B-B14F-4D97-AF65-F5344CB8AC3E}">
        <p14:creationId xmlns:p14="http://schemas.microsoft.com/office/powerpoint/2010/main" val="382471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328A3-8B44-41F2-9F95-71F52B336F2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2BAE6ABB-2CC6-4756-A8D6-175B76A34160}"/>
              </a:ext>
            </a:extLst>
          </p:cNvPr>
          <p:cNvSpPr>
            <a:spLocks noGrp="1"/>
          </p:cNvSpPr>
          <p:nvPr>
            <p:ph type="sldNum" sz="quarter" idx="12"/>
          </p:nvPr>
        </p:nvSpPr>
        <p:spPr/>
        <p:txBody>
          <a:bodyPr/>
          <a:lstStyle/>
          <a:p>
            <a:fld id="{25BA54BD-C84D-46CE-8B72-31BFB26ABA43}" type="slidenum">
              <a:rPr lang="en-US"/>
              <a:t>57</a:t>
            </a:fld>
            <a:endParaRPr lang="en-US"/>
          </a:p>
        </p:txBody>
      </p:sp>
      <p:sp>
        <p:nvSpPr>
          <p:cNvPr id="5" name="TextBox 4">
            <a:extLst>
              <a:ext uri="{FF2B5EF4-FFF2-40B4-BE49-F238E27FC236}">
                <a16:creationId xmlns="" xmlns:a16="http://schemas.microsoft.com/office/drawing/2014/main" id="{E19C722F-AD5D-4087-BE05-6038473016A1}"/>
              </a:ext>
            </a:extLst>
          </p:cNvPr>
          <p:cNvSpPr txBox="1"/>
          <p:nvPr/>
        </p:nvSpPr>
        <p:spPr>
          <a:xfrm>
            <a:off x="469946" y="103693"/>
            <a:ext cx="4157472" cy="629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3200" dirty="0">
                <a:cs typeface="Segoe UI"/>
              </a:rPr>
              <a:t>Think again of an adult who cares for you, and who cares about your feelings. Think of an adult who wants to keep you safe from harm.  Think of an adult who respects the privacy and holiness of your body.    ​</a:t>
            </a:r>
            <a:r>
              <a:rPr lang="en-US" sz="3200" dirty="0">
                <a:cs typeface="Calibri"/>
              </a:rPr>
              <a:t/>
            </a:r>
            <a:br>
              <a:rPr lang="en-US" sz="3200" dirty="0">
                <a:cs typeface="Calibri"/>
              </a:rPr>
            </a:br>
            <a:r>
              <a:rPr lang="en-US" sz="3200" dirty="0">
                <a:cs typeface="Segoe UI"/>
              </a:rPr>
              <a:t>​</a:t>
            </a:r>
            <a:endParaRPr lang="en-US" sz="3200" dirty="0">
              <a:latin typeface="Segoe UI"/>
              <a:cs typeface="Segoe UI"/>
            </a:endParaRPr>
          </a:p>
          <a:p>
            <a:pPr>
              <a:lnSpc>
                <a:spcPct val="90000"/>
              </a:lnSpc>
            </a:pPr>
            <a:r>
              <a:rPr lang="en-US" sz="3200" dirty="0">
                <a:cs typeface="Segoe UI"/>
              </a:rPr>
              <a:t>Think in your mind--​</a:t>
            </a:r>
            <a:r>
              <a:rPr lang="en-US" sz="3200" dirty="0">
                <a:cs typeface="Calibri"/>
              </a:rPr>
              <a:t/>
            </a:r>
            <a:br>
              <a:rPr lang="en-US" sz="3200" dirty="0">
                <a:cs typeface="Calibri"/>
              </a:rPr>
            </a:br>
            <a:r>
              <a:rPr lang="en-US" sz="3200" dirty="0">
                <a:cs typeface="Segoe UI"/>
              </a:rPr>
              <a:t>who is that person?</a:t>
            </a:r>
            <a:r>
              <a:rPr lang="en-US" sz="3200" dirty="0">
                <a:cs typeface="Calibri"/>
              </a:rPr>
              <a:t>  </a:t>
            </a:r>
          </a:p>
        </p:txBody>
      </p:sp>
      <p:pic>
        <p:nvPicPr>
          <p:cNvPr id="4" name="Picture 3" descr="A person sitting on a table&#10;&#10;Description generated with very high confidence">
            <a:extLst>
              <a:ext uri="{FF2B5EF4-FFF2-40B4-BE49-F238E27FC236}">
                <a16:creationId xmlns="" xmlns:a16="http://schemas.microsoft.com/office/drawing/2014/main" id="{FECA5E7D-3629-4FE9-BF6A-2058649531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3077" y="838201"/>
            <a:ext cx="6735802" cy="4495800"/>
          </a:xfrm>
          <a:prstGeom prst="rect">
            <a:avLst/>
          </a:prstGeom>
        </p:spPr>
      </p:pic>
    </p:spTree>
    <p:extLst>
      <p:ext uri="{BB962C8B-B14F-4D97-AF65-F5344CB8AC3E}">
        <p14:creationId xmlns:p14="http://schemas.microsoft.com/office/powerpoint/2010/main" val="77325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328A3-8B44-41F2-9F95-71F52B336F2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2BAE6ABB-2CC6-4756-A8D6-175B76A34160}"/>
              </a:ext>
            </a:extLst>
          </p:cNvPr>
          <p:cNvSpPr>
            <a:spLocks noGrp="1"/>
          </p:cNvSpPr>
          <p:nvPr>
            <p:ph type="sldNum" sz="quarter" idx="12"/>
          </p:nvPr>
        </p:nvSpPr>
        <p:spPr/>
        <p:txBody>
          <a:bodyPr/>
          <a:lstStyle/>
          <a:p>
            <a:fld id="{25BA54BD-C84D-46CE-8B72-31BFB26ABA43}" type="slidenum">
              <a:rPr lang="en-US"/>
              <a:t>58</a:t>
            </a:fld>
            <a:endParaRPr lang="en-US"/>
          </a:p>
        </p:txBody>
      </p:sp>
      <p:sp>
        <p:nvSpPr>
          <p:cNvPr id="5" name="TextBox 4">
            <a:extLst>
              <a:ext uri="{FF2B5EF4-FFF2-40B4-BE49-F238E27FC236}">
                <a16:creationId xmlns="" xmlns:a16="http://schemas.microsoft.com/office/drawing/2014/main" id="{E19C722F-AD5D-4087-BE05-6038473016A1}"/>
              </a:ext>
            </a:extLst>
          </p:cNvPr>
          <p:cNvSpPr txBox="1"/>
          <p:nvPr/>
        </p:nvSpPr>
        <p:spPr>
          <a:xfrm>
            <a:off x="845782" y="975970"/>
            <a:ext cx="3733145" cy="42288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cs typeface="Segoe UI"/>
              </a:rPr>
              <a:t>That is </a:t>
            </a:r>
          </a:p>
          <a:p>
            <a:r>
              <a:rPr lang="en-US" sz="6000" dirty="0">
                <a:cs typeface="Segoe UI"/>
              </a:rPr>
              <a:t>an adult </a:t>
            </a:r>
          </a:p>
          <a:p>
            <a:r>
              <a:rPr lang="en-US" sz="6000" dirty="0">
                <a:cs typeface="Segoe UI"/>
              </a:rPr>
              <a:t>you can </a:t>
            </a:r>
          </a:p>
          <a:p>
            <a:r>
              <a:rPr lang="en-US" sz="6000" dirty="0">
                <a:cs typeface="Segoe UI"/>
              </a:rPr>
              <a:t>trust.</a:t>
            </a:r>
            <a:endParaRPr lang="en-US" sz="6000" dirty="0">
              <a:latin typeface="Calibri"/>
              <a:cs typeface="Calibri"/>
            </a:endParaRPr>
          </a:p>
          <a:p>
            <a:pPr>
              <a:lnSpc>
                <a:spcPct val="90000"/>
              </a:lnSpc>
            </a:pPr>
            <a:endParaRPr lang="en-US" sz="3200" dirty="0">
              <a:cs typeface="Calibri"/>
            </a:endParaRPr>
          </a:p>
        </p:txBody>
      </p:sp>
      <p:pic>
        <p:nvPicPr>
          <p:cNvPr id="4" name="Picture 3" descr="A person sitting on a table&#10;&#10;Description generated with very high confidence">
            <a:extLst>
              <a:ext uri="{FF2B5EF4-FFF2-40B4-BE49-F238E27FC236}">
                <a16:creationId xmlns="" xmlns:a16="http://schemas.microsoft.com/office/drawing/2014/main" id="{EE016AE4-FA43-4813-A9F0-B0BBE3E01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2549" y="842495"/>
            <a:ext cx="6735802" cy="4495800"/>
          </a:xfrm>
          <a:prstGeom prst="rect">
            <a:avLst/>
          </a:prstGeom>
        </p:spPr>
      </p:pic>
    </p:spTree>
    <p:extLst>
      <p:ext uri="{BB962C8B-B14F-4D97-AF65-F5344CB8AC3E}">
        <p14:creationId xmlns:p14="http://schemas.microsoft.com/office/powerpoint/2010/main" val="26198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59</a:t>
            </a:fld>
            <a:endParaRPr lang="en-US"/>
          </a:p>
        </p:txBody>
      </p:sp>
      <p:sp>
        <p:nvSpPr>
          <p:cNvPr id="4" name="TextBox 3">
            <a:extLst>
              <a:ext uri="{FF2B5EF4-FFF2-40B4-BE49-F238E27FC236}">
                <a16:creationId xmlns="" xmlns:a16="http://schemas.microsoft.com/office/drawing/2014/main" id="{EDE8B5EB-A319-4EA0-817C-EC0DFECBAC94}"/>
              </a:ext>
            </a:extLst>
          </p:cNvPr>
          <p:cNvSpPr txBox="1"/>
          <p:nvPr/>
        </p:nvSpPr>
        <p:spPr>
          <a:xfrm>
            <a:off x="1131716" y="1070650"/>
            <a:ext cx="4800599" cy="4967514"/>
          </a:xfrm>
          <a:prstGeom prst="rect">
            <a:avLst/>
          </a:prstGeom>
          <a:noFill/>
        </p:spPr>
        <p:txBody>
          <a:bodyPr wrap="square" rtlCol="0" anchor="b">
            <a:spAutoFit/>
          </a:bodyPr>
          <a:lstStyle/>
          <a:p>
            <a:pPr>
              <a:lnSpc>
                <a:spcPct val="90000"/>
              </a:lnSpc>
            </a:pPr>
            <a:r>
              <a:rPr lang="en-US" sz="3200" b="1"/>
              <a:t>If You Feel Worried That Someone Has Tried To Make Your Body Disrespected Or Unsafe, You Can Tell</a:t>
            </a:r>
            <a:r>
              <a:rPr lang="en-US" sz="3200" b="1">
                <a:cs typeface="Calibri"/>
              </a:rPr>
              <a:t> an adult you trust. </a:t>
            </a:r>
          </a:p>
          <a:p>
            <a:pPr>
              <a:lnSpc>
                <a:spcPct val="90000"/>
              </a:lnSpc>
            </a:pPr>
            <a:endParaRPr lang="en-US" sz="3200" b="1">
              <a:cs typeface="Calibri"/>
            </a:endParaRPr>
          </a:p>
          <a:p>
            <a:pPr>
              <a:lnSpc>
                <a:spcPct val="90000"/>
              </a:lnSpc>
            </a:pPr>
            <a:r>
              <a:rPr lang="en-US" sz="3200" b="1"/>
              <a:t>You Can Say,</a:t>
            </a:r>
            <a:endParaRPr lang="en-US" sz="3200" b="1">
              <a:cs typeface="Calibri"/>
            </a:endParaRPr>
          </a:p>
          <a:p>
            <a:pPr>
              <a:lnSpc>
                <a:spcPct val="90000"/>
              </a:lnSpc>
            </a:pPr>
            <a:r>
              <a:rPr lang="en-US" sz="3200" b="1"/>
              <a:t>"I Feel Worried. I Want To Talk About Feeling Disrespected.”</a:t>
            </a:r>
            <a:endParaRPr lang="en-US" sz="3200" b="1">
              <a:cs typeface="Calibri"/>
            </a:endParaRPr>
          </a:p>
        </p:txBody>
      </p:sp>
      <p:pic>
        <p:nvPicPr>
          <p:cNvPr id="5" name="Picture 4" descr="A person sitting on a table&#10;&#10;Description generated with very high confidence">
            <a:extLst>
              <a:ext uri="{FF2B5EF4-FFF2-40B4-BE49-F238E27FC236}">
                <a16:creationId xmlns="" xmlns:a16="http://schemas.microsoft.com/office/drawing/2014/main" id="{33AFA88A-C07A-48FD-9AF6-8D3B7D929F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59" y="1360603"/>
            <a:ext cx="5945254" cy="3963838"/>
          </a:xfrm>
          <a:prstGeom prst="rect">
            <a:avLst/>
          </a:prstGeom>
        </p:spPr>
      </p:pic>
    </p:spTree>
    <p:extLst>
      <p:ext uri="{BB962C8B-B14F-4D97-AF65-F5344CB8AC3E}">
        <p14:creationId xmlns:p14="http://schemas.microsoft.com/office/powerpoint/2010/main" val="400011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24E5B6F-6988-43EC-8BF0-B788EB562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722" y="484094"/>
            <a:ext cx="4092895" cy="6096000"/>
          </a:xfrm>
          <a:prstGeom prst="rect">
            <a:avLst/>
          </a:prstGeom>
        </p:spPr>
      </p:pic>
      <p:sp>
        <p:nvSpPr>
          <p:cNvPr id="4" name="TextBox 3">
            <a:extLst>
              <a:ext uri="{FF2B5EF4-FFF2-40B4-BE49-F238E27FC236}">
                <a16:creationId xmlns="" xmlns:a16="http://schemas.microsoft.com/office/drawing/2014/main" id="{A9E38059-1645-4724-9F1F-E543833BAFD8}"/>
              </a:ext>
            </a:extLst>
          </p:cNvPr>
          <p:cNvSpPr txBox="1"/>
          <p:nvPr/>
        </p:nvSpPr>
        <p:spPr>
          <a:xfrm>
            <a:off x="1472515" y="1429871"/>
            <a:ext cx="4953000" cy="1920526"/>
          </a:xfrm>
          <a:prstGeom prst="rect">
            <a:avLst/>
          </a:prstGeom>
          <a:noFill/>
        </p:spPr>
        <p:txBody>
          <a:bodyPr wrap="square" rtlCol="0">
            <a:spAutoFit/>
          </a:bodyPr>
          <a:lstStyle/>
          <a:p>
            <a:pPr>
              <a:lnSpc>
                <a:spcPct val="90000"/>
              </a:lnSpc>
            </a:pPr>
            <a:r>
              <a:rPr lang="en-US" sz="4400">
                <a:latin typeface="+mj-lt"/>
              </a:rPr>
              <a:t>This Little Guy Deserves </a:t>
            </a:r>
          </a:p>
          <a:p>
            <a:pPr>
              <a:lnSpc>
                <a:spcPct val="90000"/>
              </a:lnSpc>
            </a:pPr>
            <a:r>
              <a:rPr lang="en-US" sz="4400">
                <a:latin typeface="+mj-lt"/>
              </a:rPr>
              <a:t>Special Care!</a:t>
            </a:r>
          </a:p>
        </p:txBody>
      </p:sp>
      <p:sp>
        <p:nvSpPr>
          <p:cNvPr id="5" name="Footer Placeholder 4">
            <a:extLst>
              <a:ext uri="{FF2B5EF4-FFF2-40B4-BE49-F238E27FC236}">
                <a16:creationId xmlns="" xmlns:a16="http://schemas.microsoft.com/office/drawing/2014/main" id="{91B981B9-3425-41F2-9E84-443854D15AD4}"/>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36255208-63DD-4290-9628-48C524BCAF80}"/>
              </a:ext>
            </a:extLst>
          </p:cNvPr>
          <p:cNvSpPr>
            <a:spLocks noGrp="1"/>
          </p:cNvSpPr>
          <p:nvPr>
            <p:ph type="sldNum" sz="quarter" idx="12"/>
          </p:nvPr>
        </p:nvSpPr>
        <p:spPr/>
        <p:txBody>
          <a:bodyPr/>
          <a:lstStyle/>
          <a:p>
            <a:fld id="{25BA54BD-C84D-46CE-8B72-31BFB26ABA43}" type="slidenum">
              <a:rPr lang="en-US" smtClean="0"/>
              <a:t>6</a:t>
            </a:fld>
            <a:endParaRPr lang="en-US"/>
          </a:p>
        </p:txBody>
      </p:sp>
    </p:spTree>
    <p:extLst>
      <p:ext uri="{BB962C8B-B14F-4D97-AF65-F5344CB8AC3E}">
        <p14:creationId xmlns:p14="http://schemas.microsoft.com/office/powerpoint/2010/main" val="4650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6D855D13-AD43-4971-8370-4A266CA2BE5D}"/>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093CBE-87E7-47AC-8AD1-E79B3006FD3D}"/>
              </a:ext>
            </a:extLst>
          </p:cNvPr>
          <p:cNvSpPr>
            <a:spLocks noGrp="1"/>
          </p:cNvSpPr>
          <p:nvPr>
            <p:ph type="sldNum" sz="quarter" idx="12"/>
          </p:nvPr>
        </p:nvSpPr>
        <p:spPr/>
        <p:txBody>
          <a:bodyPr/>
          <a:lstStyle/>
          <a:p>
            <a:fld id="{25BA54BD-C84D-46CE-8B72-31BFB26ABA43}" type="slidenum">
              <a:rPr lang="en-US" smtClean="0"/>
              <a:t>60</a:t>
            </a:fld>
            <a:endParaRPr lang="en-US"/>
          </a:p>
        </p:txBody>
      </p:sp>
      <p:grpSp>
        <p:nvGrpSpPr>
          <p:cNvPr id="8" name="Group 7">
            <a:extLst>
              <a:ext uri="{FF2B5EF4-FFF2-40B4-BE49-F238E27FC236}">
                <a16:creationId xmlns="" xmlns:a16="http://schemas.microsoft.com/office/drawing/2014/main" id="{DCB2F74E-75EC-4E52-85EB-01288C2B97C3}"/>
              </a:ext>
            </a:extLst>
          </p:cNvPr>
          <p:cNvGrpSpPr/>
          <p:nvPr/>
        </p:nvGrpSpPr>
        <p:grpSpPr>
          <a:xfrm>
            <a:off x="6932612" y="585127"/>
            <a:ext cx="4572000" cy="5029200"/>
            <a:chOff x="6932612" y="609600"/>
            <a:chExt cx="4572000" cy="5029200"/>
          </a:xfrm>
        </p:grpSpPr>
        <p:pic>
          <p:nvPicPr>
            <p:cNvPr id="5" name="Picture 4">
              <a:extLst>
                <a:ext uri="{FF2B5EF4-FFF2-40B4-BE49-F238E27FC236}">
                  <a16:creationId xmlns="" xmlns:a16="http://schemas.microsoft.com/office/drawing/2014/main" id="{40F54C72-0F1E-49AF-9191-7DAD2C9B7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612" y="609600"/>
              <a:ext cx="4572000" cy="4572000"/>
            </a:xfrm>
            <a:prstGeom prst="rect">
              <a:avLst/>
            </a:prstGeom>
          </p:spPr>
        </p:pic>
        <p:pic>
          <p:nvPicPr>
            <p:cNvPr id="7" name="Picture 6">
              <a:extLst>
                <a:ext uri="{FF2B5EF4-FFF2-40B4-BE49-F238E27FC236}">
                  <a16:creationId xmlns="" xmlns:a16="http://schemas.microsoft.com/office/drawing/2014/main" id="{8EFA1F3E-4D74-49AC-A1A0-982E1C72B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9812" y="2895600"/>
              <a:ext cx="2743200" cy="2743200"/>
            </a:xfrm>
            <a:prstGeom prst="rect">
              <a:avLst/>
            </a:prstGeom>
          </p:spPr>
        </p:pic>
      </p:grpSp>
      <p:sp>
        <p:nvSpPr>
          <p:cNvPr id="9" name="TextBox 8">
            <a:extLst>
              <a:ext uri="{FF2B5EF4-FFF2-40B4-BE49-F238E27FC236}">
                <a16:creationId xmlns="" xmlns:a16="http://schemas.microsoft.com/office/drawing/2014/main" id="{233C2AB1-C3C4-437E-B1CA-055FFD95C20E}"/>
              </a:ext>
            </a:extLst>
          </p:cNvPr>
          <p:cNvSpPr txBox="1"/>
          <p:nvPr/>
        </p:nvSpPr>
        <p:spPr>
          <a:xfrm>
            <a:off x="455612" y="604189"/>
            <a:ext cx="6172200" cy="1255728"/>
          </a:xfrm>
          <a:prstGeom prst="rect">
            <a:avLst/>
          </a:prstGeom>
          <a:noFill/>
        </p:spPr>
        <p:txBody>
          <a:bodyPr wrap="square" rtlCol="0" anchor="t">
            <a:spAutoFit/>
          </a:bodyPr>
          <a:lstStyle/>
          <a:p>
            <a:pPr>
              <a:lnSpc>
                <a:spcPct val="90000"/>
              </a:lnSpc>
            </a:pPr>
            <a:r>
              <a:rPr lang="en-US" sz="2800" b="1"/>
              <a:t>What Are Some Of The Ways That Another Person Might Disrespect Your Boundaries?</a:t>
            </a:r>
          </a:p>
        </p:txBody>
      </p:sp>
      <p:sp>
        <p:nvSpPr>
          <p:cNvPr id="10" name="TextBox 9">
            <a:extLst>
              <a:ext uri="{FF2B5EF4-FFF2-40B4-BE49-F238E27FC236}">
                <a16:creationId xmlns="" xmlns:a16="http://schemas.microsoft.com/office/drawing/2014/main" id="{3A72BD1B-6EF3-4247-9939-90518ECCECDC}"/>
              </a:ext>
            </a:extLst>
          </p:cNvPr>
          <p:cNvSpPr txBox="1"/>
          <p:nvPr/>
        </p:nvSpPr>
        <p:spPr>
          <a:xfrm>
            <a:off x="455612" y="2149174"/>
            <a:ext cx="6477000" cy="1255728"/>
          </a:xfrm>
          <a:prstGeom prst="rect">
            <a:avLst/>
          </a:prstGeom>
          <a:noFill/>
        </p:spPr>
        <p:txBody>
          <a:bodyPr wrap="square" rtlCol="0" anchor="t">
            <a:spAutoFit/>
          </a:bodyPr>
          <a:lstStyle/>
          <a:p>
            <a:pPr>
              <a:lnSpc>
                <a:spcPct val="90000"/>
              </a:lnSpc>
            </a:pPr>
            <a:r>
              <a:rPr lang="en-US" sz="2800" b="1"/>
              <a:t>What Are Some Of The Ways That Another Person Might Disrespect The Privacy Of Your Body?</a:t>
            </a:r>
          </a:p>
        </p:txBody>
      </p:sp>
      <p:sp>
        <p:nvSpPr>
          <p:cNvPr id="11" name="TextBox 10">
            <a:extLst>
              <a:ext uri="{FF2B5EF4-FFF2-40B4-BE49-F238E27FC236}">
                <a16:creationId xmlns="" xmlns:a16="http://schemas.microsoft.com/office/drawing/2014/main" id="{E0C6E2DF-B94D-4876-9041-23AE25F8CD58}"/>
              </a:ext>
            </a:extLst>
          </p:cNvPr>
          <p:cNvSpPr txBox="1"/>
          <p:nvPr/>
        </p:nvSpPr>
        <p:spPr>
          <a:xfrm>
            <a:off x="455612" y="3849895"/>
            <a:ext cx="6172200" cy="1255728"/>
          </a:xfrm>
          <a:prstGeom prst="rect">
            <a:avLst/>
          </a:prstGeom>
          <a:noFill/>
        </p:spPr>
        <p:txBody>
          <a:bodyPr wrap="square" rtlCol="0" anchor="t">
            <a:spAutoFit/>
          </a:bodyPr>
          <a:lstStyle/>
          <a:p>
            <a:pPr>
              <a:lnSpc>
                <a:spcPct val="90000"/>
              </a:lnSpc>
            </a:pPr>
            <a:r>
              <a:rPr lang="en-US" sz="2800" b="1"/>
              <a:t>Well, Most People Won't Ever Want Or Try To Disrespect The Privacy &amp; Holiness Of Your Body.</a:t>
            </a:r>
          </a:p>
        </p:txBody>
      </p:sp>
      <p:sp>
        <p:nvSpPr>
          <p:cNvPr id="12" name="TextBox 11">
            <a:extLst>
              <a:ext uri="{FF2B5EF4-FFF2-40B4-BE49-F238E27FC236}">
                <a16:creationId xmlns="" xmlns:a16="http://schemas.microsoft.com/office/drawing/2014/main" id="{012DEC7F-2AC1-4598-A533-AE937422255B}"/>
              </a:ext>
            </a:extLst>
          </p:cNvPr>
          <p:cNvSpPr txBox="1"/>
          <p:nvPr/>
        </p:nvSpPr>
        <p:spPr>
          <a:xfrm>
            <a:off x="2665797" y="5233633"/>
            <a:ext cx="3393760" cy="701731"/>
          </a:xfrm>
          <a:prstGeom prst="rect">
            <a:avLst/>
          </a:prstGeom>
          <a:noFill/>
        </p:spPr>
        <p:txBody>
          <a:bodyPr wrap="square" rtlCol="0">
            <a:spAutoFit/>
          </a:bodyPr>
          <a:lstStyle/>
          <a:p>
            <a:pPr>
              <a:lnSpc>
                <a:spcPct val="90000"/>
              </a:lnSpc>
            </a:pPr>
            <a:r>
              <a:rPr lang="en-US" sz="4400" b="1"/>
              <a:t>But... ... ...</a:t>
            </a:r>
          </a:p>
        </p:txBody>
      </p:sp>
    </p:spTree>
    <p:extLst>
      <p:ext uri="{BB962C8B-B14F-4D97-AF65-F5344CB8AC3E}">
        <p14:creationId xmlns:p14="http://schemas.microsoft.com/office/powerpoint/2010/main" val="35900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fltVal val="0"/>
                                          </p:val>
                                        </p:tav>
                                        <p:tav tm="100000">
                                          <p:val>
                                            <p:strVal val="#ppt_w"/>
                                          </p:val>
                                        </p:tav>
                                      </p:tavLst>
                                    </p:anim>
                                    <p:anim calcmode="lin" valueType="num">
                                      <p:cBhvr>
                                        <p:cTn id="13" dur="750" fill="hold"/>
                                        <p:tgtEl>
                                          <p:spTgt spid="8"/>
                                        </p:tgtEl>
                                        <p:attrNameLst>
                                          <p:attrName>ppt_h</p:attrName>
                                        </p:attrNameLst>
                                      </p:cBhvr>
                                      <p:tavLst>
                                        <p:tav tm="0">
                                          <p:val>
                                            <p:fltVal val="0"/>
                                          </p:val>
                                        </p:tav>
                                        <p:tav tm="100000">
                                          <p:val>
                                            <p:strVal val="#ppt_h"/>
                                          </p:val>
                                        </p:tav>
                                      </p:tavLst>
                                    </p:anim>
                                    <p:animEffect transition="in" filter="fade">
                                      <p:cBhvr>
                                        <p:cTn id="14" dur="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125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1000"/>
                                        <p:tgtEl>
                                          <p:spTgt spid="12">
                                            <p:txEl>
                                              <p:pRg st="0" end="0"/>
                                            </p:txEl>
                                          </p:spTgt>
                                        </p:tgtEl>
                                      </p:cBhvr>
                                    </p:animEffect>
                                    <p:anim calcmode="lin" valueType="num">
                                      <p:cBhvr>
                                        <p:cTn id="3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DB9A15-CB46-4822-A6EA-9A87DD78A0AF}"/>
              </a:ext>
            </a:extLst>
          </p:cNvPr>
          <p:cNvSpPr>
            <a:spLocks noGrp="1"/>
          </p:cNvSpPr>
          <p:nvPr>
            <p:ph type="title"/>
          </p:nvPr>
        </p:nvSpPr>
        <p:spPr/>
        <p:txBody>
          <a:bodyPr>
            <a:noAutofit/>
          </a:bodyPr>
          <a:lstStyle/>
          <a:p>
            <a:r>
              <a:rPr lang="en-US" sz="3600" b="1">
                <a:latin typeface="+mn-lt"/>
              </a:rPr>
              <a:t>Maybe A Person Wants To Text You Pictures Of A Sexual Nature…</a:t>
            </a:r>
          </a:p>
        </p:txBody>
      </p:sp>
      <p:sp>
        <p:nvSpPr>
          <p:cNvPr id="4" name="Footer Placeholder 3">
            <a:extLst>
              <a:ext uri="{FF2B5EF4-FFF2-40B4-BE49-F238E27FC236}">
                <a16:creationId xmlns="" xmlns:a16="http://schemas.microsoft.com/office/drawing/2014/main" id="{F94FF3BE-B7B6-4D81-A812-D9442E40A423}"/>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 xmlns:a16="http://schemas.microsoft.com/office/drawing/2014/main" id="{FBF84450-EC27-4A25-875F-36E69C7FE9D8}"/>
              </a:ext>
            </a:extLst>
          </p:cNvPr>
          <p:cNvSpPr>
            <a:spLocks noGrp="1"/>
          </p:cNvSpPr>
          <p:nvPr>
            <p:ph type="sldNum" sz="quarter" idx="12"/>
          </p:nvPr>
        </p:nvSpPr>
        <p:spPr/>
        <p:txBody>
          <a:bodyPr/>
          <a:lstStyle/>
          <a:p>
            <a:fld id="{25BA54BD-C84D-46CE-8B72-31BFB26ABA43}" type="slidenum">
              <a:rPr lang="en-US" smtClean="0"/>
              <a:t>61</a:t>
            </a:fld>
            <a:endParaRPr lang="en-US"/>
          </a:p>
        </p:txBody>
      </p:sp>
      <p:pic>
        <p:nvPicPr>
          <p:cNvPr id="11" name="Content Placeholder 10">
            <a:extLst>
              <a:ext uri="{FF2B5EF4-FFF2-40B4-BE49-F238E27FC236}">
                <a16:creationId xmlns="" xmlns:a16="http://schemas.microsoft.com/office/drawing/2014/main" id="{473B2A00-2893-4F11-A7C6-BA609D64F4CE}"/>
              </a:ext>
            </a:extLst>
          </p:cNvPr>
          <p:cNvPicPr>
            <a:picLocks noGrp="1" noChangeAspect="1"/>
          </p:cNvPicPr>
          <p:nvPr>
            <p:ph idx="1"/>
          </p:nvPr>
        </p:nvPicPr>
        <p:blipFill>
          <a:blip r:embed="rId2"/>
          <a:stretch>
            <a:fillRect/>
          </a:stretch>
        </p:blipFill>
        <p:spPr>
          <a:xfrm>
            <a:off x="3656012" y="1600200"/>
            <a:ext cx="4681877" cy="4673532"/>
          </a:xfrm>
          <a:prstGeom prst="rect">
            <a:avLst/>
          </a:prstGeom>
        </p:spPr>
      </p:pic>
    </p:spTree>
    <p:extLst>
      <p:ext uri="{BB962C8B-B14F-4D97-AF65-F5344CB8AC3E}">
        <p14:creationId xmlns:p14="http://schemas.microsoft.com/office/powerpoint/2010/main" val="374327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62</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961149" y="668244"/>
            <a:ext cx="4572000" cy="3859518"/>
          </a:xfrm>
          <a:prstGeom prst="rect">
            <a:avLst/>
          </a:prstGeom>
          <a:noFill/>
        </p:spPr>
        <p:txBody>
          <a:bodyPr wrap="square" rtlCol="0" anchor="t">
            <a:spAutoFit/>
          </a:bodyPr>
          <a:lstStyle/>
          <a:p>
            <a:pPr>
              <a:lnSpc>
                <a:spcPct val="90000"/>
              </a:lnSpc>
            </a:pPr>
            <a:endParaRPr lang="en-US" sz="4000" b="1">
              <a:cs typeface="Calibri"/>
            </a:endParaRPr>
          </a:p>
          <a:p>
            <a:pPr>
              <a:lnSpc>
                <a:spcPct val="90000"/>
              </a:lnSpc>
            </a:pPr>
            <a:endParaRPr lang="en-US" sz="3200" b="1"/>
          </a:p>
          <a:p>
            <a:pPr>
              <a:lnSpc>
                <a:spcPct val="90000"/>
              </a:lnSpc>
            </a:pPr>
            <a:r>
              <a:rPr lang="en-US" sz="4000" b="1"/>
              <a:t>Maybe a friend wants to share a text he or she has received– a text that has a sexual nature.  </a:t>
            </a:r>
          </a:p>
        </p:txBody>
      </p:sp>
      <p:pic>
        <p:nvPicPr>
          <p:cNvPr id="8" name="Picture 7">
            <a:extLst>
              <a:ext uri="{FF2B5EF4-FFF2-40B4-BE49-F238E27FC236}">
                <a16:creationId xmlns="" xmlns:a16="http://schemas.microsoft.com/office/drawing/2014/main" id="{2E36A635-5707-4BFF-A5A6-0733A82AA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87643">
            <a:off x="7084517" y="1229678"/>
            <a:ext cx="4257217" cy="4257217"/>
          </a:xfrm>
          <a:prstGeom prst="rect">
            <a:avLst/>
          </a:prstGeom>
        </p:spPr>
      </p:pic>
    </p:spTree>
    <p:extLst>
      <p:ext uri="{BB962C8B-B14F-4D97-AF65-F5344CB8AC3E}">
        <p14:creationId xmlns:p14="http://schemas.microsoft.com/office/powerpoint/2010/main" val="411244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63</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961149" y="889843"/>
            <a:ext cx="4572000" cy="5078313"/>
          </a:xfrm>
          <a:prstGeom prst="rect">
            <a:avLst/>
          </a:prstGeom>
          <a:noFill/>
        </p:spPr>
        <p:txBody>
          <a:bodyPr wrap="square" rtlCol="0" anchor="t">
            <a:spAutoFit/>
          </a:bodyPr>
          <a:lstStyle/>
          <a:p>
            <a:pPr>
              <a:lnSpc>
                <a:spcPct val="90000"/>
              </a:lnSpc>
            </a:pPr>
            <a:r>
              <a:rPr lang="en-US" sz="4000" b="1"/>
              <a:t>That is disrespecting you. And it’s usually against the law.  </a:t>
            </a:r>
          </a:p>
          <a:p>
            <a:pPr>
              <a:lnSpc>
                <a:spcPct val="90000"/>
              </a:lnSpc>
            </a:pPr>
            <a:endParaRPr lang="en-US" sz="3200" b="1"/>
          </a:p>
          <a:p>
            <a:pPr>
              <a:lnSpc>
                <a:spcPct val="90000"/>
              </a:lnSpc>
            </a:pPr>
            <a:r>
              <a:rPr lang="en-US" sz="4000" b="1"/>
              <a:t>Say, “T</a:t>
            </a:r>
            <a:r>
              <a:rPr lang="en-US" sz="4400" b="1"/>
              <a:t>his disrespects me</a:t>
            </a:r>
            <a:r>
              <a:rPr lang="en-US" sz="4000" b="1"/>
              <a:t>” and tell an adult whom you trust as quickly as possible.</a:t>
            </a:r>
            <a:endParaRPr lang="en-US" sz="4000" b="1">
              <a:cs typeface="Calibri"/>
            </a:endParaRPr>
          </a:p>
        </p:txBody>
      </p:sp>
      <p:pic>
        <p:nvPicPr>
          <p:cNvPr id="9" name="Picture 8">
            <a:extLst>
              <a:ext uri="{FF2B5EF4-FFF2-40B4-BE49-F238E27FC236}">
                <a16:creationId xmlns="" xmlns:a16="http://schemas.microsoft.com/office/drawing/2014/main" id="{6C1B7525-617C-4394-8B02-7E91AFA91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87643">
            <a:off x="7084517" y="1229678"/>
            <a:ext cx="4257217" cy="4257217"/>
          </a:xfrm>
          <a:prstGeom prst="rect">
            <a:avLst/>
          </a:prstGeom>
        </p:spPr>
      </p:pic>
    </p:spTree>
    <p:extLst>
      <p:ext uri="{BB962C8B-B14F-4D97-AF65-F5344CB8AC3E}">
        <p14:creationId xmlns:p14="http://schemas.microsoft.com/office/powerpoint/2010/main" val="284273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64</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989012" y="612844"/>
            <a:ext cx="4572000" cy="5632311"/>
          </a:xfrm>
          <a:prstGeom prst="rect">
            <a:avLst/>
          </a:prstGeom>
          <a:noFill/>
        </p:spPr>
        <p:txBody>
          <a:bodyPr wrap="square" rtlCol="0">
            <a:spAutoFit/>
          </a:bodyPr>
          <a:lstStyle/>
          <a:p>
            <a:pPr>
              <a:lnSpc>
                <a:spcPct val="90000"/>
              </a:lnSpc>
            </a:pPr>
            <a:r>
              <a:rPr lang="en-US" sz="4000" b="1"/>
              <a:t>Maybe a person wants to say things to you – things of a sexual nature. </a:t>
            </a:r>
          </a:p>
          <a:p>
            <a:pPr>
              <a:lnSpc>
                <a:spcPct val="90000"/>
              </a:lnSpc>
            </a:pPr>
            <a:endParaRPr lang="en-US" sz="4000" b="1"/>
          </a:p>
          <a:p>
            <a:pPr>
              <a:lnSpc>
                <a:spcPct val="90000"/>
              </a:lnSpc>
            </a:pPr>
            <a:r>
              <a:rPr lang="en-US" sz="4000" b="1"/>
              <a:t>Or maybe a person  or group of people wants to talk about your private body parts.  </a:t>
            </a:r>
          </a:p>
        </p:txBody>
      </p:sp>
      <p:pic>
        <p:nvPicPr>
          <p:cNvPr id="6" name="Picture 5">
            <a:extLst>
              <a:ext uri="{FF2B5EF4-FFF2-40B4-BE49-F238E27FC236}">
                <a16:creationId xmlns="" xmlns:a16="http://schemas.microsoft.com/office/drawing/2014/main" id="{02BA1DBA-DBC5-47CC-A840-76BE411CC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8812" y="1524000"/>
            <a:ext cx="3905515" cy="3505200"/>
          </a:xfrm>
          <a:prstGeom prst="rect">
            <a:avLst/>
          </a:prstGeom>
        </p:spPr>
      </p:pic>
    </p:spTree>
    <p:extLst>
      <p:ext uri="{BB962C8B-B14F-4D97-AF65-F5344CB8AC3E}">
        <p14:creationId xmlns:p14="http://schemas.microsoft.com/office/powerpoint/2010/main" val="301252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65</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1065212" y="834443"/>
            <a:ext cx="4572000" cy="5189113"/>
          </a:xfrm>
          <a:prstGeom prst="rect">
            <a:avLst/>
          </a:prstGeom>
          <a:noFill/>
        </p:spPr>
        <p:txBody>
          <a:bodyPr wrap="square" rtlCol="0" anchor="t">
            <a:spAutoFit/>
          </a:bodyPr>
          <a:lstStyle/>
          <a:p>
            <a:pPr>
              <a:lnSpc>
                <a:spcPct val="90000"/>
              </a:lnSpc>
            </a:pPr>
            <a:r>
              <a:rPr lang="en-US" sz="4000" b="1" dirty="0"/>
              <a:t>That is disrespecting you. And it’s usually against the law. </a:t>
            </a:r>
            <a:endParaRPr lang="en-US" sz="4000" b="1"/>
          </a:p>
          <a:p>
            <a:pPr>
              <a:lnSpc>
                <a:spcPct val="90000"/>
              </a:lnSpc>
            </a:pPr>
            <a:endParaRPr lang="en-US" sz="4000" b="1"/>
          </a:p>
          <a:p>
            <a:pPr>
              <a:lnSpc>
                <a:spcPct val="90000"/>
              </a:lnSpc>
            </a:pPr>
            <a:r>
              <a:rPr lang="en-US" sz="4000" b="1" dirty="0"/>
              <a:t>Say, “T</a:t>
            </a:r>
            <a:r>
              <a:rPr lang="en-US" sz="4400" b="1" dirty="0"/>
              <a:t>his disrespects me</a:t>
            </a:r>
            <a:r>
              <a:rPr lang="en-US" sz="4000" b="1" dirty="0"/>
              <a:t>” and tell an adult whom you trust as quickly as possible.</a:t>
            </a:r>
            <a:endParaRPr lang="en-US" sz="4000" b="1" dirty="0">
              <a:cs typeface="Calibri"/>
            </a:endParaRPr>
          </a:p>
        </p:txBody>
      </p:sp>
      <p:pic>
        <p:nvPicPr>
          <p:cNvPr id="6" name="Picture 5">
            <a:extLst>
              <a:ext uri="{FF2B5EF4-FFF2-40B4-BE49-F238E27FC236}">
                <a16:creationId xmlns="" xmlns:a16="http://schemas.microsoft.com/office/drawing/2014/main" id="{02BA1DBA-DBC5-47CC-A840-76BE411CC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8812" y="1524000"/>
            <a:ext cx="3905515" cy="3505200"/>
          </a:xfrm>
          <a:prstGeom prst="rect">
            <a:avLst/>
          </a:prstGeom>
        </p:spPr>
      </p:pic>
    </p:spTree>
    <p:extLst>
      <p:ext uri="{BB962C8B-B14F-4D97-AF65-F5344CB8AC3E}">
        <p14:creationId xmlns:p14="http://schemas.microsoft.com/office/powerpoint/2010/main" val="138065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66</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379412" y="1443841"/>
            <a:ext cx="4495800" cy="3970318"/>
          </a:xfrm>
          <a:prstGeom prst="rect">
            <a:avLst/>
          </a:prstGeom>
          <a:noFill/>
        </p:spPr>
        <p:txBody>
          <a:bodyPr wrap="square" rtlCol="0">
            <a:spAutoFit/>
          </a:bodyPr>
          <a:lstStyle/>
          <a:p>
            <a:pPr>
              <a:lnSpc>
                <a:spcPct val="90000"/>
              </a:lnSpc>
            </a:pPr>
            <a:r>
              <a:rPr lang="en-US" sz="4000" b="1"/>
              <a:t>Maybe a friend or group of friends wants you to join in a conversation talking about another person’s private body parts.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7942" y="1255822"/>
            <a:ext cx="6519533" cy="4346355"/>
          </a:xfrm>
          <a:prstGeom prst="rect">
            <a:avLst/>
          </a:prstGeom>
        </p:spPr>
      </p:pic>
    </p:spTree>
    <p:extLst>
      <p:ext uri="{BB962C8B-B14F-4D97-AF65-F5344CB8AC3E}">
        <p14:creationId xmlns:p14="http://schemas.microsoft.com/office/powerpoint/2010/main" val="315533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67</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379412" y="1443841"/>
            <a:ext cx="4797645" cy="4524315"/>
          </a:xfrm>
          <a:prstGeom prst="rect">
            <a:avLst/>
          </a:prstGeom>
          <a:noFill/>
        </p:spPr>
        <p:txBody>
          <a:bodyPr wrap="square" rtlCol="0" anchor="t">
            <a:spAutoFit/>
          </a:bodyPr>
          <a:lstStyle/>
          <a:p>
            <a:pPr>
              <a:lnSpc>
                <a:spcPct val="90000"/>
              </a:lnSpc>
            </a:pPr>
            <a:r>
              <a:rPr lang="en-US" sz="4000" b="1"/>
              <a:t>Say “This disrespects me AND it disrespects the other person.” </a:t>
            </a:r>
          </a:p>
          <a:p>
            <a:pPr>
              <a:lnSpc>
                <a:spcPct val="90000"/>
              </a:lnSpc>
            </a:pPr>
            <a:endParaRPr lang="en-US" sz="4000" b="1"/>
          </a:p>
          <a:p>
            <a:pPr>
              <a:lnSpc>
                <a:spcPct val="90000"/>
              </a:lnSpc>
            </a:pPr>
            <a:r>
              <a:rPr lang="en-US" sz="4000" b="1"/>
              <a:t>Tell an adult whom you trust as quickly as possible.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7942" y="1255822"/>
            <a:ext cx="6519533" cy="4346355"/>
          </a:xfrm>
          <a:prstGeom prst="rect">
            <a:avLst/>
          </a:prstGeom>
        </p:spPr>
      </p:pic>
    </p:spTree>
    <p:extLst>
      <p:ext uri="{BB962C8B-B14F-4D97-AF65-F5344CB8AC3E}">
        <p14:creationId xmlns:p14="http://schemas.microsoft.com/office/powerpoint/2010/main" val="19486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5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68</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531812" y="1014493"/>
            <a:ext cx="4953000" cy="4829014"/>
          </a:xfrm>
          <a:prstGeom prst="rect">
            <a:avLst/>
          </a:prstGeom>
          <a:noFill/>
        </p:spPr>
        <p:txBody>
          <a:bodyPr wrap="square" rtlCol="0">
            <a:spAutoFit/>
          </a:bodyPr>
          <a:lstStyle/>
          <a:p>
            <a:pPr>
              <a:lnSpc>
                <a:spcPct val="90000"/>
              </a:lnSpc>
            </a:pPr>
            <a:r>
              <a:rPr lang="en-US" sz="3800" b="1"/>
              <a:t>Maybe a person wants to show you websites or photographs or movies of a sexual nature– movies and pictures that disrespect the privacy and holiness of another person’s body.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3412" y="457200"/>
            <a:ext cx="6019569" cy="4017407"/>
          </a:xfrm>
          <a:prstGeom prst="rect">
            <a:avLst/>
          </a:prstGeom>
        </p:spPr>
      </p:pic>
    </p:spTree>
    <p:extLst>
      <p:ext uri="{BB962C8B-B14F-4D97-AF65-F5344CB8AC3E}">
        <p14:creationId xmlns:p14="http://schemas.microsoft.com/office/powerpoint/2010/main" val="201658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69</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531812" y="1166842"/>
            <a:ext cx="4876800" cy="4524315"/>
          </a:xfrm>
          <a:prstGeom prst="rect">
            <a:avLst/>
          </a:prstGeom>
          <a:noFill/>
        </p:spPr>
        <p:txBody>
          <a:bodyPr wrap="square" rtlCol="0">
            <a:spAutoFit/>
          </a:bodyPr>
          <a:lstStyle/>
          <a:p>
            <a:pPr>
              <a:lnSpc>
                <a:spcPct val="90000"/>
              </a:lnSpc>
            </a:pPr>
            <a:r>
              <a:rPr lang="en-US" sz="4000" b="1"/>
              <a:t>That is disrespecting you. And it’s usually against the law.  </a:t>
            </a:r>
          </a:p>
          <a:p>
            <a:pPr>
              <a:lnSpc>
                <a:spcPct val="90000"/>
              </a:lnSpc>
            </a:pPr>
            <a:endParaRPr lang="en-US" sz="4000" b="1"/>
          </a:p>
          <a:p>
            <a:pPr>
              <a:lnSpc>
                <a:spcPct val="90000"/>
              </a:lnSpc>
            </a:pPr>
            <a:r>
              <a:rPr lang="en-US" sz="4000" b="1"/>
              <a:t>Say, “This disrespects me.”  Tell an adult whom you trust as quickly as possible.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3412" y="457200"/>
            <a:ext cx="6019569" cy="4017407"/>
          </a:xfrm>
          <a:prstGeom prst="rect">
            <a:avLst/>
          </a:prstGeom>
        </p:spPr>
      </p:pic>
    </p:spTree>
    <p:extLst>
      <p:ext uri="{BB962C8B-B14F-4D97-AF65-F5344CB8AC3E}">
        <p14:creationId xmlns:p14="http://schemas.microsoft.com/office/powerpoint/2010/main" val="157022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5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24E5B6F-6988-43EC-8BF0-B788EB562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235" y="403412"/>
            <a:ext cx="4160088" cy="6217023"/>
          </a:xfrm>
          <a:prstGeom prst="rect">
            <a:avLst/>
          </a:prstGeom>
        </p:spPr>
      </p:pic>
      <p:sp>
        <p:nvSpPr>
          <p:cNvPr id="4" name="TextBox 3">
            <a:extLst>
              <a:ext uri="{FF2B5EF4-FFF2-40B4-BE49-F238E27FC236}">
                <a16:creationId xmlns="" xmlns:a16="http://schemas.microsoft.com/office/drawing/2014/main" id="{A9E38059-1645-4724-9F1F-E543833BAFD8}"/>
              </a:ext>
            </a:extLst>
          </p:cNvPr>
          <p:cNvSpPr txBox="1"/>
          <p:nvPr/>
        </p:nvSpPr>
        <p:spPr>
          <a:xfrm>
            <a:off x="1163427" y="1645023"/>
            <a:ext cx="5283593" cy="2123658"/>
          </a:xfrm>
          <a:prstGeom prst="rect">
            <a:avLst/>
          </a:prstGeom>
          <a:noFill/>
        </p:spPr>
        <p:txBody>
          <a:bodyPr wrap="square" rtlCol="0" anchor="t">
            <a:spAutoFit/>
          </a:bodyPr>
          <a:lstStyle/>
          <a:p>
            <a:r>
              <a:rPr lang="en-US" sz="4400">
                <a:latin typeface="+mj-lt"/>
              </a:rPr>
              <a:t>What Would You Do For This Little Guy If He Was Yours?</a:t>
            </a:r>
            <a:endParaRPr lang="en-US"/>
          </a:p>
        </p:txBody>
      </p:sp>
      <p:sp>
        <p:nvSpPr>
          <p:cNvPr id="2" name="Footer Placeholder 1">
            <a:extLst>
              <a:ext uri="{FF2B5EF4-FFF2-40B4-BE49-F238E27FC236}">
                <a16:creationId xmlns="" xmlns:a16="http://schemas.microsoft.com/office/drawing/2014/main" id="{9CBE480E-3C09-4A5A-8A24-74522633D329}"/>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 xmlns:a16="http://schemas.microsoft.com/office/drawing/2014/main" id="{A1A2820D-9550-4B7C-9F2E-FFB44D7DB777}"/>
              </a:ext>
            </a:extLst>
          </p:cNvPr>
          <p:cNvSpPr>
            <a:spLocks noGrp="1"/>
          </p:cNvSpPr>
          <p:nvPr>
            <p:ph type="sldNum" sz="quarter" idx="12"/>
          </p:nvPr>
        </p:nvSpPr>
        <p:spPr/>
        <p:txBody>
          <a:bodyPr/>
          <a:lstStyle/>
          <a:p>
            <a:fld id="{25BA54BD-C84D-46CE-8B72-31BFB26ABA43}" type="slidenum">
              <a:rPr lang="en-US" smtClean="0"/>
              <a:t>7</a:t>
            </a:fld>
            <a:endParaRPr lang="en-US"/>
          </a:p>
        </p:txBody>
      </p:sp>
    </p:spTree>
    <p:extLst>
      <p:ext uri="{BB962C8B-B14F-4D97-AF65-F5344CB8AC3E}">
        <p14:creationId xmlns:p14="http://schemas.microsoft.com/office/powerpoint/2010/main" val="329787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70</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608012" y="990600"/>
            <a:ext cx="4876800" cy="3416320"/>
          </a:xfrm>
          <a:prstGeom prst="rect">
            <a:avLst/>
          </a:prstGeom>
          <a:noFill/>
        </p:spPr>
        <p:txBody>
          <a:bodyPr wrap="square" rtlCol="0">
            <a:spAutoFit/>
          </a:bodyPr>
          <a:lstStyle/>
          <a:p>
            <a:pPr>
              <a:lnSpc>
                <a:spcPct val="90000"/>
              </a:lnSpc>
            </a:pPr>
            <a:r>
              <a:rPr lang="en-US" sz="4000" b="1"/>
              <a:t>Maybe a person wants you to take pictures of yourself that disrespect the holiness and privacy of your own body.</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3412" y="457200"/>
            <a:ext cx="6019569" cy="4017407"/>
          </a:xfrm>
          <a:prstGeom prst="rect">
            <a:avLst/>
          </a:prstGeom>
        </p:spPr>
      </p:pic>
    </p:spTree>
    <p:extLst>
      <p:ext uri="{BB962C8B-B14F-4D97-AF65-F5344CB8AC3E}">
        <p14:creationId xmlns:p14="http://schemas.microsoft.com/office/powerpoint/2010/main" val="23268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71</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608012" y="1000643"/>
            <a:ext cx="4876800" cy="4856714"/>
          </a:xfrm>
          <a:prstGeom prst="rect">
            <a:avLst/>
          </a:prstGeom>
          <a:noFill/>
        </p:spPr>
        <p:txBody>
          <a:bodyPr wrap="square" rtlCol="0">
            <a:spAutoFit/>
          </a:bodyPr>
          <a:lstStyle/>
          <a:p>
            <a:pPr>
              <a:lnSpc>
                <a:spcPct val="90000"/>
              </a:lnSpc>
            </a:pPr>
            <a:r>
              <a:rPr lang="en-US" sz="4000" b="1"/>
              <a:t>That is disrespecting you. And it’s usually against the law.  </a:t>
            </a:r>
          </a:p>
          <a:p>
            <a:pPr>
              <a:lnSpc>
                <a:spcPct val="90000"/>
              </a:lnSpc>
            </a:pPr>
            <a:endParaRPr lang="en-US" sz="4000" b="1"/>
          </a:p>
          <a:p>
            <a:pPr>
              <a:lnSpc>
                <a:spcPct val="90000"/>
              </a:lnSpc>
            </a:pPr>
            <a:r>
              <a:rPr lang="en-US" sz="4000" b="1"/>
              <a:t>Say, “This disrespects me.”  Tell an adult whom you trust as quickly as possible. </a:t>
            </a:r>
          </a:p>
          <a:p>
            <a:pPr>
              <a:lnSpc>
                <a:spcPct val="90000"/>
              </a:lnSpc>
            </a:pPr>
            <a:endParaRPr lang="en-US" sz="2400" b="1"/>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3643" y="457200"/>
            <a:ext cx="6019569" cy="4017407"/>
          </a:xfrm>
          <a:prstGeom prst="rect">
            <a:avLst/>
          </a:prstGeom>
        </p:spPr>
      </p:pic>
    </p:spTree>
    <p:extLst>
      <p:ext uri="{BB962C8B-B14F-4D97-AF65-F5344CB8AC3E}">
        <p14:creationId xmlns:p14="http://schemas.microsoft.com/office/powerpoint/2010/main" val="44059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5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72</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684212" y="1166842"/>
            <a:ext cx="4876800" cy="4524315"/>
          </a:xfrm>
          <a:prstGeom prst="rect">
            <a:avLst/>
          </a:prstGeom>
          <a:noFill/>
        </p:spPr>
        <p:txBody>
          <a:bodyPr wrap="square" rtlCol="0">
            <a:spAutoFit/>
          </a:bodyPr>
          <a:lstStyle/>
          <a:p>
            <a:pPr>
              <a:lnSpc>
                <a:spcPct val="90000"/>
              </a:lnSpc>
            </a:pPr>
            <a:r>
              <a:rPr lang="en-US" sz="4000" b="1"/>
              <a:t>Maybe a person wants to be close to you in ways that make you feel uncomfortable.  You can say, “I don’t want you to be so close to me.”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612" y="447781"/>
            <a:ext cx="6019569" cy="3732132"/>
          </a:xfrm>
          <a:prstGeom prst="rect">
            <a:avLst/>
          </a:prstGeom>
        </p:spPr>
      </p:pic>
    </p:spTree>
    <p:extLst>
      <p:ext uri="{BB962C8B-B14F-4D97-AF65-F5344CB8AC3E}">
        <p14:creationId xmlns:p14="http://schemas.microsoft.com/office/powerpoint/2010/main" val="20018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25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73</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684212" y="1166842"/>
            <a:ext cx="4876800" cy="4524315"/>
          </a:xfrm>
          <a:prstGeom prst="rect">
            <a:avLst/>
          </a:prstGeom>
          <a:noFill/>
        </p:spPr>
        <p:txBody>
          <a:bodyPr wrap="square" rtlCol="0">
            <a:spAutoFit/>
          </a:bodyPr>
          <a:lstStyle/>
          <a:p>
            <a:pPr>
              <a:lnSpc>
                <a:spcPct val="90000"/>
              </a:lnSpc>
            </a:pPr>
            <a:r>
              <a:rPr lang="en-US" sz="4000" b="1"/>
              <a:t>If they ignore you, or make a joke of it, that is disrespecting you. </a:t>
            </a:r>
          </a:p>
          <a:p>
            <a:pPr>
              <a:lnSpc>
                <a:spcPct val="90000"/>
              </a:lnSpc>
            </a:pPr>
            <a:endParaRPr lang="en-US" sz="4000" b="1"/>
          </a:p>
          <a:p>
            <a:pPr>
              <a:lnSpc>
                <a:spcPct val="90000"/>
              </a:lnSpc>
            </a:pPr>
            <a:r>
              <a:rPr lang="en-US" sz="4000" b="1"/>
              <a:t>Say, “This disrespects me.”  Tell an adult whom you trust as quickly as possible.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612" y="447781"/>
            <a:ext cx="6019569" cy="3732132"/>
          </a:xfrm>
          <a:prstGeom prst="rect">
            <a:avLst/>
          </a:prstGeom>
        </p:spPr>
      </p:pic>
    </p:spTree>
    <p:extLst>
      <p:ext uri="{BB962C8B-B14F-4D97-AF65-F5344CB8AC3E}">
        <p14:creationId xmlns:p14="http://schemas.microsoft.com/office/powerpoint/2010/main" val="38388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D97C25A-9005-4CAA-9932-2BD96B96D3A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DF7E332-9142-4BC6-B6FA-0A16765004E2}"/>
              </a:ext>
            </a:extLst>
          </p:cNvPr>
          <p:cNvSpPr>
            <a:spLocks noGrp="1"/>
          </p:cNvSpPr>
          <p:nvPr>
            <p:ph type="sldNum" sz="quarter" idx="12"/>
          </p:nvPr>
        </p:nvSpPr>
        <p:spPr/>
        <p:txBody>
          <a:bodyPr/>
          <a:lstStyle/>
          <a:p>
            <a:fld id="{25BA54BD-C84D-46CE-8B72-31BFB26ABA43}" type="slidenum">
              <a:rPr lang="en-US" smtClean="0"/>
              <a:t>74</a:t>
            </a:fld>
            <a:endParaRPr lang="en-US"/>
          </a:p>
        </p:txBody>
      </p:sp>
      <p:pic>
        <p:nvPicPr>
          <p:cNvPr id="7" name="Picture 6">
            <a:extLst>
              <a:ext uri="{FF2B5EF4-FFF2-40B4-BE49-F238E27FC236}">
                <a16:creationId xmlns="" xmlns:a16="http://schemas.microsoft.com/office/drawing/2014/main" id="{C7D9F9FC-2229-4F2B-9DF4-2484E2993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12" y="304800"/>
            <a:ext cx="3962400" cy="5943600"/>
          </a:xfrm>
          <a:prstGeom prst="rect">
            <a:avLst/>
          </a:prstGeom>
        </p:spPr>
      </p:pic>
      <p:sp>
        <p:nvSpPr>
          <p:cNvPr id="8" name="TextBox 7">
            <a:extLst>
              <a:ext uri="{FF2B5EF4-FFF2-40B4-BE49-F238E27FC236}">
                <a16:creationId xmlns="" xmlns:a16="http://schemas.microsoft.com/office/drawing/2014/main" id="{0546DE52-4EC7-407B-AE53-18A9641AE95D}"/>
              </a:ext>
            </a:extLst>
          </p:cNvPr>
          <p:cNvSpPr txBox="1"/>
          <p:nvPr/>
        </p:nvSpPr>
        <p:spPr>
          <a:xfrm>
            <a:off x="5789612" y="609600"/>
            <a:ext cx="5791200" cy="5327612"/>
          </a:xfrm>
          <a:prstGeom prst="rect">
            <a:avLst/>
          </a:prstGeom>
          <a:noFill/>
        </p:spPr>
        <p:txBody>
          <a:bodyPr wrap="square" rtlCol="0">
            <a:spAutoFit/>
          </a:bodyPr>
          <a:lstStyle/>
          <a:p>
            <a:pPr>
              <a:lnSpc>
                <a:spcPct val="90000"/>
              </a:lnSpc>
            </a:pPr>
            <a:r>
              <a:rPr lang="en-US" sz="5400" b="1"/>
              <a:t>Sometimes, a person who may want to disrespect you may try to make you feel sorry or silly for having boundaries.  </a:t>
            </a:r>
          </a:p>
        </p:txBody>
      </p:sp>
    </p:spTree>
    <p:extLst>
      <p:ext uri="{BB962C8B-B14F-4D97-AF65-F5344CB8AC3E}">
        <p14:creationId xmlns:p14="http://schemas.microsoft.com/office/powerpoint/2010/main" val="377900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D97C25A-9005-4CAA-9932-2BD96B96D3A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DF7E332-9142-4BC6-B6FA-0A16765004E2}"/>
              </a:ext>
            </a:extLst>
          </p:cNvPr>
          <p:cNvSpPr>
            <a:spLocks noGrp="1"/>
          </p:cNvSpPr>
          <p:nvPr>
            <p:ph type="sldNum" sz="quarter" idx="12"/>
          </p:nvPr>
        </p:nvSpPr>
        <p:spPr/>
        <p:txBody>
          <a:bodyPr/>
          <a:lstStyle/>
          <a:p>
            <a:fld id="{25BA54BD-C84D-46CE-8B72-31BFB26ABA43}" type="slidenum">
              <a:rPr lang="en-US" smtClean="0"/>
              <a:t>75</a:t>
            </a:fld>
            <a:endParaRPr lang="en-US"/>
          </a:p>
        </p:txBody>
      </p:sp>
      <p:pic>
        <p:nvPicPr>
          <p:cNvPr id="7" name="Picture 6">
            <a:extLst>
              <a:ext uri="{FF2B5EF4-FFF2-40B4-BE49-F238E27FC236}">
                <a16:creationId xmlns="" xmlns:a16="http://schemas.microsoft.com/office/drawing/2014/main" id="{C7D9F9FC-2229-4F2B-9DF4-2484E2993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12" y="304800"/>
            <a:ext cx="3962400" cy="5943600"/>
          </a:xfrm>
          <a:prstGeom prst="rect">
            <a:avLst/>
          </a:prstGeom>
        </p:spPr>
      </p:pic>
      <p:sp>
        <p:nvSpPr>
          <p:cNvPr id="8" name="TextBox 7">
            <a:extLst>
              <a:ext uri="{FF2B5EF4-FFF2-40B4-BE49-F238E27FC236}">
                <a16:creationId xmlns="" xmlns:a16="http://schemas.microsoft.com/office/drawing/2014/main" id="{0546DE52-4EC7-407B-AE53-18A9641AE95D}"/>
              </a:ext>
            </a:extLst>
          </p:cNvPr>
          <p:cNvSpPr txBox="1"/>
          <p:nvPr/>
        </p:nvSpPr>
        <p:spPr>
          <a:xfrm>
            <a:off x="5865813" y="1139142"/>
            <a:ext cx="5181600" cy="4579715"/>
          </a:xfrm>
          <a:prstGeom prst="rect">
            <a:avLst/>
          </a:prstGeom>
          <a:noFill/>
        </p:spPr>
        <p:txBody>
          <a:bodyPr wrap="square" rtlCol="0">
            <a:spAutoFit/>
          </a:bodyPr>
          <a:lstStyle/>
          <a:p>
            <a:pPr>
              <a:lnSpc>
                <a:spcPct val="90000"/>
              </a:lnSpc>
            </a:pPr>
            <a:r>
              <a:rPr lang="en-US" sz="5400" b="1"/>
              <a:t>That person may try to make you feel ashamed of having the feelings you have. </a:t>
            </a:r>
          </a:p>
        </p:txBody>
      </p:sp>
    </p:spTree>
    <p:extLst>
      <p:ext uri="{BB962C8B-B14F-4D97-AF65-F5344CB8AC3E}">
        <p14:creationId xmlns:p14="http://schemas.microsoft.com/office/powerpoint/2010/main" val="406812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76</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4081117"/>
          </a:xfrm>
          <a:prstGeom prst="rect">
            <a:avLst/>
          </a:prstGeom>
          <a:noFill/>
        </p:spPr>
        <p:txBody>
          <a:bodyPr wrap="square" rtlCol="0">
            <a:spAutoFit/>
          </a:bodyPr>
          <a:lstStyle/>
          <a:p>
            <a:pPr>
              <a:lnSpc>
                <a:spcPct val="90000"/>
              </a:lnSpc>
            </a:pPr>
            <a:r>
              <a:rPr lang="en-US" sz="3600" b="1"/>
              <a:t>Don’t buy that. The people who love you care about your feelings.  The people who love you will not try to make you feel ashamed of your feelings.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8" name="TextBox 7">
            <a:extLst>
              <a:ext uri="{FF2B5EF4-FFF2-40B4-BE49-F238E27FC236}">
                <a16:creationId xmlns="" xmlns:a16="http://schemas.microsoft.com/office/drawing/2014/main" id="{596182F4-D6DA-4BED-A5DA-C03A96E34649}"/>
              </a:ext>
            </a:extLst>
          </p:cNvPr>
          <p:cNvSpPr txBox="1"/>
          <p:nvPr/>
        </p:nvSpPr>
        <p:spPr>
          <a:xfrm>
            <a:off x="836612" y="5097618"/>
            <a:ext cx="10058400" cy="840230"/>
          </a:xfrm>
          <a:prstGeom prst="rect">
            <a:avLst/>
          </a:prstGeom>
          <a:noFill/>
        </p:spPr>
        <p:txBody>
          <a:bodyPr wrap="square" rtlCol="0">
            <a:spAutoFit/>
          </a:bodyPr>
          <a:lstStyle/>
          <a:p>
            <a:pPr>
              <a:lnSpc>
                <a:spcPct val="90000"/>
              </a:lnSpc>
            </a:pPr>
            <a:r>
              <a:rPr lang="en-US" sz="5400" b="1" u="sng">
                <a:solidFill>
                  <a:prstClr val="white"/>
                </a:solidFill>
              </a:rPr>
              <a:t>Don’t Buy That.</a:t>
            </a:r>
            <a:endParaRPr lang="en-US" sz="4400" u="sng"/>
          </a:p>
        </p:txBody>
      </p:sp>
    </p:spTree>
    <p:extLst>
      <p:ext uri="{BB962C8B-B14F-4D97-AF65-F5344CB8AC3E}">
        <p14:creationId xmlns:p14="http://schemas.microsoft.com/office/powerpoint/2010/main" val="321473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77</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3083921"/>
          </a:xfrm>
          <a:prstGeom prst="rect">
            <a:avLst/>
          </a:prstGeom>
          <a:noFill/>
        </p:spPr>
        <p:txBody>
          <a:bodyPr wrap="square" rtlCol="0">
            <a:spAutoFit/>
          </a:bodyPr>
          <a:lstStyle/>
          <a:p>
            <a:pPr>
              <a:lnSpc>
                <a:spcPct val="90000"/>
              </a:lnSpc>
            </a:pPr>
            <a:r>
              <a:rPr lang="en-US" sz="3600" b="1"/>
              <a:t>It doesn’t matter if </a:t>
            </a:r>
          </a:p>
          <a:p>
            <a:pPr>
              <a:lnSpc>
                <a:spcPct val="90000"/>
              </a:lnSpc>
            </a:pPr>
            <a:r>
              <a:rPr lang="en-US" sz="3600" b="1"/>
              <a:t>the person who is disrespecting you is </a:t>
            </a:r>
          </a:p>
          <a:p>
            <a:pPr>
              <a:lnSpc>
                <a:spcPct val="90000"/>
              </a:lnSpc>
            </a:pPr>
            <a:r>
              <a:rPr lang="en-US" sz="3600" b="1"/>
              <a:t>the same gender or opposite, the same </a:t>
            </a:r>
          </a:p>
          <a:p>
            <a:pPr>
              <a:lnSpc>
                <a:spcPct val="90000"/>
              </a:lnSpc>
            </a:pPr>
            <a:r>
              <a:rPr lang="en-US" sz="3600" b="1"/>
              <a:t>age or not.</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7" name="TextBox 6">
            <a:extLst>
              <a:ext uri="{FF2B5EF4-FFF2-40B4-BE49-F238E27FC236}">
                <a16:creationId xmlns="" xmlns:a16="http://schemas.microsoft.com/office/drawing/2014/main" id="{65AF842F-9C22-4551-B275-C563999A450A}"/>
              </a:ext>
            </a:extLst>
          </p:cNvPr>
          <p:cNvSpPr txBox="1"/>
          <p:nvPr/>
        </p:nvSpPr>
        <p:spPr>
          <a:xfrm>
            <a:off x="836612" y="5097618"/>
            <a:ext cx="10058400" cy="840230"/>
          </a:xfrm>
          <a:prstGeom prst="rect">
            <a:avLst/>
          </a:prstGeom>
          <a:noFill/>
        </p:spPr>
        <p:txBody>
          <a:bodyPr wrap="square" rtlCol="0" anchor="t">
            <a:spAutoFit/>
          </a:bodyPr>
          <a:lstStyle/>
          <a:p>
            <a:pPr>
              <a:lnSpc>
                <a:spcPct val="90000"/>
              </a:lnSpc>
            </a:pPr>
            <a:endParaRPr lang="en-US" sz="5400" b="1" u="sng">
              <a:cs typeface="Calibri"/>
            </a:endParaRPr>
          </a:p>
        </p:txBody>
      </p:sp>
      <p:sp>
        <p:nvSpPr>
          <p:cNvPr id="8" name="TextBox 1">
            <a:extLst>
              <a:ext uri="{FF2B5EF4-FFF2-40B4-BE49-F238E27FC236}">
                <a16:creationId xmlns="" xmlns:a16="http://schemas.microsoft.com/office/drawing/2014/main" id="{4BCA250F-6F3C-496B-BDC7-D0486C129254}"/>
              </a:ext>
            </a:extLst>
          </p:cNvPr>
          <p:cNvSpPr txBox="1"/>
          <p:nvPr/>
        </p:nvSpPr>
        <p:spPr>
          <a:xfrm>
            <a:off x="836612" y="5097618"/>
            <a:ext cx="10058400" cy="923330"/>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u="sng">
                <a:solidFill>
                  <a:prstClr val="white"/>
                </a:solidFill>
              </a:rPr>
              <a:t>Don't buy it.</a:t>
            </a:r>
            <a:endParaRPr lang="en-US"/>
          </a:p>
        </p:txBody>
      </p:sp>
    </p:spTree>
    <p:extLst>
      <p:ext uri="{BB962C8B-B14F-4D97-AF65-F5344CB8AC3E}">
        <p14:creationId xmlns:p14="http://schemas.microsoft.com/office/powerpoint/2010/main" val="91984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75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78</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2862322"/>
          </a:xfrm>
          <a:prstGeom prst="rect">
            <a:avLst/>
          </a:prstGeom>
          <a:noFill/>
        </p:spPr>
        <p:txBody>
          <a:bodyPr wrap="square" rtlCol="0">
            <a:spAutoFit/>
          </a:bodyPr>
          <a:lstStyle/>
          <a:p>
            <a:pPr>
              <a:lnSpc>
                <a:spcPct val="90000"/>
              </a:lnSpc>
            </a:pPr>
            <a:r>
              <a:rPr lang="en-US" sz="4000" b="1"/>
              <a:t>It doesn’t matter if the person who is disrespecting you is  in charge of you in some way.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5" name="TextBox 4">
            <a:extLst>
              <a:ext uri="{FF2B5EF4-FFF2-40B4-BE49-F238E27FC236}">
                <a16:creationId xmlns="" xmlns:a16="http://schemas.microsoft.com/office/drawing/2014/main" id="{5F139B29-DEEF-44B4-A328-84EF8173372E}"/>
              </a:ext>
            </a:extLst>
          </p:cNvPr>
          <p:cNvSpPr txBox="1"/>
          <p:nvPr/>
        </p:nvSpPr>
        <p:spPr>
          <a:xfrm>
            <a:off x="957560" y="4721100"/>
            <a:ext cx="10058400" cy="840230"/>
          </a:xfrm>
          <a:prstGeom prst="rect">
            <a:avLst/>
          </a:prstGeom>
          <a:noFill/>
        </p:spPr>
        <p:txBody>
          <a:bodyPr wrap="square" rtlCol="0" anchor="t">
            <a:spAutoFit/>
          </a:bodyPr>
          <a:lstStyle/>
          <a:p>
            <a:pPr>
              <a:lnSpc>
                <a:spcPct val="90000"/>
              </a:lnSpc>
            </a:pPr>
            <a:r>
              <a:rPr lang="en-US" sz="5400" b="1" u="sng" dirty="0">
                <a:solidFill>
                  <a:srgbClr val="FFFFFF"/>
                </a:solidFill>
                <a:latin typeface="Calibri"/>
              </a:rPr>
              <a:t>Don't buy it.</a:t>
            </a:r>
            <a:endParaRPr lang="en-US" sz="5400" u="sng" dirty="0"/>
          </a:p>
        </p:txBody>
      </p:sp>
    </p:spTree>
    <p:extLst>
      <p:ext uri="{BB962C8B-B14F-4D97-AF65-F5344CB8AC3E}">
        <p14:creationId xmlns:p14="http://schemas.microsoft.com/office/powerpoint/2010/main" val="1172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79</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2862322"/>
          </a:xfrm>
          <a:prstGeom prst="rect">
            <a:avLst/>
          </a:prstGeom>
          <a:noFill/>
        </p:spPr>
        <p:txBody>
          <a:bodyPr wrap="square" rtlCol="0">
            <a:spAutoFit/>
          </a:bodyPr>
          <a:lstStyle/>
          <a:p>
            <a:pPr>
              <a:lnSpc>
                <a:spcPct val="90000"/>
              </a:lnSpc>
            </a:pPr>
            <a:r>
              <a:rPr lang="en-US" sz="4000" b="1"/>
              <a:t>It doesn’t matter if the person disrespecting you  tells you not to tell anyone.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5" name="TextBox 4">
            <a:extLst>
              <a:ext uri="{FF2B5EF4-FFF2-40B4-BE49-F238E27FC236}">
                <a16:creationId xmlns="" xmlns:a16="http://schemas.microsoft.com/office/drawing/2014/main" id="{5F139B29-DEEF-44B4-A328-84EF8173372E}"/>
              </a:ext>
            </a:extLst>
          </p:cNvPr>
          <p:cNvSpPr txBox="1"/>
          <p:nvPr/>
        </p:nvSpPr>
        <p:spPr>
          <a:xfrm>
            <a:off x="836612" y="5097618"/>
            <a:ext cx="10058400" cy="840230"/>
          </a:xfrm>
          <a:prstGeom prst="rect">
            <a:avLst/>
          </a:prstGeom>
          <a:noFill/>
        </p:spPr>
        <p:txBody>
          <a:bodyPr wrap="square" rtlCol="0" anchor="t">
            <a:spAutoFit/>
          </a:bodyPr>
          <a:lstStyle/>
          <a:p>
            <a:pPr>
              <a:lnSpc>
                <a:spcPct val="90000"/>
              </a:lnSpc>
            </a:pPr>
            <a:endParaRPr lang="en-US" sz="5400" b="1" u="sng">
              <a:cs typeface="Calibri"/>
            </a:endParaRPr>
          </a:p>
        </p:txBody>
      </p:sp>
      <p:sp>
        <p:nvSpPr>
          <p:cNvPr id="7" name="TextBox 1">
            <a:extLst>
              <a:ext uri="{FF2B5EF4-FFF2-40B4-BE49-F238E27FC236}">
                <a16:creationId xmlns="" xmlns:a16="http://schemas.microsoft.com/office/drawing/2014/main" id="{4BCA250F-6F3C-496B-BDC7-D0486C129254}"/>
              </a:ext>
            </a:extLst>
          </p:cNvPr>
          <p:cNvSpPr txBox="1"/>
          <p:nvPr/>
        </p:nvSpPr>
        <p:spPr>
          <a:xfrm>
            <a:off x="836612" y="5097618"/>
            <a:ext cx="10058400" cy="923330"/>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u="sng">
                <a:solidFill>
                  <a:prstClr val="white"/>
                </a:solidFill>
              </a:rPr>
              <a:t>Don't buy it.</a:t>
            </a:r>
            <a:endParaRPr lang="en-US"/>
          </a:p>
        </p:txBody>
      </p:sp>
    </p:spTree>
    <p:extLst>
      <p:ext uri="{BB962C8B-B14F-4D97-AF65-F5344CB8AC3E}">
        <p14:creationId xmlns:p14="http://schemas.microsoft.com/office/powerpoint/2010/main" val="16017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75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20"/>
          <p:cNvSpPr txBox="1"/>
          <p:nvPr/>
        </p:nvSpPr>
        <p:spPr>
          <a:xfrm>
            <a:off x="531812" y="1676400"/>
            <a:ext cx="4953000" cy="333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a:solidFill>
                  <a:schemeClr val="lt1"/>
                </a:solidFill>
                <a:latin typeface="Calibri"/>
                <a:ea typeface="Calibri"/>
                <a:cs typeface="Calibri"/>
                <a:sym typeface="Calibri"/>
              </a:rPr>
              <a:t>What Special Things Would You Do For This Little Guy If He Was Yours?</a:t>
            </a:r>
            <a:endParaRPr sz="2000" b="1"/>
          </a:p>
        </p:txBody>
      </p:sp>
      <p:sp>
        <p:nvSpPr>
          <p:cNvPr id="1444" name="Google Shape;1444;p20"/>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45" name="Google Shape;1445;p20"/>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a:t>
            </a:fld>
            <a:endParaRPr sz="1200">
              <a:solidFill>
                <a:schemeClr val="lt1"/>
              </a:solidFill>
              <a:latin typeface="Calibri"/>
              <a:ea typeface="Calibri"/>
              <a:cs typeface="Calibri"/>
              <a:sym typeface="Calibri"/>
            </a:endParaRPr>
          </a:p>
        </p:txBody>
      </p:sp>
      <p:pic>
        <p:nvPicPr>
          <p:cNvPr id="1446" name="Google Shape;1446;p20"/>
          <p:cNvPicPr preferRelativeResize="0"/>
          <p:nvPr/>
        </p:nvPicPr>
        <p:blipFill>
          <a:blip r:embed="rId3">
            <a:alphaModFix/>
          </a:blip>
          <a:stretch>
            <a:fillRect/>
          </a:stretch>
        </p:blipFill>
        <p:spPr>
          <a:xfrm>
            <a:off x="6170612" y="457200"/>
            <a:ext cx="5547675" cy="5547675"/>
          </a:xfrm>
          <a:prstGeom prst="rect">
            <a:avLst/>
          </a:prstGeom>
          <a:noFill/>
          <a:ln>
            <a:noFill/>
          </a:ln>
        </p:spPr>
      </p:pic>
    </p:spTree>
    <p:extLst>
      <p:ext uri="{BB962C8B-B14F-4D97-AF65-F5344CB8AC3E}">
        <p14:creationId xmlns:p14="http://schemas.microsoft.com/office/powerpoint/2010/main" val="34090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446"/>
                                        </p:tgtEl>
                                        <p:attrNameLst>
                                          <p:attrName>style.visibility</p:attrName>
                                        </p:attrNameLst>
                                      </p:cBhvr>
                                      <p:to>
                                        <p:strVal val="visible"/>
                                      </p:to>
                                    </p:set>
                                    <p:animEffect transition="in" filter="fade">
                                      <p:cBhvr>
                                        <p:cTn id="7" dur="500"/>
                                        <p:tgtEl>
                                          <p:spTgt spid="14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443"/>
                                        </p:tgtEl>
                                        <p:attrNameLst>
                                          <p:attrName>style.visibility</p:attrName>
                                        </p:attrNameLst>
                                      </p:cBhvr>
                                      <p:to>
                                        <p:strVal val="visible"/>
                                      </p:to>
                                    </p:set>
                                    <p:animEffect transition="in" filter="wipe(left)">
                                      <p:cBhvr>
                                        <p:cTn id="12" dur="500"/>
                                        <p:tgtEl>
                                          <p:spTgt spid="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8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071" name="Google Shape;2071;p8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80</a:t>
            </a:fld>
            <a:endParaRPr sz="1200">
              <a:solidFill>
                <a:schemeClr val="lt1"/>
              </a:solidFill>
              <a:latin typeface="Calibri"/>
              <a:ea typeface="Calibri"/>
              <a:cs typeface="Calibri"/>
              <a:sym typeface="Calibri"/>
            </a:endParaRPr>
          </a:p>
        </p:txBody>
      </p:sp>
      <p:sp>
        <p:nvSpPr>
          <p:cNvPr id="2072" name="Google Shape;2072;p86"/>
          <p:cNvSpPr txBox="1"/>
          <p:nvPr/>
        </p:nvSpPr>
        <p:spPr>
          <a:xfrm>
            <a:off x="531812" y="548632"/>
            <a:ext cx="4267200" cy="363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pic>
        <p:nvPicPr>
          <p:cNvPr id="2073" name="Google Shape;2073;p86"/>
          <p:cNvPicPr preferRelativeResize="0"/>
          <p:nvPr/>
        </p:nvPicPr>
        <p:blipFill rotWithShape="1">
          <a:blip r:embed="rId3">
            <a:alphaModFix/>
          </a:blip>
          <a:srcRect/>
          <a:stretch/>
        </p:blipFill>
        <p:spPr>
          <a:xfrm>
            <a:off x="5256212" y="291662"/>
            <a:ext cx="6650728" cy="4432738"/>
          </a:xfrm>
          <a:prstGeom prst="rect">
            <a:avLst/>
          </a:prstGeom>
          <a:noFill/>
          <a:ln>
            <a:noFill/>
          </a:ln>
        </p:spPr>
      </p:pic>
      <p:sp>
        <p:nvSpPr>
          <p:cNvPr id="7" name="Google Shape;2074;p86">
            <a:extLst>
              <a:ext uri="{FF2B5EF4-FFF2-40B4-BE49-F238E27FC236}">
                <a16:creationId xmlns="" xmlns:a16="http://schemas.microsoft.com/office/drawing/2014/main" id="{E4CCD5BC-A8F5-4B61-9D87-C07E5061AFF9}"/>
              </a:ext>
            </a:extLst>
          </p:cNvPr>
          <p:cNvSpPr txBox="1"/>
          <p:nvPr/>
        </p:nvSpPr>
        <p:spPr>
          <a:xfrm>
            <a:off x="161300" y="752500"/>
            <a:ext cx="4866312" cy="547260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800" b="1" u="sng">
                <a:solidFill>
                  <a:srgbClr val="FFFFFF"/>
                </a:solidFill>
                <a:latin typeface="Calibri"/>
                <a:ea typeface="Calibri"/>
                <a:cs typeface="Calibri"/>
                <a:sym typeface="Calibri"/>
              </a:rPr>
              <a:t>Those things don't matter</a:t>
            </a:r>
            <a:r>
              <a:rPr lang="en-US" sz="4800" b="1" u="sng">
                <a:solidFill>
                  <a:srgbClr val="FFFFFF"/>
                </a:solidFill>
                <a:latin typeface="Calibri"/>
                <a:ea typeface="Calibri"/>
                <a:cs typeface="Calibri"/>
              </a:rPr>
              <a:t>.</a:t>
            </a:r>
            <a:endParaRPr sz="4800" b="1" u="sng">
              <a:solidFill>
                <a:srgbClr val="FFFFFF"/>
              </a:solidFill>
              <a:latin typeface="Calibri"/>
              <a:ea typeface="Calibri"/>
              <a:cs typeface="Calibri"/>
              <a:sym typeface="Calibri"/>
            </a:endParaRPr>
          </a:p>
          <a:p>
            <a:pPr marL="0" marR="0" lvl="0" indent="0" algn="l" rtl="0">
              <a:lnSpc>
                <a:spcPct val="90000"/>
              </a:lnSpc>
              <a:spcBef>
                <a:spcPts val="0"/>
              </a:spcBef>
              <a:spcAft>
                <a:spcPts val="0"/>
              </a:spcAft>
              <a:buNone/>
            </a:pPr>
            <a:endParaRPr sz="5400" b="1" u="sng">
              <a:solidFill>
                <a:srgbClr val="FFFFFF"/>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u="sng">
                <a:solidFill>
                  <a:srgbClr val="FFFFFF"/>
                </a:solidFill>
                <a:latin typeface="Calibri"/>
                <a:ea typeface="Calibri"/>
                <a:cs typeface="Calibri"/>
                <a:sym typeface="Calibri"/>
              </a:rPr>
              <a:t>If ANYONE does these things to you, or says these things to you, </a:t>
            </a:r>
            <a:r>
              <a:rPr lang="en-US" sz="4000" b="1" u="sng">
                <a:solidFill>
                  <a:srgbClr val="FFFFFF"/>
                </a:solidFill>
                <a:latin typeface="Calibri"/>
                <a:ea typeface="Calibri"/>
                <a:cs typeface="Calibri"/>
              </a:rPr>
              <a:t/>
            </a:r>
            <a:br>
              <a:rPr lang="en-US" sz="4000" b="1" u="sng">
                <a:solidFill>
                  <a:srgbClr val="FFFFFF"/>
                </a:solidFill>
                <a:latin typeface="Calibri"/>
                <a:ea typeface="Calibri"/>
                <a:cs typeface="Calibri"/>
              </a:rPr>
            </a:br>
            <a:r>
              <a:rPr lang="en-US" sz="4000" b="1" u="sng">
                <a:solidFill>
                  <a:srgbClr val="FFFFFF"/>
                </a:solidFill>
                <a:latin typeface="Calibri"/>
                <a:ea typeface="Calibri"/>
                <a:cs typeface="Calibri"/>
                <a:sym typeface="Calibri"/>
              </a:rPr>
              <a:t>tell a trusted adult.</a:t>
            </a:r>
            <a:endParaRPr sz="4000" b="1" u="sng">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047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2072"/>
                                        </p:tgtEl>
                                        <p:attrNameLst>
                                          <p:attrName>style.visibility</p:attrName>
                                        </p:attrNameLst>
                                      </p:cBhvr>
                                      <p:to>
                                        <p:strVal val="visible"/>
                                      </p:to>
                                    </p:set>
                                    <p:animEffect transition="in" filter="fade">
                                      <p:cBhvr>
                                        <p:cTn id="7" dur="500"/>
                                        <p:tgtEl>
                                          <p:spTgt spid="2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2079" name="Google Shape;2079;p87"/>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080" name="Google Shape;2080;p87"/>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81</a:t>
            </a:fld>
            <a:endParaRPr sz="1200">
              <a:solidFill>
                <a:schemeClr val="lt1"/>
              </a:solidFill>
              <a:latin typeface="Calibri"/>
              <a:ea typeface="Calibri"/>
              <a:cs typeface="Calibri"/>
              <a:sym typeface="Calibri"/>
            </a:endParaRPr>
          </a:p>
        </p:txBody>
      </p:sp>
      <p:sp>
        <p:nvSpPr>
          <p:cNvPr id="2081" name="Google Shape;2081;p87"/>
          <p:cNvSpPr txBox="1"/>
          <p:nvPr/>
        </p:nvSpPr>
        <p:spPr>
          <a:xfrm>
            <a:off x="531812" y="548632"/>
            <a:ext cx="4267200" cy="363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pic>
        <p:nvPicPr>
          <p:cNvPr id="2082" name="Google Shape;2082;p87"/>
          <p:cNvPicPr preferRelativeResize="0"/>
          <p:nvPr/>
        </p:nvPicPr>
        <p:blipFill rotWithShape="1">
          <a:blip r:embed="rId3">
            <a:alphaModFix/>
          </a:blip>
          <a:srcRect/>
          <a:stretch/>
        </p:blipFill>
        <p:spPr>
          <a:xfrm>
            <a:off x="5256212" y="291662"/>
            <a:ext cx="6650728" cy="4432738"/>
          </a:xfrm>
          <a:prstGeom prst="rect">
            <a:avLst/>
          </a:prstGeom>
          <a:noFill/>
          <a:ln>
            <a:noFill/>
          </a:ln>
        </p:spPr>
      </p:pic>
      <p:sp>
        <p:nvSpPr>
          <p:cNvPr id="7" name="Google Shape;2083;p87">
            <a:extLst>
              <a:ext uri="{FF2B5EF4-FFF2-40B4-BE49-F238E27FC236}">
                <a16:creationId xmlns="" xmlns:a16="http://schemas.microsoft.com/office/drawing/2014/main" id="{B2D83C58-06C5-45E6-9E0C-68E2DBA5E49B}"/>
              </a:ext>
            </a:extLst>
          </p:cNvPr>
          <p:cNvSpPr txBox="1"/>
          <p:nvPr/>
        </p:nvSpPr>
        <p:spPr>
          <a:xfrm>
            <a:off x="357400" y="291650"/>
            <a:ext cx="5094900" cy="547260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None/>
            </a:pPr>
            <a:r>
              <a:rPr lang="en-US" sz="3600" b="1" dirty="0">
                <a:solidFill>
                  <a:srgbClr val="FFFFFF"/>
                </a:solidFill>
                <a:latin typeface="Calibri"/>
                <a:ea typeface="Calibri"/>
                <a:cs typeface="Calibri"/>
                <a:sym typeface="Calibri"/>
              </a:rPr>
              <a:t>If ANYONE tries to frighten you into not telling, </a:t>
            </a:r>
          </a:p>
          <a:p>
            <a:pPr marL="0" marR="0" lvl="0" indent="0" algn="l" rtl="0">
              <a:lnSpc>
                <a:spcPct val="90000"/>
              </a:lnSpc>
              <a:spcBef>
                <a:spcPts val="0"/>
              </a:spcBef>
              <a:spcAft>
                <a:spcPts val="0"/>
              </a:spcAft>
              <a:buNone/>
            </a:pPr>
            <a:endParaRPr lang="en-US" sz="3600" b="1" dirty="0">
              <a:solidFill>
                <a:srgbClr val="FFFFFF"/>
              </a:solidFill>
              <a:latin typeface="Calibri"/>
              <a:ea typeface="Calibri"/>
              <a:cs typeface="Calibri"/>
              <a:sym typeface="Calibri"/>
            </a:endParaRPr>
          </a:p>
          <a:p>
            <a:pPr>
              <a:lnSpc>
                <a:spcPct val="90000"/>
              </a:lnSpc>
            </a:pPr>
            <a:r>
              <a:rPr lang="en-US" sz="3600" b="1" dirty="0">
                <a:solidFill>
                  <a:srgbClr val="FFFFFF"/>
                </a:solidFill>
                <a:latin typeface="Calibri"/>
                <a:ea typeface="Calibri"/>
                <a:cs typeface="Calibri"/>
                <a:sym typeface="Calibri"/>
              </a:rPr>
              <a:t>or tries to give you gifts so that you won't tell,</a:t>
            </a:r>
            <a:endParaRPr lang="en-US" sz="3600" b="1" dirty="0">
              <a:solidFill>
                <a:srgbClr val="FFFFFF"/>
              </a:solidFill>
              <a:latin typeface="Calibri"/>
              <a:ea typeface="Calibri"/>
              <a:cs typeface="Calibri"/>
            </a:endParaRPr>
          </a:p>
          <a:p>
            <a:pPr marL="0" marR="0" lvl="0" indent="0" algn="l" rtl="0">
              <a:lnSpc>
                <a:spcPct val="90000"/>
              </a:lnSpc>
              <a:spcBef>
                <a:spcPts val="0"/>
              </a:spcBef>
              <a:spcAft>
                <a:spcPts val="0"/>
              </a:spcAft>
              <a:buNone/>
            </a:pPr>
            <a:endParaRPr lang="en-US" sz="3600" b="1" dirty="0">
              <a:solidFill>
                <a:srgbClr val="FFFFFF"/>
              </a:solidFill>
              <a:latin typeface="Calibri"/>
              <a:ea typeface="Calibri"/>
              <a:cs typeface="Calibri"/>
              <a:sym typeface="Calibri"/>
            </a:endParaRPr>
          </a:p>
          <a:p>
            <a:pPr marL="0" marR="0" lvl="0" indent="0" algn="l" rtl="0">
              <a:lnSpc>
                <a:spcPct val="90000"/>
              </a:lnSpc>
              <a:spcBef>
                <a:spcPts val="0"/>
              </a:spcBef>
              <a:spcAft>
                <a:spcPts val="0"/>
              </a:spcAft>
              <a:buNone/>
            </a:pPr>
            <a:r>
              <a:rPr lang="en-US" sz="3600" b="1" dirty="0">
                <a:solidFill>
                  <a:srgbClr val="FFFFFF"/>
                </a:solidFill>
                <a:latin typeface="Calibri"/>
                <a:ea typeface="Calibri"/>
                <a:cs typeface="Calibri"/>
                <a:sym typeface="Calibri"/>
              </a:rPr>
              <a:t>or says you will be in trouble if you tell, </a:t>
            </a:r>
            <a:r>
              <a:rPr lang="en-US" sz="3600" b="1" dirty="0">
                <a:solidFill>
                  <a:srgbClr val="FFFFFF"/>
                </a:solidFill>
                <a:latin typeface="Calibri"/>
                <a:ea typeface="Calibri"/>
                <a:cs typeface="Calibri"/>
              </a:rPr>
              <a:t/>
            </a:r>
            <a:br>
              <a:rPr lang="en-US" sz="3600" b="1" dirty="0">
                <a:solidFill>
                  <a:srgbClr val="FFFFFF"/>
                </a:solidFill>
                <a:latin typeface="Calibri"/>
                <a:ea typeface="Calibri"/>
                <a:cs typeface="Calibri"/>
              </a:rPr>
            </a:br>
            <a:r>
              <a:rPr lang="en-US" sz="4200" b="1" dirty="0">
                <a:solidFill>
                  <a:srgbClr val="FFFFFF"/>
                </a:solidFill>
                <a:latin typeface="Calibri"/>
                <a:ea typeface="Calibri"/>
                <a:cs typeface="Calibri"/>
                <a:sym typeface="Calibri"/>
              </a:rPr>
              <a:t>don’t believe them.</a:t>
            </a:r>
            <a:endParaRPr sz="4200" b="1"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4487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2081"/>
                                        </p:tgtEl>
                                        <p:attrNameLst>
                                          <p:attrName>style.visibility</p:attrName>
                                        </p:attrNameLst>
                                      </p:cBhvr>
                                      <p:to>
                                        <p:strVal val="visible"/>
                                      </p:to>
                                    </p:set>
                                    <p:animEffect transition="in" filter="fade">
                                      <p:cBhvr>
                                        <p:cTn id="7" dur="500"/>
                                        <p:tgtEl>
                                          <p:spTgt spid="2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82</a:t>
            </a:fld>
            <a:endParaRPr lang="en-US"/>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5" name="TextBox 4">
            <a:extLst>
              <a:ext uri="{FF2B5EF4-FFF2-40B4-BE49-F238E27FC236}">
                <a16:creationId xmlns="" xmlns:a16="http://schemas.microsoft.com/office/drawing/2014/main" id="{5F139B29-DEEF-44B4-A328-84EF8173372E}"/>
              </a:ext>
            </a:extLst>
          </p:cNvPr>
          <p:cNvSpPr txBox="1"/>
          <p:nvPr/>
        </p:nvSpPr>
        <p:spPr>
          <a:xfrm>
            <a:off x="5256212" y="5097618"/>
            <a:ext cx="5638800" cy="840230"/>
          </a:xfrm>
          <a:prstGeom prst="rect">
            <a:avLst/>
          </a:prstGeom>
          <a:noFill/>
        </p:spPr>
        <p:txBody>
          <a:bodyPr wrap="square" rtlCol="0">
            <a:spAutoFit/>
          </a:bodyPr>
          <a:lstStyle/>
          <a:p>
            <a:pPr>
              <a:lnSpc>
                <a:spcPct val="90000"/>
              </a:lnSpc>
            </a:pPr>
            <a:r>
              <a:rPr lang="en-US" sz="5400" b="1" u="sng">
                <a:solidFill>
                  <a:prstClr val="white"/>
                </a:solidFill>
              </a:rPr>
              <a:t>You matter. </a:t>
            </a:r>
            <a:endParaRPr lang="en-US" sz="4400" u="sng"/>
          </a:p>
        </p:txBody>
      </p:sp>
      <p:sp>
        <p:nvSpPr>
          <p:cNvPr id="7" name="TextBox 1">
            <a:extLst>
              <a:ext uri="{FF2B5EF4-FFF2-40B4-BE49-F238E27FC236}">
                <a16:creationId xmlns="" xmlns:a16="http://schemas.microsoft.com/office/drawing/2014/main" id="{22C2C128-B7BB-4EF3-B2F1-91397F77B5E1}"/>
              </a:ext>
            </a:extLst>
          </p:cNvPr>
          <p:cNvSpPr txBox="1"/>
          <p:nvPr/>
        </p:nvSpPr>
        <p:spPr>
          <a:xfrm>
            <a:off x="531812" y="291662"/>
            <a:ext cx="4495800" cy="5743111"/>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600" b="1" dirty="0"/>
              <a:t>You are special to God,  and special to yourself, and special to others. </a:t>
            </a:r>
          </a:p>
          <a:p>
            <a:pPr>
              <a:lnSpc>
                <a:spcPct val="90000"/>
              </a:lnSpc>
            </a:pPr>
            <a:endParaRPr lang="en-US" sz="2400" b="1" dirty="0"/>
          </a:p>
          <a:p>
            <a:pPr>
              <a:lnSpc>
                <a:spcPct val="90000"/>
              </a:lnSpc>
            </a:pPr>
            <a:r>
              <a:rPr lang="en-US" sz="3600" b="1" dirty="0"/>
              <a:t>You are special. </a:t>
            </a:r>
          </a:p>
          <a:p>
            <a:pPr>
              <a:lnSpc>
                <a:spcPct val="90000"/>
              </a:lnSpc>
            </a:pPr>
            <a:endParaRPr lang="en-US" sz="2400" b="1" dirty="0"/>
          </a:p>
          <a:p>
            <a:pPr>
              <a:lnSpc>
                <a:spcPct val="90000"/>
              </a:lnSpc>
            </a:pPr>
            <a:r>
              <a:rPr lang="en-US" sz="3600" b="1" dirty="0"/>
              <a:t>You deserve to be respected and safe. If you ever feel disrespected, tell an adult you trust. </a:t>
            </a:r>
          </a:p>
        </p:txBody>
      </p:sp>
    </p:spTree>
    <p:extLst>
      <p:ext uri="{BB962C8B-B14F-4D97-AF65-F5344CB8AC3E}">
        <p14:creationId xmlns:p14="http://schemas.microsoft.com/office/powerpoint/2010/main" val="23479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C6F75E6-5CE0-418A-B26F-09A8075495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47"/>
          <a:stretch/>
        </p:blipFill>
        <p:spPr>
          <a:xfrm>
            <a:off x="1" y="-1"/>
            <a:ext cx="12188824" cy="6248401"/>
          </a:xfrm>
          <a:prstGeom prst="rect">
            <a:avLst/>
          </a:prstGeom>
        </p:spPr>
      </p:pic>
      <p:sp>
        <p:nvSpPr>
          <p:cNvPr id="2" name="Footer Placeholder 1">
            <a:extLst>
              <a:ext uri="{FF2B5EF4-FFF2-40B4-BE49-F238E27FC236}">
                <a16:creationId xmlns="" xmlns:a16="http://schemas.microsoft.com/office/drawing/2014/main" id="{DCCFC840-CEFF-4184-8C27-FE0FD8A9073E}"/>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E202ECA-BA96-4B34-939F-4CC902729493}"/>
              </a:ext>
            </a:extLst>
          </p:cNvPr>
          <p:cNvSpPr>
            <a:spLocks noGrp="1"/>
          </p:cNvSpPr>
          <p:nvPr>
            <p:ph type="sldNum" sz="quarter" idx="12"/>
          </p:nvPr>
        </p:nvSpPr>
        <p:spPr/>
        <p:txBody>
          <a:bodyPr/>
          <a:lstStyle/>
          <a:p>
            <a:fld id="{25BA54BD-C84D-46CE-8B72-31BFB26ABA43}" type="slidenum">
              <a:rPr lang="en-US" smtClean="0"/>
              <a:t>83</a:t>
            </a:fld>
            <a:endParaRPr lang="en-US"/>
          </a:p>
        </p:txBody>
      </p:sp>
      <p:grpSp>
        <p:nvGrpSpPr>
          <p:cNvPr id="8" name="Group 7">
            <a:extLst>
              <a:ext uri="{FF2B5EF4-FFF2-40B4-BE49-F238E27FC236}">
                <a16:creationId xmlns="" xmlns:a16="http://schemas.microsoft.com/office/drawing/2014/main" id="{E348AD80-3B12-43CE-8232-803F3674F25B}"/>
              </a:ext>
            </a:extLst>
          </p:cNvPr>
          <p:cNvGrpSpPr/>
          <p:nvPr/>
        </p:nvGrpSpPr>
        <p:grpSpPr>
          <a:xfrm>
            <a:off x="0" y="4800600"/>
            <a:ext cx="12188825" cy="1574328"/>
            <a:chOff x="0" y="4800600"/>
            <a:chExt cx="12188825" cy="1574328"/>
          </a:xfrm>
        </p:grpSpPr>
        <p:sp>
          <p:nvSpPr>
            <p:cNvPr id="7" name="Rectangle 6">
              <a:extLst>
                <a:ext uri="{FF2B5EF4-FFF2-40B4-BE49-F238E27FC236}">
                  <a16:creationId xmlns="" xmlns:a16="http://schemas.microsoft.com/office/drawing/2014/main" id="{A430CC05-C5FE-4859-BF1E-CD3AE18A230D}"/>
                </a:ext>
              </a:extLst>
            </p:cNvPr>
            <p:cNvSpPr/>
            <p:nvPr/>
          </p:nvSpPr>
          <p:spPr>
            <a:xfrm>
              <a:off x="0" y="4800600"/>
              <a:ext cx="12188825" cy="1447800"/>
            </a:xfrm>
            <a:prstGeom prst="rect">
              <a:avLst/>
            </a:prstGeom>
            <a:solidFill>
              <a:schemeClr val="bg1">
                <a:alpha val="3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B0451858-C0EB-4638-ABA5-403D3589E912}"/>
                </a:ext>
              </a:extLst>
            </p:cNvPr>
            <p:cNvSpPr txBox="1"/>
            <p:nvPr/>
          </p:nvSpPr>
          <p:spPr>
            <a:xfrm>
              <a:off x="455612" y="4953000"/>
              <a:ext cx="9829800" cy="1421928"/>
            </a:xfrm>
            <a:prstGeom prst="rect">
              <a:avLst/>
            </a:prstGeom>
            <a:noFill/>
          </p:spPr>
          <p:txBody>
            <a:bodyPr wrap="square" rtlCol="0">
              <a:spAutoFit/>
            </a:bodyPr>
            <a:lstStyle/>
            <a:p>
              <a:pPr>
                <a:lnSpc>
                  <a:spcPct val="90000"/>
                </a:lnSpc>
              </a:pPr>
              <a:r>
                <a:rPr lang="en-US" sz="3200" b="1"/>
                <a:t>Maybe you have a friend who has been disrespected  or hurt in this way.  Maybe he or she has told you about it  and asked you to promise not to tell anyone. </a:t>
              </a:r>
            </a:p>
          </p:txBody>
        </p:sp>
      </p:grpSp>
    </p:spTree>
    <p:extLst>
      <p:ext uri="{BB962C8B-B14F-4D97-AF65-F5344CB8AC3E}">
        <p14:creationId xmlns:p14="http://schemas.microsoft.com/office/powerpoint/2010/main" val="106874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C6F75E6-5CE0-418A-B26F-09A8075495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 t="15791" r="1"/>
          <a:stretch/>
        </p:blipFill>
        <p:spPr>
          <a:xfrm>
            <a:off x="-77789" y="0"/>
            <a:ext cx="12266613" cy="6248400"/>
          </a:xfrm>
          <a:prstGeom prst="rect">
            <a:avLst/>
          </a:prstGeom>
        </p:spPr>
      </p:pic>
      <p:sp>
        <p:nvSpPr>
          <p:cNvPr id="2" name="Footer Placeholder 1">
            <a:extLst>
              <a:ext uri="{FF2B5EF4-FFF2-40B4-BE49-F238E27FC236}">
                <a16:creationId xmlns="" xmlns:a16="http://schemas.microsoft.com/office/drawing/2014/main" id="{DCCFC840-CEFF-4184-8C27-FE0FD8A9073E}"/>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E202ECA-BA96-4B34-939F-4CC902729493}"/>
              </a:ext>
            </a:extLst>
          </p:cNvPr>
          <p:cNvSpPr>
            <a:spLocks noGrp="1"/>
          </p:cNvSpPr>
          <p:nvPr>
            <p:ph type="sldNum" sz="quarter" idx="12"/>
          </p:nvPr>
        </p:nvSpPr>
        <p:spPr/>
        <p:txBody>
          <a:bodyPr/>
          <a:lstStyle/>
          <a:p>
            <a:fld id="{25BA54BD-C84D-46CE-8B72-31BFB26ABA43}" type="slidenum">
              <a:rPr lang="en-US" smtClean="0"/>
              <a:t>84</a:t>
            </a:fld>
            <a:endParaRPr lang="en-US"/>
          </a:p>
        </p:txBody>
      </p:sp>
      <p:grpSp>
        <p:nvGrpSpPr>
          <p:cNvPr id="8" name="Group 7">
            <a:extLst>
              <a:ext uri="{FF2B5EF4-FFF2-40B4-BE49-F238E27FC236}">
                <a16:creationId xmlns="" xmlns:a16="http://schemas.microsoft.com/office/drawing/2014/main" id="{E348AD80-3B12-43CE-8232-803F3674F25B}"/>
              </a:ext>
            </a:extLst>
          </p:cNvPr>
          <p:cNvGrpSpPr/>
          <p:nvPr/>
        </p:nvGrpSpPr>
        <p:grpSpPr>
          <a:xfrm>
            <a:off x="0" y="4800600"/>
            <a:ext cx="12188825" cy="1574328"/>
            <a:chOff x="0" y="4800600"/>
            <a:chExt cx="12188825" cy="1574328"/>
          </a:xfrm>
        </p:grpSpPr>
        <p:sp>
          <p:nvSpPr>
            <p:cNvPr id="7" name="Rectangle 6">
              <a:extLst>
                <a:ext uri="{FF2B5EF4-FFF2-40B4-BE49-F238E27FC236}">
                  <a16:creationId xmlns="" xmlns:a16="http://schemas.microsoft.com/office/drawing/2014/main" id="{A430CC05-C5FE-4859-BF1E-CD3AE18A230D}"/>
                </a:ext>
              </a:extLst>
            </p:cNvPr>
            <p:cNvSpPr/>
            <p:nvPr/>
          </p:nvSpPr>
          <p:spPr>
            <a:xfrm>
              <a:off x="0" y="4800600"/>
              <a:ext cx="12188825" cy="1447800"/>
            </a:xfrm>
            <a:prstGeom prst="rect">
              <a:avLst/>
            </a:prstGeom>
            <a:solidFill>
              <a:schemeClr val="bg1">
                <a:alpha val="3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B0451858-C0EB-4638-ABA5-403D3589E912}"/>
                </a:ext>
              </a:extLst>
            </p:cNvPr>
            <p:cNvSpPr txBox="1"/>
            <p:nvPr/>
          </p:nvSpPr>
          <p:spPr>
            <a:xfrm>
              <a:off x="455612" y="4953000"/>
              <a:ext cx="9829800" cy="1421928"/>
            </a:xfrm>
            <a:prstGeom prst="rect">
              <a:avLst/>
            </a:prstGeom>
            <a:noFill/>
          </p:spPr>
          <p:txBody>
            <a:bodyPr wrap="square" rtlCol="0">
              <a:spAutoFit/>
            </a:bodyPr>
            <a:lstStyle/>
            <a:p>
              <a:pPr>
                <a:lnSpc>
                  <a:spcPct val="90000"/>
                </a:lnSpc>
              </a:pPr>
              <a:r>
                <a:rPr lang="en-US" sz="3200" b="1"/>
                <a:t>Even if you promised not to tell, tell a trusted adult. A good friend will not let another friend keep a damaging or dangerous secret.  A good friend will get help. </a:t>
              </a:r>
            </a:p>
          </p:txBody>
        </p:sp>
      </p:grpSp>
    </p:spTree>
    <p:extLst>
      <p:ext uri="{BB962C8B-B14F-4D97-AF65-F5344CB8AC3E}">
        <p14:creationId xmlns:p14="http://schemas.microsoft.com/office/powerpoint/2010/main" val="176394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85</a:t>
            </a:fld>
            <a:endParaRPr lang="en-US"/>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3961" y="304800"/>
            <a:ext cx="6735802" cy="4495800"/>
          </a:xfrm>
          <a:prstGeom prst="rect">
            <a:avLst/>
          </a:prstGeom>
        </p:spPr>
      </p:pic>
      <p:sp>
        <p:nvSpPr>
          <p:cNvPr id="7" name="TextBox 1">
            <a:extLst>
              <a:ext uri="{FF2B5EF4-FFF2-40B4-BE49-F238E27FC236}">
                <a16:creationId xmlns="" xmlns:a16="http://schemas.microsoft.com/office/drawing/2014/main" id="{5FC0284F-B481-43B6-B788-B0278488D0C3}"/>
              </a:ext>
            </a:extLst>
          </p:cNvPr>
          <p:cNvSpPr txBox="1"/>
          <p:nvPr/>
        </p:nvSpPr>
        <p:spPr>
          <a:xfrm>
            <a:off x="616738" y="782831"/>
            <a:ext cx="4038599" cy="49675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400" b="1" dirty="0"/>
              <a:t>If you feel worried, or disrespected, the people who love &amp; respect you want to know about your feelings. </a:t>
            </a:r>
          </a:p>
        </p:txBody>
      </p:sp>
    </p:spTree>
    <p:extLst>
      <p:ext uri="{BB962C8B-B14F-4D97-AF65-F5344CB8AC3E}">
        <p14:creationId xmlns:p14="http://schemas.microsoft.com/office/powerpoint/2010/main" val="275438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86</a:t>
            </a:fld>
            <a:endParaRPr lang="en-US"/>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961" y="304800"/>
            <a:ext cx="6735802" cy="4495800"/>
          </a:xfrm>
          <a:prstGeom prst="rect">
            <a:avLst/>
          </a:prstGeom>
        </p:spPr>
      </p:pic>
      <p:sp>
        <p:nvSpPr>
          <p:cNvPr id="7" name="TextBox 1">
            <a:extLst>
              <a:ext uri="{FF2B5EF4-FFF2-40B4-BE49-F238E27FC236}">
                <a16:creationId xmlns="" xmlns:a16="http://schemas.microsoft.com/office/drawing/2014/main" id="{323EC0B5-ED96-4B7F-BE49-BF4F2D5F2719}"/>
              </a:ext>
            </a:extLst>
          </p:cNvPr>
          <p:cNvSpPr txBox="1"/>
          <p:nvPr/>
        </p:nvSpPr>
        <p:spPr>
          <a:xfrm>
            <a:off x="450273" y="477766"/>
            <a:ext cx="4234439" cy="5632311"/>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400" b="1" dirty="0"/>
              <a:t>If you feel worried, or disrespected, the people who love you and respect you </a:t>
            </a:r>
            <a:r>
              <a:rPr lang="en-US" sz="4800" b="1" i="1" dirty="0"/>
              <a:t>will listen </a:t>
            </a:r>
            <a:r>
              <a:rPr lang="en-US" sz="4800" b="1" i="1" dirty="0">
                <a:cs typeface="Calibri"/>
              </a:rPr>
              <a:t/>
            </a:r>
            <a:br>
              <a:rPr lang="en-US" sz="4800" b="1" i="1" dirty="0">
                <a:cs typeface="Calibri"/>
              </a:rPr>
            </a:br>
            <a:r>
              <a:rPr lang="en-US" sz="4400" b="1" dirty="0"/>
              <a:t>to you when you talk about </a:t>
            </a:r>
            <a:endParaRPr lang="en-US" sz="4400" b="1" dirty="0">
              <a:cs typeface="Calibri"/>
            </a:endParaRPr>
          </a:p>
          <a:p>
            <a:pPr>
              <a:lnSpc>
                <a:spcPct val="90000"/>
              </a:lnSpc>
            </a:pPr>
            <a:r>
              <a:rPr lang="en-US" sz="4400" b="1" dirty="0"/>
              <a:t>your feelings. </a:t>
            </a:r>
            <a:endParaRPr lang="en-US" sz="4400" b="1" dirty="0">
              <a:cs typeface="Calibri"/>
            </a:endParaRPr>
          </a:p>
        </p:txBody>
      </p:sp>
    </p:spTree>
    <p:extLst>
      <p:ext uri="{BB962C8B-B14F-4D97-AF65-F5344CB8AC3E}">
        <p14:creationId xmlns:p14="http://schemas.microsoft.com/office/powerpoint/2010/main" val="149454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87</a:t>
            </a:fld>
            <a:endParaRPr lang="en-US"/>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3961" y="304800"/>
            <a:ext cx="6735802" cy="4495800"/>
          </a:xfrm>
          <a:prstGeom prst="rect">
            <a:avLst/>
          </a:prstGeom>
        </p:spPr>
      </p:pic>
      <p:sp>
        <p:nvSpPr>
          <p:cNvPr id="7" name="TextBox 1">
            <a:extLst>
              <a:ext uri="{FF2B5EF4-FFF2-40B4-BE49-F238E27FC236}">
                <a16:creationId xmlns="" xmlns:a16="http://schemas.microsoft.com/office/drawing/2014/main" id="{BB18EC28-F6D3-4ACE-B1D9-560FC5037D8A}"/>
              </a:ext>
            </a:extLst>
          </p:cNvPr>
          <p:cNvSpPr txBox="1"/>
          <p:nvPr/>
        </p:nvSpPr>
        <p:spPr>
          <a:xfrm>
            <a:off x="568845" y="1104085"/>
            <a:ext cx="4495800" cy="5078313"/>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000" b="1" dirty="0"/>
              <a:t>The people who love you will listen to you  and help to make things better. The people who love you will work hard  to make sure you feel safe. </a:t>
            </a:r>
            <a:endParaRPr lang="en-US" sz="4400" b="1" dirty="0"/>
          </a:p>
          <a:p>
            <a:pPr>
              <a:lnSpc>
                <a:spcPct val="90000"/>
              </a:lnSpc>
            </a:pPr>
            <a:endParaRPr lang="en-US" sz="4000" b="1" u="sng" dirty="0"/>
          </a:p>
        </p:txBody>
      </p:sp>
    </p:spTree>
    <p:extLst>
      <p:ext uri="{BB962C8B-B14F-4D97-AF65-F5344CB8AC3E}">
        <p14:creationId xmlns:p14="http://schemas.microsoft.com/office/powerpoint/2010/main" val="208109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2" name="Google Shape;2142;p94"/>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43" name="Google Shape;2143;p94"/>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88</a:t>
            </a:fld>
            <a:endParaRPr sz="1200">
              <a:solidFill>
                <a:schemeClr val="lt1"/>
              </a:solidFill>
              <a:latin typeface="Calibri"/>
              <a:ea typeface="Calibri"/>
              <a:cs typeface="Calibri"/>
              <a:sym typeface="Calibri"/>
            </a:endParaRPr>
          </a:p>
        </p:txBody>
      </p:sp>
      <p:sp>
        <p:nvSpPr>
          <p:cNvPr id="7" name="Google Shape;2145;p94">
            <a:extLst>
              <a:ext uri="{FF2B5EF4-FFF2-40B4-BE49-F238E27FC236}">
                <a16:creationId xmlns="" xmlns:a16="http://schemas.microsoft.com/office/drawing/2014/main" id="{0C833D9E-13D4-47A5-8EC6-28589F7B9E1B}"/>
              </a:ext>
            </a:extLst>
          </p:cNvPr>
          <p:cNvSpPr txBox="1"/>
          <p:nvPr/>
        </p:nvSpPr>
        <p:spPr>
          <a:xfrm>
            <a:off x="1072843" y="1101637"/>
            <a:ext cx="3671344" cy="1448822"/>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200" b="1" dirty="0">
                <a:solidFill>
                  <a:schemeClr val="lt1"/>
                </a:solidFill>
                <a:latin typeface="Calibri"/>
                <a:ea typeface="Calibri"/>
                <a:cs typeface="Calibri"/>
                <a:sym typeface="Calibri"/>
              </a:rPr>
              <a:t>Jesus loves you. </a:t>
            </a:r>
            <a:r>
              <a:rPr lang="en-US" sz="3200" b="1" dirty="0">
                <a:solidFill>
                  <a:schemeClr val="lt1"/>
                </a:solidFill>
                <a:latin typeface="Calibri"/>
                <a:ea typeface="Calibri"/>
                <a:cs typeface="Calibri"/>
              </a:rPr>
              <a:t/>
            </a:r>
            <a:br>
              <a:rPr lang="en-US" sz="3200" b="1" dirty="0">
                <a:solidFill>
                  <a:schemeClr val="lt1"/>
                </a:solidFill>
                <a:latin typeface="Calibri"/>
                <a:ea typeface="Calibri"/>
                <a:cs typeface="Calibri"/>
              </a:rPr>
            </a:br>
            <a:r>
              <a:rPr lang="en-US" sz="3200" b="1" dirty="0">
                <a:solidFill>
                  <a:schemeClr val="lt1"/>
                </a:solidFill>
                <a:latin typeface="Calibri"/>
                <a:ea typeface="Calibri"/>
                <a:cs typeface="Calibri"/>
                <a:sym typeface="Calibri"/>
              </a:rPr>
              <a:t>He has made you </a:t>
            </a:r>
            <a:r>
              <a:rPr lang="en-US" sz="3200" b="1" dirty="0">
                <a:solidFill>
                  <a:schemeClr val="lt1"/>
                </a:solidFill>
                <a:latin typeface="Calibri"/>
                <a:ea typeface="Calibri"/>
                <a:cs typeface="Calibri"/>
              </a:rPr>
              <a:t/>
            </a:r>
            <a:br>
              <a:rPr lang="en-US" sz="3200" b="1" dirty="0">
                <a:solidFill>
                  <a:schemeClr val="lt1"/>
                </a:solidFill>
                <a:latin typeface="Calibri"/>
                <a:ea typeface="Calibri"/>
                <a:cs typeface="Calibri"/>
              </a:rPr>
            </a:br>
            <a:r>
              <a:rPr lang="en-US" sz="3200" b="1" dirty="0">
                <a:solidFill>
                  <a:schemeClr val="lt1"/>
                </a:solidFill>
                <a:latin typeface="Calibri"/>
                <a:ea typeface="Calibri"/>
                <a:cs typeface="Calibri"/>
                <a:sym typeface="Calibri"/>
              </a:rPr>
              <a:t>amazing and special. He made your body special. He has given you important feelings.   He has given you people who love you and who care about you.</a:t>
            </a:r>
            <a:endParaRPr dirty="0">
              <a:solidFill>
                <a:schemeClr val="lt1"/>
              </a:solidFill>
            </a:endParaRPr>
          </a:p>
        </p:txBody>
      </p:sp>
      <p:pic>
        <p:nvPicPr>
          <p:cNvPr id="2" name="Content Placeholder 6" descr="A picture containing person, outdoor, clothing, building&#10;&#10;Description generated with high confidence">
            <a:extLst>
              <a:ext uri="{FF2B5EF4-FFF2-40B4-BE49-F238E27FC236}">
                <a16:creationId xmlns="" xmlns:a16="http://schemas.microsoft.com/office/drawing/2014/main" id="{923AAC41-7788-497C-ABDF-6ED166A02F39}"/>
              </a:ext>
            </a:extLst>
          </p:cNvPr>
          <p:cNvPicPr>
            <a:picLocks noChangeAspect="1"/>
          </p:cNvPicPr>
          <p:nvPr/>
        </p:nvPicPr>
        <p:blipFill rotWithShape="1">
          <a:blip r:embed="rId3">
            <a:extLst>
              <a:ext uri="{28A0092B-C50C-407E-A947-70E740481C1C}">
                <a14:useLocalDpi xmlns:a14="http://schemas.microsoft.com/office/drawing/2010/main" val="0"/>
              </a:ext>
            </a:extLst>
          </a:blip>
          <a:srcRect t="14645" b="18175"/>
          <a:stretch/>
        </p:blipFill>
        <p:spPr>
          <a:xfrm>
            <a:off x="5254747" y="262371"/>
            <a:ext cx="6560964" cy="6171894"/>
          </a:xfrm>
          <a:prstGeom prst="rect">
            <a:avLst/>
          </a:prstGeom>
        </p:spPr>
      </p:pic>
    </p:spTree>
    <p:extLst>
      <p:ext uri="{BB962C8B-B14F-4D97-AF65-F5344CB8AC3E}">
        <p14:creationId xmlns:p14="http://schemas.microsoft.com/office/powerpoint/2010/main" val="4553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1" name="Google Shape;2151;p95"/>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52" name="Google Shape;2152;p95"/>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89</a:t>
            </a:fld>
            <a:endParaRPr sz="1200">
              <a:solidFill>
                <a:schemeClr val="lt1"/>
              </a:solidFill>
              <a:latin typeface="Calibri"/>
              <a:ea typeface="Calibri"/>
              <a:cs typeface="Calibri"/>
              <a:sym typeface="Calibri"/>
            </a:endParaRPr>
          </a:p>
        </p:txBody>
      </p:sp>
      <p:sp>
        <p:nvSpPr>
          <p:cNvPr id="2153" name="Google Shape;2153;p95"/>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2154;p95">
            <a:extLst>
              <a:ext uri="{FF2B5EF4-FFF2-40B4-BE49-F238E27FC236}">
                <a16:creationId xmlns="" xmlns:a16="http://schemas.microsoft.com/office/drawing/2014/main" id="{D425F5F0-1118-4B1B-84A8-90EF60D03835}"/>
              </a:ext>
            </a:extLst>
          </p:cNvPr>
          <p:cNvSpPr txBox="1"/>
          <p:nvPr/>
        </p:nvSpPr>
        <p:spPr>
          <a:xfrm>
            <a:off x="1346210" y="1363632"/>
            <a:ext cx="4253114" cy="144780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600" b="1" dirty="0">
                <a:solidFill>
                  <a:schemeClr val="lt1"/>
                </a:solidFill>
                <a:latin typeface="Calibri"/>
                <a:ea typeface="Calibri"/>
                <a:cs typeface="Calibri"/>
                <a:sym typeface="Calibri"/>
              </a:rPr>
              <a:t>Jesus loves you. </a:t>
            </a:r>
            <a:endParaRPr lang="en-US" dirty="0">
              <a:solidFill>
                <a:schemeClr val="lt1"/>
              </a:solidFill>
              <a:latin typeface="Calibri"/>
              <a:ea typeface="Calibri"/>
              <a:cs typeface="Calibri"/>
            </a:endParaRPr>
          </a:p>
          <a:p>
            <a:pPr>
              <a:lnSpc>
                <a:spcPct val="90000"/>
              </a:lnSpc>
            </a:pP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He wants you to </a:t>
            </a:r>
            <a:endParaRPr lang="en-US" dirty="0">
              <a:solidFill>
                <a:schemeClr val="lt1"/>
              </a:solidFill>
              <a:latin typeface="Calibri"/>
              <a:ea typeface="Calibri"/>
              <a:cs typeface="Calibri"/>
            </a:endParaRPr>
          </a:p>
          <a:p>
            <a:pPr>
              <a:lnSpc>
                <a:spcPct val="90000"/>
              </a:lnSpc>
            </a:pPr>
            <a:endParaRPr lang="en-US" sz="6000" b="1" dirty="0">
              <a:solidFill>
                <a:schemeClr val="lt1"/>
              </a:solidFill>
              <a:latin typeface="Nunito"/>
              <a:ea typeface="Nunito"/>
              <a:cs typeface="Nunito"/>
              <a:sym typeface="Nunito"/>
            </a:endParaRPr>
          </a:p>
          <a:p>
            <a:pPr>
              <a:lnSpc>
                <a:spcPct val="90000"/>
              </a:lnSpc>
            </a:pPr>
            <a:r>
              <a:rPr lang="en-US" sz="6000" b="1" err="1">
                <a:solidFill>
                  <a:schemeClr val="lt1"/>
                </a:solidFill>
                <a:latin typeface="Nunito"/>
                <a:ea typeface="Nunito"/>
                <a:cs typeface="Nunito"/>
                <a:sym typeface="Nunito"/>
              </a:rPr>
              <a:t>k</a:t>
            </a:r>
            <a:r>
              <a:rPr lang="en-US" sz="6000" b="1" err="1">
                <a:solidFill>
                  <a:srgbClr val="70E000"/>
                </a:solidFill>
                <a:latin typeface="Nunito"/>
                <a:ea typeface="Nunito"/>
                <a:cs typeface="Nunito"/>
                <a:sym typeface="Nunito"/>
              </a:rPr>
              <a:t>NO</a:t>
            </a:r>
            <a:r>
              <a:rPr lang="en-US" sz="6000" b="1" err="1">
                <a:solidFill>
                  <a:schemeClr val="lt1"/>
                </a:solidFill>
                <a:latin typeface="Nunito"/>
                <a:ea typeface="Nunito"/>
                <a:cs typeface="Nunito"/>
                <a:sym typeface="Nunito"/>
              </a:rPr>
              <a:t>w</a:t>
            </a:r>
            <a:r>
              <a:rPr lang="en-US" sz="6000" b="1" dirty="0">
                <a:solidFill>
                  <a:schemeClr val="lt1"/>
                </a:solidFill>
                <a:latin typeface="Nunito"/>
                <a:ea typeface="Nunito"/>
                <a:cs typeface="Nunito"/>
                <a:sym typeface="Nunito"/>
              </a:rPr>
              <a:t> </a:t>
            </a:r>
            <a:endParaRPr lang="en-US">
              <a:solidFill>
                <a:schemeClr val="lt1"/>
              </a:solidFill>
              <a:latin typeface="Calibri"/>
              <a:ea typeface="Nunito"/>
              <a:cs typeface="Calibri"/>
              <a:sym typeface="Calibri"/>
            </a:endParaRPr>
          </a:p>
          <a:p>
            <a:pPr>
              <a:lnSpc>
                <a:spcPct val="90000"/>
              </a:lnSpc>
            </a:pPr>
            <a:endParaRPr lang="en-US" sz="3600" b="1" dirty="0">
              <a:solidFill>
                <a:schemeClr val="lt1"/>
              </a:solidFill>
              <a:latin typeface="Calibri"/>
              <a:ea typeface="Calibri"/>
              <a:cs typeface="Calibri"/>
              <a:sym typeface="Calibri"/>
            </a:endParaRPr>
          </a:p>
          <a:p>
            <a:pPr marL="0" marR="0" lvl="0" indent="0" algn="l">
              <a:lnSpc>
                <a:spcPct val="90000"/>
              </a:lnSpc>
              <a:spcBef>
                <a:spcPts val="0"/>
              </a:spcBef>
              <a:spcAft>
                <a:spcPts val="0"/>
              </a:spcAft>
              <a:buNone/>
            </a:pPr>
            <a:r>
              <a:rPr lang="en-US" sz="3600" b="1" dirty="0">
                <a:solidFill>
                  <a:schemeClr val="lt1"/>
                </a:solidFill>
                <a:latin typeface="Calibri"/>
                <a:ea typeface="Calibri"/>
                <a:cs typeface="Calibri"/>
                <a:sym typeface="Calibri"/>
              </a:rPr>
              <a:t>you matter.</a:t>
            </a:r>
            <a:endParaRPr>
              <a:solidFill>
                <a:schemeClr val="lt1"/>
              </a:solidFill>
              <a:cs typeface="Calibri"/>
            </a:endParaRPr>
          </a:p>
        </p:txBody>
      </p:sp>
      <p:pic>
        <p:nvPicPr>
          <p:cNvPr id="5" name="Content Placeholder 6" descr="A picture containing person, outdoor, clothing, building&#10;&#10;Description generated with high confidence">
            <a:extLst>
              <a:ext uri="{FF2B5EF4-FFF2-40B4-BE49-F238E27FC236}">
                <a16:creationId xmlns="" xmlns:a16="http://schemas.microsoft.com/office/drawing/2014/main" id="{B87C7DA3-9712-4F4A-BB61-30C1DBA85629}"/>
              </a:ext>
            </a:extLst>
          </p:cNvPr>
          <p:cNvPicPr>
            <a:picLocks noChangeAspect="1"/>
          </p:cNvPicPr>
          <p:nvPr/>
        </p:nvPicPr>
        <p:blipFill rotWithShape="1">
          <a:blip r:embed="rId3">
            <a:extLst>
              <a:ext uri="{28A0092B-C50C-407E-A947-70E740481C1C}">
                <a14:useLocalDpi xmlns:a14="http://schemas.microsoft.com/office/drawing/2010/main" val="0"/>
              </a:ext>
            </a:extLst>
          </a:blip>
          <a:srcRect t="14645" b="18175"/>
          <a:stretch/>
        </p:blipFill>
        <p:spPr>
          <a:xfrm>
            <a:off x="5254747" y="262371"/>
            <a:ext cx="6560964" cy="6171894"/>
          </a:xfrm>
          <a:prstGeom prst="rect">
            <a:avLst/>
          </a:prstGeom>
        </p:spPr>
      </p:pic>
    </p:spTree>
    <p:extLst>
      <p:ext uri="{BB962C8B-B14F-4D97-AF65-F5344CB8AC3E}">
        <p14:creationId xmlns:p14="http://schemas.microsoft.com/office/powerpoint/2010/main" val="21724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21"/>
          <p:cNvSpPr txBox="1"/>
          <p:nvPr/>
        </p:nvSpPr>
        <p:spPr>
          <a:xfrm>
            <a:off x="531800" y="838200"/>
            <a:ext cx="4953000" cy="333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What Special Things Would You Do For This Little Guy If He Was Yours?</a:t>
            </a:r>
            <a:endParaRPr sz="2400" b="1"/>
          </a:p>
        </p:txBody>
      </p:sp>
      <p:sp>
        <p:nvSpPr>
          <p:cNvPr id="1452" name="Google Shape;1452;p2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53" name="Google Shape;1453;p2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a:t>
            </a:fld>
            <a:endParaRPr sz="1200">
              <a:solidFill>
                <a:schemeClr val="lt1"/>
              </a:solidFill>
              <a:latin typeface="Calibri"/>
              <a:ea typeface="Calibri"/>
              <a:cs typeface="Calibri"/>
              <a:sym typeface="Calibri"/>
            </a:endParaRPr>
          </a:p>
        </p:txBody>
      </p:sp>
      <p:pic>
        <p:nvPicPr>
          <p:cNvPr id="1454" name="Google Shape;1454;p21"/>
          <p:cNvPicPr preferRelativeResize="0"/>
          <p:nvPr/>
        </p:nvPicPr>
        <p:blipFill>
          <a:blip r:embed="rId3">
            <a:alphaModFix/>
          </a:blip>
          <a:stretch>
            <a:fillRect/>
          </a:stretch>
        </p:blipFill>
        <p:spPr>
          <a:xfrm>
            <a:off x="6323012" y="685800"/>
            <a:ext cx="5234351" cy="5234351"/>
          </a:xfrm>
          <a:prstGeom prst="rect">
            <a:avLst/>
          </a:prstGeom>
          <a:noFill/>
          <a:ln>
            <a:noFill/>
          </a:ln>
        </p:spPr>
      </p:pic>
    </p:spTree>
    <p:extLst>
      <p:ext uri="{BB962C8B-B14F-4D97-AF65-F5344CB8AC3E}">
        <p14:creationId xmlns:p14="http://schemas.microsoft.com/office/powerpoint/2010/main" val="324429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51">
                                            <p:txEl>
                                              <p:pRg st="0" end="0"/>
                                            </p:txEl>
                                          </p:spTgt>
                                        </p:tgtEl>
                                        <p:attrNameLst>
                                          <p:attrName>style.visibility</p:attrName>
                                        </p:attrNameLst>
                                      </p:cBhvr>
                                      <p:to>
                                        <p:strVal val="visible"/>
                                      </p:to>
                                    </p:set>
                                    <p:animEffect transition="in" filter="wipe(left)">
                                      <p:cBhvr>
                                        <p:cTn id="7" dur="500"/>
                                        <p:tgtEl>
                                          <p:spTgt spid="1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1454"/>
                                        </p:tgtEl>
                                        <p:attrNameLst>
                                          <p:attrName>style.visibility</p:attrName>
                                        </p:attrNameLst>
                                      </p:cBhvr>
                                      <p:to>
                                        <p:strVal val="visible"/>
                                      </p:to>
                                    </p:set>
                                    <p:animEffect transition="in" filter="fade">
                                      <p:cBhvr>
                                        <p:cTn id="12" dur="500"/>
                                        <p:tgtEl>
                                          <p:spTgt spid="1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60" name="Google Shape;2160;p9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61" name="Google Shape;2161;p9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90</a:t>
            </a:fld>
            <a:endParaRPr sz="1200">
              <a:solidFill>
                <a:schemeClr val="lt1"/>
              </a:solidFill>
              <a:latin typeface="Calibri"/>
              <a:ea typeface="Calibri"/>
              <a:cs typeface="Calibri"/>
              <a:sym typeface="Calibri"/>
            </a:endParaRPr>
          </a:p>
        </p:txBody>
      </p:sp>
      <p:sp>
        <p:nvSpPr>
          <p:cNvPr id="2162" name="Google Shape;2162;p96"/>
          <p:cNvSpPr/>
          <p:nvPr/>
        </p:nvSpPr>
        <p:spPr>
          <a:xfrm>
            <a:off x="0" y="4114800"/>
            <a:ext cx="12188700" cy="21336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2163;p96">
            <a:extLst>
              <a:ext uri="{FF2B5EF4-FFF2-40B4-BE49-F238E27FC236}">
                <a16:creationId xmlns="" xmlns:a16="http://schemas.microsoft.com/office/drawing/2014/main" id="{7A189FC6-A7D1-4129-90D1-3FA3DAF8B835}"/>
              </a:ext>
            </a:extLst>
          </p:cNvPr>
          <p:cNvSpPr txBox="1"/>
          <p:nvPr/>
        </p:nvSpPr>
        <p:spPr>
          <a:xfrm>
            <a:off x="1252787" y="799897"/>
            <a:ext cx="4055037" cy="4379664"/>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None/>
            </a:pPr>
            <a:r>
              <a:rPr lang="en-US" sz="3600" b="1" dirty="0">
                <a:solidFill>
                  <a:schemeClr val="lt1"/>
                </a:solidFill>
                <a:ea typeface="Calibri"/>
                <a:cs typeface="Calibri"/>
                <a:sym typeface="Calibri"/>
              </a:rPr>
              <a:t>Jesus loves you. </a:t>
            </a:r>
            <a:endParaRPr sz="3600" b="1" dirty="0">
              <a:solidFill>
                <a:schemeClr val="lt1"/>
              </a:solidFill>
              <a:ea typeface="Calibri"/>
              <a:cs typeface="Calibri"/>
              <a:sym typeface="Calibri"/>
            </a:endParaRPr>
          </a:p>
          <a:p>
            <a:pPr>
              <a:lnSpc>
                <a:spcPct val="90000"/>
              </a:lnSpc>
            </a:pPr>
            <a:endParaRPr lang="en-US" sz="3600" b="1" dirty="0">
              <a:solidFill>
                <a:schemeClr val="lt1"/>
              </a:solidFill>
              <a:ea typeface="Calibri"/>
              <a:cs typeface="Calibri"/>
              <a:sym typeface="Calibri"/>
            </a:endParaRPr>
          </a:p>
          <a:p>
            <a:pPr>
              <a:lnSpc>
                <a:spcPct val="90000"/>
              </a:lnSpc>
            </a:pPr>
            <a:r>
              <a:rPr lang="en-US" sz="3600" b="1" dirty="0">
                <a:solidFill>
                  <a:schemeClr val="lt1"/>
                </a:solidFill>
                <a:ea typeface="Calibri"/>
                <a:cs typeface="Calibri"/>
                <a:sym typeface="Calibri"/>
              </a:rPr>
              <a:t>He wants </a:t>
            </a:r>
            <a:r>
              <a:rPr lang="en-US" sz="3600" b="1" dirty="0">
                <a:solidFill>
                  <a:schemeClr val="lt1"/>
                </a:solidFill>
                <a:latin typeface="Calibri"/>
                <a:ea typeface="Calibri"/>
                <a:cs typeface="Calibri"/>
                <a:sym typeface="Calibri"/>
              </a:rPr>
              <a:t>you to</a:t>
            </a:r>
            <a:endParaRPr lang="en-US" sz="3200" b="1" dirty="0">
              <a:solidFill>
                <a:schemeClr val="lt1"/>
              </a:solidFill>
              <a:latin typeface="Calibri"/>
              <a:ea typeface="Calibri"/>
              <a:cs typeface="Calibri"/>
              <a:sym typeface="Calibri"/>
            </a:endParaRPr>
          </a:p>
          <a:p>
            <a:pPr>
              <a:lnSpc>
                <a:spcPct val="90000"/>
              </a:lnSpc>
            </a:pPr>
            <a:endParaRPr lang="en-US" sz="3200" b="1">
              <a:solidFill>
                <a:schemeClr val="lt1"/>
              </a:solidFill>
              <a:latin typeface="Calibri"/>
              <a:ea typeface="Calibri"/>
              <a:cs typeface="Calibri"/>
              <a:sym typeface="Nunito"/>
            </a:endParaRPr>
          </a:p>
          <a:p>
            <a:pPr>
              <a:lnSpc>
                <a:spcPct val="90000"/>
              </a:lnSpc>
            </a:pPr>
            <a:r>
              <a:rPr lang="en-US" sz="6000" b="1" dirty="0" err="1">
                <a:solidFill>
                  <a:schemeClr val="lt1"/>
                </a:solidFill>
                <a:latin typeface="Nunito"/>
                <a:ea typeface="Nunito"/>
                <a:cs typeface="Nunito"/>
                <a:sym typeface="Nunito"/>
              </a:rPr>
              <a:t>k</a:t>
            </a:r>
            <a:r>
              <a:rPr lang="en-US" sz="6000" b="1" dirty="0" err="1">
                <a:solidFill>
                  <a:srgbClr val="70E000"/>
                </a:solidFill>
                <a:latin typeface="Nunito"/>
                <a:ea typeface="Nunito"/>
                <a:cs typeface="Nunito"/>
                <a:sym typeface="Nunito"/>
              </a:rPr>
              <a:t>NO</a:t>
            </a:r>
            <a:r>
              <a:rPr lang="en-US" sz="6000" b="1" dirty="0" err="1">
                <a:solidFill>
                  <a:schemeClr val="lt1"/>
                </a:solidFill>
                <a:latin typeface="Nunito"/>
                <a:ea typeface="Nunito"/>
                <a:cs typeface="Nunito"/>
                <a:sym typeface="Nunito"/>
              </a:rPr>
              <a:t>w</a:t>
            </a:r>
            <a:r>
              <a:rPr lang="en-US" sz="6000" b="1" dirty="0">
                <a:solidFill>
                  <a:schemeClr val="lt1"/>
                </a:solidFill>
                <a:latin typeface="Nunito"/>
                <a:ea typeface="Nunito"/>
                <a:cs typeface="Nunito"/>
                <a:sym typeface="Nunito"/>
              </a:rPr>
              <a:t> </a:t>
            </a:r>
            <a:endParaRPr lang="en-US" sz="3200" b="1" dirty="0">
              <a:solidFill>
                <a:schemeClr val="lt1"/>
              </a:solidFill>
              <a:latin typeface="Calibri"/>
              <a:ea typeface="Nunito"/>
              <a:cs typeface="Calibri"/>
            </a:endParaRPr>
          </a:p>
          <a:p>
            <a:pPr>
              <a:lnSpc>
                <a:spcPct val="90000"/>
              </a:lnSpc>
            </a:pPr>
            <a:endParaRPr lang="en-US" sz="3600" b="1" dirty="0">
              <a:solidFill>
                <a:schemeClr val="lt1"/>
              </a:solidFill>
              <a:latin typeface="Calibri"/>
              <a:ea typeface="Calibri"/>
              <a:cs typeface="Calibri"/>
              <a:sym typeface="Calibri"/>
            </a:endParaRPr>
          </a:p>
          <a:p>
            <a:pPr>
              <a:lnSpc>
                <a:spcPct val="90000"/>
              </a:lnSpc>
            </a:pPr>
            <a:r>
              <a:rPr lang="en-US" sz="3600" b="1" dirty="0">
                <a:solidFill>
                  <a:schemeClr val="lt1"/>
                </a:solidFill>
                <a:latin typeface="Calibri"/>
                <a:ea typeface="Calibri"/>
                <a:cs typeface="Calibri"/>
                <a:sym typeface="Calibri"/>
              </a:rPr>
              <a:t>you deserve </a:t>
            </a: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to be safe </a:t>
            </a:r>
            <a:endParaRPr lang="en-US" sz="3200" b="1">
              <a:solidFill>
                <a:schemeClr val="lt1"/>
              </a:solidFill>
              <a:latin typeface="Calibri"/>
              <a:ea typeface="Calibri"/>
              <a:cs typeface="Calibri"/>
              <a:sym typeface="Calibri"/>
            </a:endParaRPr>
          </a:p>
          <a:p>
            <a:pPr>
              <a:lnSpc>
                <a:spcPct val="90000"/>
              </a:lnSpc>
            </a:pPr>
            <a:r>
              <a:rPr lang="en-US" sz="3600" b="1" dirty="0">
                <a:solidFill>
                  <a:schemeClr val="lt1"/>
                </a:solidFill>
                <a:latin typeface="Calibri"/>
                <a:ea typeface="Calibri"/>
                <a:cs typeface="Calibri"/>
                <a:sym typeface="Calibri"/>
              </a:rPr>
              <a:t>and respected. </a:t>
            </a:r>
            <a:endParaRPr sz="3200" b="1" dirty="0">
              <a:solidFill>
                <a:schemeClr val="lt1"/>
              </a:solidFill>
              <a:latin typeface="Calibri"/>
              <a:ea typeface="Calibri"/>
              <a:cs typeface="Calibri"/>
            </a:endParaRPr>
          </a:p>
        </p:txBody>
      </p:sp>
      <p:pic>
        <p:nvPicPr>
          <p:cNvPr id="2" name="Content Placeholder 6" descr="A picture containing person, outdoor, clothing, building&#10;&#10;Description generated with high confidence">
            <a:extLst>
              <a:ext uri="{FF2B5EF4-FFF2-40B4-BE49-F238E27FC236}">
                <a16:creationId xmlns="" xmlns:a16="http://schemas.microsoft.com/office/drawing/2014/main" id="{E1D2ED1E-642A-434E-9F92-6DFBCED772CC}"/>
              </a:ext>
            </a:extLst>
          </p:cNvPr>
          <p:cNvPicPr>
            <a:picLocks noChangeAspect="1"/>
          </p:cNvPicPr>
          <p:nvPr/>
        </p:nvPicPr>
        <p:blipFill rotWithShape="1">
          <a:blip r:embed="rId3">
            <a:extLst>
              <a:ext uri="{28A0092B-C50C-407E-A947-70E740481C1C}">
                <a14:useLocalDpi xmlns:a14="http://schemas.microsoft.com/office/drawing/2010/main" val="0"/>
              </a:ext>
            </a:extLst>
          </a:blip>
          <a:srcRect t="14645" b="18175"/>
          <a:stretch/>
        </p:blipFill>
        <p:spPr>
          <a:xfrm>
            <a:off x="5254747" y="262371"/>
            <a:ext cx="6560964" cy="6171894"/>
          </a:xfrm>
          <a:prstGeom prst="rect">
            <a:avLst/>
          </a:prstGeom>
        </p:spPr>
      </p:pic>
    </p:spTree>
    <p:extLst>
      <p:ext uri="{BB962C8B-B14F-4D97-AF65-F5344CB8AC3E}">
        <p14:creationId xmlns:p14="http://schemas.microsoft.com/office/powerpoint/2010/main" val="347203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60" name="Google Shape;2160;p9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61" name="Google Shape;2161;p9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91</a:t>
            </a:fld>
            <a:endParaRPr sz="1200">
              <a:solidFill>
                <a:schemeClr val="lt1"/>
              </a:solidFill>
              <a:latin typeface="Calibri"/>
              <a:ea typeface="Calibri"/>
              <a:cs typeface="Calibri"/>
              <a:sym typeface="Calibri"/>
            </a:endParaRPr>
          </a:p>
        </p:txBody>
      </p:sp>
      <p:sp>
        <p:nvSpPr>
          <p:cNvPr id="2162" name="Google Shape;2162;p96"/>
          <p:cNvSpPr/>
          <p:nvPr/>
        </p:nvSpPr>
        <p:spPr>
          <a:xfrm>
            <a:off x="0" y="4648200"/>
            <a:ext cx="12188700" cy="16002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2163;p96">
            <a:extLst>
              <a:ext uri="{FF2B5EF4-FFF2-40B4-BE49-F238E27FC236}">
                <a16:creationId xmlns="" xmlns:a16="http://schemas.microsoft.com/office/drawing/2014/main" id="{FB2E2E5F-4EB9-4E76-8A81-7D50E982B71F}"/>
              </a:ext>
            </a:extLst>
          </p:cNvPr>
          <p:cNvSpPr txBox="1"/>
          <p:nvPr/>
        </p:nvSpPr>
        <p:spPr>
          <a:xfrm>
            <a:off x="899446" y="1062725"/>
            <a:ext cx="5433809" cy="1438375"/>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pPr>
            <a:r>
              <a:rPr lang="en-US" sz="3200" b="1" dirty="0">
                <a:solidFill>
                  <a:schemeClr val="lt1"/>
                </a:solidFill>
                <a:ea typeface="Calibri"/>
                <a:cs typeface="Calibri"/>
                <a:sym typeface="Calibri"/>
              </a:rPr>
              <a:t>Jesus loves you. </a:t>
            </a:r>
          </a:p>
          <a:p>
            <a:pPr>
              <a:lnSpc>
                <a:spcPct val="90000"/>
              </a:lnSpc>
            </a:pPr>
            <a:endParaRPr lang="en-US" sz="3200" b="1" dirty="0">
              <a:solidFill>
                <a:schemeClr val="lt1"/>
              </a:solidFill>
              <a:ea typeface="Calibri"/>
              <a:cs typeface="Calibri"/>
              <a:sym typeface="Calibri"/>
            </a:endParaRPr>
          </a:p>
          <a:p>
            <a:pPr>
              <a:lnSpc>
                <a:spcPct val="90000"/>
              </a:lnSpc>
            </a:pPr>
            <a:r>
              <a:rPr lang="en-US" sz="3200" b="1" dirty="0">
                <a:solidFill>
                  <a:schemeClr val="lt1"/>
                </a:solidFill>
                <a:ea typeface="Calibri"/>
                <a:cs typeface="Calibri"/>
                <a:sym typeface="Calibri"/>
              </a:rPr>
              <a:t>He wants you to </a:t>
            </a:r>
            <a:endParaRPr lang="en-US" sz="3200" b="1" dirty="0">
              <a:solidFill>
                <a:schemeClr val="lt1"/>
              </a:solidFill>
              <a:latin typeface="Calibri"/>
              <a:ea typeface="Calibri"/>
              <a:cs typeface="Calibri"/>
              <a:sym typeface="Nunito"/>
            </a:endParaRPr>
          </a:p>
          <a:p>
            <a:pPr>
              <a:lnSpc>
                <a:spcPct val="90000"/>
              </a:lnSpc>
            </a:pPr>
            <a:endParaRPr lang="en-US" sz="6000" b="1" dirty="0">
              <a:solidFill>
                <a:schemeClr val="lt1"/>
              </a:solidFill>
              <a:latin typeface="Nunito"/>
              <a:ea typeface="Nunito"/>
              <a:cs typeface="Nunito"/>
              <a:sym typeface="Nunito"/>
            </a:endParaRPr>
          </a:p>
          <a:p>
            <a:pPr>
              <a:lnSpc>
                <a:spcPct val="90000"/>
              </a:lnSpc>
            </a:pPr>
            <a:r>
              <a:rPr lang="en-US" sz="6000" b="1" dirty="0" err="1">
                <a:solidFill>
                  <a:schemeClr val="lt1"/>
                </a:solidFill>
                <a:latin typeface="Nunito"/>
                <a:ea typeface="Nunito"/>
                <a:cs typeface="Nunito"/>
                <a:sym typeface="Nunito"/>
              </a:rPr>
              <a:t>k</a:t>
            </a:r>
            <a:r>
              <a:rPr lang="en-US" sz="6000" b="1" dirty="0" err="1">
                <a:solidFill>
                  <a:srgbClr val="70E000"/>
                </a:solidFill>
                <a:latin typeface="Nunito"/>
                <a:ea typeface="Nunito"/>
                <a:cs typeface="Nunito"/>
                <a:sym typeface="Nunito"/>
              </a:rPr>
              <a:t>NO</a:t>
            </a:r>
            <a:r>
              <a:rPr lang="en-US" sz="6000" b="1" dirty="0" err="1">
                <a:solidFill>
                  <a:schemeClr val="lt1"/>
                </a:solidFill>
                <a:latin typeface="Nunito"/>
                <a:ea typeface="Nunito"/>
                <a:cs typeface="Nunito"/>
                <a:sym typeface="Nunito"/>
              </a:rPr>
              <a:t>w</a:t>
            </a:r>
            <a:r>
              <a:rPr lang="en-US" sz="6000" b="1" dirty="0">
                <a:solidFill>
                  <a:schemeClr val="lt1"/>
                </a:solidFill>
                <a:latin typeface="Nunito"/>
                <a:ea typeface="Nunito"/>
                <a:cs typeface="Nunito"/>
                <a:sym typeface="Nunito"/>
              </a:rPr>
              <a:t> </a:t>
            </a:r>
            <a:endParaRPr lang="en-US">
              <a:solidFill>
                <a:schemeClr val="lt1"/>
              </a:solidFill>
              <a:ea typeface="Nunito"/>
              <a:cs typeface="Calibri"/>
              <a:sym typeface="Calibri"/>
            </a:endParaRPr>
          </a:p>
          <a:p>
            <a:pPr>
              <a:lnSpc>
                <a:spcPct val="90000"/>
              </a:lnSpc>
            </a:pPr>
            <a:endParaRPr lang="en-US" sz="3200" b="1" dirty="0">
              <a:solidFill>
                <a:schemeClr val="lt1"/>
              </a:solidFill>
              <a:ea typeface="Calibri"/>
              <a:cs typeface="Calibri"/>
              <a:sym typeface="Calibri"/>
            </a:endParaRPr>
          </a:p>
          <a:p>
            <a:pPr>
              <a:lnSpc>
                <a:spcPct val="90000"/>
              </a:lnSpc>
            </a:pPr>
            <a:r>
              <a:rPr lang="en-US" sz="3200" b="1" dirty="0">
                <a:solidFill>
                  <a:schemeClr val="lt1"/>
                </a:solidFill>
                <a:ea typeface="Calibri"/>
                <a:cs typeface="Calibri"/>
                <a:sym typeface="Calibri"/>
              </a:rPr>
              <a:t>you have the right to say</a:t>
            </a:r>
            <a:endParaRPr lang="en-US" dirty="0">
              <a:solidFill>
                <a:schemeClr val="lt1"/>
              </a:solidFill>
              <a:ea typeface="Calibri"/>
              <a:cs typeface="Calibri"/>
              <a:sym typeface="Calibri"/>
            </a:endParaRPr>
          </a:p>
          <a:p>
            <a:pPr>
              <a:lnSpc>
                <a:spcPct val="90000"/>
              </a:lnSpc>
            </a:pPr>
            <a:endParaRPr lang="en-US" sz="3200" b="1" dirty="0">
              <a:solidFill>
                <a:schemeClr val="lt1"/>
              </a:solidFill>
              <a:ea typeface="Calibri"/>
              <a:cs typeface="Calibri"/>
              <a:sym typeface="Calibri"/>
            </a:endParaRPr>
          </a:p>
          <a:p>
            <a:pPr>
              <a:lnSpc>
                <a:spcPct val="90000"/>
              </a:lnSpc>
            </a:pPr>
            <a:r>
              <a:rPr lang="en-US" sz="3200" b="1" dirty="0">
                <a:solidFill>
                  <a:schemeClr val="lt1"/>
                </a:solidFill>
                <a:ea typeface="Calibri"/>
                <a:cs typeface="Calibri"/>
                <a:sym typeface="Calibri"/>
              </a:rPr>
              <a:t>“</a:t>
            </a:r>
            <a:r>
              <a:rPr lang="en-US" sz="6000" b="1" dirty="0">
                <a:solidFill>
                  <a:srgbClr val="70E000"/>
                </a:solidFill>
                <a:latin typeface="Nunito"/>
                <a:ea typeface="Nunito"/>
                <a:cs typeface="Nunito"/>
                <a:sym typeface="Nunito"/>
              </a:rPr>
              <a:t>NO</a:t>
            </a:r>
            <a:r>
              <a:rPr lang="en-US" sz="3200" b="1" dirty="0">
                <a:solidFill>
                  <a:schemeClr val="lt1"/>
                </a:solidFill>
                <a:ea typeface="Calibri"/>
                <a:cs typeface="Calibri"/>
                <a:sym typeface="Calibri"/>
              </a:rPr>
              <a:t>!”  </a:t>
            </a:r>
            <a:endParaRPr lang="en-US" dirty="0">
              <a:solidFill>
                <a:schemeClr val="lt1"/>
              </a:solidFill>
              <a:cs typeface="Calibri"/>
            </a:endParaRPr>
          </a:p>
        </p:txBody>
      </p:sp>
      <p:pic>
        <p:nvPicPr>
          <p:cNvPr id="2" name="Content Placeholder 6" descr="A picture containing person, outdoor, clothing, building&#10;&#10;Description generated with high confidence">
            <a:extLst>
              <a:ext uri="{FF2B5EF4-FFF2-40B4-BE49-F238E27FC236}">
                <a16:creationId xmlns="" xmlns:a16="http://schemas.microsoft.com/office/drawing/2014/main" id="{52336B62-9220-4FB5-B1B2-DE389C47FC44}"/>
              </a:ext>
            </a:extLst>
          </p:cNvPr>
          <p:cNvPicPr>
            <a:picLocks noChangeAspect="1"/>
          </p:cNvPicPr>
          <p:nvPr/>
        </p:nvPicPr>
        <p:blipFill rotWithShape="1">
          <a:blip r:embed="rId3">
            <a:extLst>
              <a:ext uri="{28A0092B-C50C-407E-A947-70E740481C1C}">
                <a14:useLocalDpi xmlns:a14="http://schemas.microsoft.com/office/drawing/2010/main" val="0"/>
              </a:ext>
            </a:extLst>
          </a:blip>
          <a:srcRect t="14645" b="18175"/>
          <a:stretch/>
        </p:blipFill>
        <p:spPr>
          <a:xfrm>
            <a:off x="5450533" y="141347"/>
            <a:ext cx="6560964" cy="6171894"/>
          </a:xfrm>
          <a:prstGeom prst="rect">
            <a:avLst/>
          </a:prstGeom>
        </p:spPr>
      </p:pic>
    </p:spTree>
    <p:extLst>
      <p:ext uri="{BB962C8B-B14F-4D97-AF65-F5344CB8AC3E}">
        <p14:creationId xmlns:p14="http://schemas.microsoft.com/office/powerpoint/2010/main" val="6479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92</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180;p98">
            <a:extLst>
              <a:ext uri="{FF2B5EF4-FFF2-40B4-BE49-F238E27FC236}">
                <a16:creationId xmlns="" xmlns:a16="http://schemas.microsoft.com/office/drawing/2014/main" id="{82FDB99C-218E-472F-8040-35227E494CED}"/>
              </a:ext>
            </a:extLst>
          </p:cNvPr>
          <p:cNvSpPr txBox="1"/>
          <p:nvPr/>
        </p:nvSpPr>
        <p:spPr>
          <a:xfrm>
            <a:off x="325584" y="2320539"/>
            <a:ext cx="11093304" cy="2774402"/>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None/>
            </a:pPr>
            <a:r>
              <a:rPr lang="en-US" sz="4000" b="1" dirty="0">
                <a:solidFill>
                  <a:schemeClr val="lt1"/>
                </a:solidFill>
                <a:latin typeface="Calibri"/>
                <a:ea typeface="Calibri"/>
                <a:cs typeface="Calibri"/>
                <a:sym typeface="Calibri"/>
              </a:rPr>
              <a:t>Say:  </a:t>
            </a:r>
            <a:br>
              <a:rPr lang="en-US" sz="4000" b="1" dirty="0">
                <a:solidFill>
                  <a:schemeClr val="lt1"/>
                </a:solidFill>
                <a:latin typeface="Calibri"/>
                <a:ea typeface="Calibri"/>
                <a:cs typeface="Calibri"/>
                <a:sym typeface="Calibri"/>
              </a:rPr>
            </a:br>
            <a:r>
              <a:rPr lang="en-US" sz="5400" b="1" dirty="0">
                <a:solidFill>
                  <a:schemeClr val="lt1"/>
                </a:solidFill>
                <a:latin typeface="Calibri"/>
                <a:ea typeface="Calibri"/>
                <a:cs typeface="Calibri"/>
                <a:sym typeface="Calibri"/>
              </a:rPr>
              <a:t>I</a:t>
            </a:r>
            <a:r>
              <a:rPr lang="en-US" sz="4000" b="1" dirty="0">
                <a:solidFill>
                  <a:schemeClr val="lt1"/>
                </a:solidFill>
                <a:latin typeface="Calibri"/>
                <a:ea typeface="Calibri"/>
                <a:cs typeface="Calibri"/>
                <a:sym typeface="Calibri"/>
              </a:rPr>
              <a:t>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000" b="1" dirty="0">
                <a:solidFill>
                  <a:schemeClr val="lt1"/>
                </a:solidFill>
                <a:latin typeface="Calibri"/>
                <a:ea typeface="Calibri"/>
                <a:cs typeface="Calibri"/>
                <a:sym typeface="Calibri"/>
              </a:rPr>
              <a:t> </a:t>
            </a:r>
            <a:r>
              <a:rPr lang="en-US" sz="4800" b="1" dirty="0">
                <a:solidFill>
                  <a:schemeClr val="lt1"/>
                </a:solidFill>
                <a:latin typeface="Calibri"/>
                <a:ea typeface="Calibri"/>
                <a:cs typeface="Calibri"/>
                <a:sym typeface="Calibri"/>
              </a:rPr>
              <a:t>I am a child of God.  </a:t>
            </a:r>
            <a:r>
              <a:rPr lang="en-US" sz="4000" b="1" dirty="0">
                <a:solidFill>
                  <a:schemeClr val="lt1"/>
                </a:solidFill>
                <a:latin typeface="Calibri"/>
                <a:ea typeface="Calibri"/>
                <a:cs typeface="Calibri"/>
                <a:sym typeface="Calibri"/>
              </a:rPr>
              <a:t/>
            </a:r>
            <a:br>
              <a:rPr lang="en-US" sz="4000" b="1" dirty="0">
                <a:solidFill>
                  <a:schemeClr val="lt1"/>
                </a:solidFill>
                <a:latin typeface="Calibri"/>
                <a:ea typeface="Calibri"/>
                <a:cs typeface="Calibri"/>
                <a:sym typeface="Calibri"/>
              </a:rPr>
            </a:br>
            <a:r>
              <a:rPr lang="en-US" sz="5400" b="1" dirty="0">
                <a:solidFill>
                  <a:schemeClr val="lt1"/>
                </a:solidFill>
                <a:latin typeface="Calibri"/>
                <a:ea typeface="Calibri"/>
                <a:cs typeface="Calibri"/>
                <a:sym typeface="Calibri"/>
              </a:rPr>
              <a:t>I</a:t>
            </a:r>
            <a:r>
              <a:rPr lang="en-US" sz="4000" b="1" dirty="0">
                <a:solidFill>
                  <a:schemeClr val="lt1"/>
                </a:solidFill>
                <a:latin typeface="Calibri"/>
                <a:ea typeface="Calibri"/>
                <a:cs typeface="Calibri"/>
                <a:sym typeface="Calibri"/>
              </a:rPr>
              <a:t>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400" b="1" dirty="0">
                <a:solidFill>
                  <a:schemeClr val="lt1"/>
                </a:solidFill>
                <a:latin typeface="Calibri"/>
                <a:ea typeface="Calibri"/>
                <a:cs typeface="Calibri"/>
                <a:sym typeface="Calibri"/>
              </a:rPr>
              <a:t>I deserve to be safe and respected.</a:t>
            </a:r>
            <a:endParaRPr sz="2400" dirty="0"/>
          </a:p>
        </p:txBody>
      </p:sp>
    </p:spTree>
    <p:extLst>
      <p:ext uri="{BB962C8B-B14F-4D97-AF65-F5344CB8AC3E}">
        <p14:creationId xmlns:p14="http://schemas.microsoft.com/office/powerpoint/2010/main" val="13866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93</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180;p98">
            <a:extLst>
              <a:ext uri="{FF2B5EF4-FFF2-40B4-BE49-F238E27FC236}">
                <a16:creationId xmlns="" xmlns:a16="http://schemas.microsoft.com/office/drawing/2014/main" id="{1CA3886D-DD8F-4CA3-957F-9B83F0F59C93}"/>
              </a:ext>
            </a:extLst>
          </p:cNvPr>
          <p:cNvSpPr txBox="1"/>
          <p:nvPr/>
        </p:nvSpPr>
        <p:spPr>
          <a:xfrm>
            <a:off x="301212" y="2334335"/>
            <a:ext cx="11277600" cy="2774402"/>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pPr>
            <a:r>
              <a:rPr lang="en-US" sz="4000" b="1" dirty="0">
                <a:solidFill>
                  <a:schemeClr val="lt1"/>
                </a:solidFill>
                <a:ea typeface="Calibri"/>
                <a:cs typeface="Calibri"/>
                <a:sym typeface="Calibri"/>
              </a:rPr>
              <a:t>Say:  </a:t>
            </a:r>
            <a:br>
              <a:rPr lang="en-US" sz="4000" b="1" dirty="0">
                <a:solidFill>
                  <a:schemeClr val="lt1"/>
                </a:solidFill>
                <a:ea typeface="Calibri"/>
                <a:cs typeface="Calibri"/>
                <a:sym typeface="Calibri"/>
              </a:rPr>
            </a:br>
            <a:r>
              <a:rPr lang="en-US" sz="5400" b="1" dirty="0">
                <a:solidFill>
                  <a:schemeClr val="lt1"/>
                </a:solidFill>
                <a:ea typeface="Calibri"/>
                <a:cs typeface="Calibri"/>
                <a:sym typeface="Calibri"/>
              </a:rPr>
              <a:t>I</a:t>
            </a:r>
            <a:r>
              <a:rPr lang="en-US" sz="4000" b="1" dirty="0">
                <a:solidFill>
                  <a:schemeClr val="lt1"/>
                </a:solidFill>
                <a:ea typeface="Calibri"/>
                <a:cs typeface="Calibri"/>
                <a:sym typeface="Calibri"/>
              </a:rPr>
              <a:t> </a:t>
            </a:r>
            <a:r>
              <a:rPr lang="en-US" sz="7200" b="1" dirty="0" err="1">
                <a:solidFill>
                  <a:schemeClr val="lt1"/>
                </a:solidFill>
                <a:latin typeface="Nunito"/>
                <a:ea typeface="Nunito"/>
                <a:cs typeface="Nunito"/>
                <a:sym typeface="Nunito"/>
              </a:rPr>
              <a:t>k</a:t>
            </a:r>
            <a:r>
              <a:rPr lang="en-US" sz="7200" b="1" dirty="0" err="1">
                <a:solidFill>
                  <a:srgbClr val="70E000"/>
                </a:solidFill>
                <a:latin typeface="Nunito"/>
                <a:ea typeface="Nunito"/>
                <a:cs typeface="Nunito"/>
                <a:sym typeface="Nunito"/>
              </a:rPr>
              <a:t>NO</a:t>
            </a:r>
            <a:r>
              <a:rPr lang="en-US" sz="72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800" b="1" dirty="0">
                <a:solidFill>
                  <a:schemeClr val="lt1"/>
                </a:solidFill>
                <a:ea typeface="Calibri"/>
                <a:cs typeface="Calibri"/>
                <a:sym typeface="Calibri"/>
              </a:rPr>
              <a:t>my body is holy and private.</a:t>
            </a:r>
            <a:br>
              <a:rPr lang="en-US" sz="4800" b="1" dirty="0">
                <a:solidFill>
                  <a:schemeClr val="lt1"/>
                </a:solidFill>
                <a:ea typeface="Calibri"/>
                <a:cs typeface="Calibri"/>
                <a:sym typeface="Calibri"/>
              </a:rPr>
            </a:br>
            <a:r>
              <a:rPr lang="en-US" sz="7200" b="1" dirty="0">
                <a:solidFill>
                  <a:srgbClr val="70E000"/>
                </a:solidFill>
                <a:latin typeface="Nunito"/>
                <a:ea typeface="Nunito"/>
                <a:cs typeface="Nunito"/>
                <a:sym typeface="Nunito"/>
              </a:rPr>
              <a:t>NO</a:t>
            </a:r>
            <a:r>
              <a:rPr lang="en-US" sz="7200" b="1" dirty="0">
                <a:solidFill>
                  <a:srgbClr val="7030A0"/>
                </a:solidFill>
                <a:latin typeface="Nunito"/>
                <a:ea typeface="Nunito"/>
                <a:cs typeface="Nunito"/>
                <a:sym typeface="Nunito"/>
              </a:rPr>
              <a:t> </a:t>
            </a:r>
            <a:r>
              <a:rPr lang="en-US" sz="4800" b="1" dirty="0">
                <a:solidFill>
                  <a:schemeClr val="lt1"/>
                </a:solidFill>
                <a:ea typeface="Calibri"/>
                <a:cs typeface="Calibri"/>
                <a:sym typeface="Calibri"/>
              </a:rPr>
              <a:t>touching or looking.</a:t>
            </a:r>
            <a:endParaRPr lang="en-US" sz="4000" dirty="0"/>
          </a:p>
        </p:txBody>
      </p:sp>
    </p:spTree>
    <p:extLst>
      <p:ext uri="{BB962C8B-B14F-4D97-AF65-F5344CB8AC3E}">
        <p14:creationId xmlns:p14="http://schemas.microsoft.com/office/powerpoint/2010/main" val="40530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94</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180;p98">
            <a:extLst>
              <a:ext uri="{FF2B5EF4-FFF2-40B4-BE49-F238E27FC236}">
                <a16:creationId xmlns="" xmlns:a16="http://schemas.microsoft.com/office/drawing/2014/main" id="{1CA3886D-DD8F-4CA3-957F-9B83F0F59C93}"/>
              </a:ext>
            </a:extLst>
          </p:cNvPr>
          <p:cNvSpPr txBox="1"/>
          <p:nvPr/>
        </p:nvSpPr>
        <p:spPr>
          <a:xfrm>
            <a:off x="308140" y="2368473"/>
            <a:ext cx="11277600" cy="2774402"/>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pPr>
            <a:r>
              <a:rPr lang="en-US" sz="4000" b="1" dirty="0">
                <a:solidFill>
                  <a:schemeClr val="lt1"/>
                </a:solidFill>
                <a:ea typeface="Calibri"/>
                <a:cs typeface="Calibri"/>
                <a:sym typeface="Calibri"/>
              </a:rPr>
              <a:t>Say:  </a:t>
            </a:r>
            <a:br>
              <a:rPr lang="en-US" sz="4000" b="1" dirty="0">
                <a:solidFill>
                  <a:schemeClr val="lt1"/>
                </a:solidFill>
                <a:ea typeface="Calibri"/>
                <a:cs typeface="Calibri"/>
                <a:sym typeface="Calibri"/>
              </a:rPr>
            </a:br>
            <a:r>
              <a:rPr lang="en-US" sz="5400" b="1" dirty="0">
                <a:solidFill>
                  <a:schemeClr val="lt1"/>
                </a:solidFill>
                <a:ea typeface="Calibri"/>
                <a:cs typeface="Calibri"/>
                <a:sym typeface="Calibri"/>
              </a:rPr>
              <a:t>I</a:t>
            </a:r>
            <a:r>
              <a:rPr lang="en-US" sz="4000" b="1" dirty="0">
                <a:solidFill>
                  <a:schemeClr val="lt1"/>
                </a:solidFill>
                <a:ea typeface="Calibri"/>
                <a:cs typeface="Calibri"/>
                <a:sym typeface="Calibri"/>
              </a:rPr>
              <a:t> </a:t>
            </a:r>
            <a:r>
              <a:rPr lang="en-US" sz="7200" b="1" dirty="0" err="1">
                <a:solidFill>
                  <a:schemeClr val="lt1"/>
                </a:solidFill>
                <a:latin typeface="Nunito"/>
                <a:ea typeface="Nunito"/>
                <a:cs typeface="Nunito"/>
                <a:sym typeface="Nunito"/>
              </a:rPr>
              <a:t>k</a:t>
            </a:r>
            <a:r>
              <a:rPr lang="en-US" sz="7200" b="1" dirty="0" err="1">
                <a:solidFill>
                  <a:srgbClr val="70E000"/>
                </a:solidFill>
                <a:latin typeface="Nunito"/>
                <a:ea typeface="Nunito"/>
                <a:cs typeface="Nunito"/>
                <a:sym typeface="Nunito"/>
              </a:rPr>
              <a:t>NO</a:t>
            </a:r>
            <a:r>
              <a:rPr lang="en-US" sz="72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800" b="1" dirty="0">
                <a:solidFill>
                  <a:schemeClr val="lt1"/>
                </a:solidFill>
                <a:ea typeface="Calibri"/>
                <a:cs typeface="Calibri"/>
                <a:sym typeface="Calibri"/>
              </a:rPr>
              <a:t>my body is holy and private.</a:t>
            </a:r>
            <a:br>
              <a:rPr lang="en-US" sz="4800" b="1" dirty="0">
                <a:solidFill>
                  <a:schemeClr val="lt1"/>
                </a:solidFill>
                <a:ea typeface="Calibri"/>
                <a:cs typeface="Calibri"/>
                <a:sym typeface="Calibri"/>
              </a:rPr>
            </a:br>
            <a:r>
              <a:rPr lang="en-US" sz="7200" b="1" dirty="0">
                <a:solidFill>
                  <a:srgbClr val="70E000"/>
                </a:solidFill>
                <a:latin typeface="Nunito"/>
                <a:ea typeface="Nunito"/>
                <a:cs typeface="Nunito"/>
                <a:sym typeface="Nunito"/>
              </a:rPr>
              <a:t>NO</a:t>
            </a:r>
            <a:r>
              <a:rPr lang="en-US" sz="7200" b="1" dirty="0">
                <a:solidFill>
                  <a:srgbClr val="7030A0"/>
                </a:solidFill>
                <a:latin typeface="Nunito"/>
                <a:ea typeface="Nunito"/>
                <a:cs typeface="Nunito"/>
                <a:sym typeface="Nunito"/>
              </a:rPr>
              <a:t> </a:t>
            </a:r>
            <a:r>
              <a:rPr lang="en-US" sz="4800" b="1" dirty="0">
                <a:solidFill>
                  <a:schemeClr val="lt1"/>
                </a:solidFill>
                <a:ea typeface="Calibri"/>
                <a:cs typeface="Calibri"/>
                <a:sym typeface="Calibri"/>
              </a:rPr>
              <a:t>touching or looking.</a:t>
            </a:r>
            <a:endParaRPr lang="en-US" sz="4000" dirty="0"/>
          </a:p>
        </p:txBody>
      </p:sp>
    </p:spTree>
    <p:extLst>
      <p:ext uri="{BB962C8B-B14F-4D97-AF65-F5344CB8AC3E}">
        <p14:creationId xmlns:p14="http://schemas.microsoft.com/office/powerpoint/2010/main" val="148109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0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02" name="Google Shape;2202;p10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95</a:t>
            </a:fld>
            <a:endParaRPr sz="1200">
              <a:solidFill>
                <a:schemeClr val="lt1"/>
              </a:solidFill>
              <a:latin typeface="Calibri"/>
              <a:ea typeface="Calibri"/>
              <a:cs typeface="Calibri"/>
              <a:sym typeface="Calibri"/>
            </a:endParaRPr>
          </a:p>
        </p:txBody>
      </p:sp>
      <p:sp>
        <p:nvSpPr>
          <p:cNvPr id="2203" name="Google Shape;2203;p101"/>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204;p101">
            <a:extLst>
              <a:ext uri="{FF2B5EF4-FFF2-40B4-BE49-F238E27FC236}">
                <a16:creationId xmlns="" xmlns:a16="http://schemas.microsoft.com/office/drawing/2014/main" id="{DF22ED58-50A2-468A-9DAC-01113A8B1E6F}"/>
              </a:ext>
            </a:extLst>
          </p:cNvPr>
          <p:cNvSpPr txBox="1"/>
          <p:nvPr/>
        </p:nvSpPr>
        <p:spPr>
          <a:xfrm>
            <a:off x="489349" y="669568"/>
            <a:ext cx="8027100" cy="556260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None/>
            </a:pPr>
            <a:r>
              <a:rPr lang="en-US" sz="4800" b="1" dirty="0">
                <a:solidFill>
                  <a:schemeClr val="lt1"/>
                </a:solidFill>
                <a:latin typeface="Calibri"/>
                <a:ea typeface="Calibri"/>
                <a:cs typeface="Calibri"/>
                <a:sym typeface="Calibri"/>
              </a:rPr>
              <a:t>Say:  </a:t>
            </a:r>
            <a:r>
              <a:rPr lang="en-US" sz="4000" b="1" dirty="0">
                <a:solidFill>
                  <a:schemeClr val="lt1"/>
                </a:solidFill>
                <a:latin typeface="Calibri"/>
                <a:ea typeface="Calibri"/>
                <a:cs typeface="Calibri"/>
                <a:sym typeface="Calibri"/>
              </a:rPr>
              <a:t/>
            </a: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
            </a: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I  </a:t>
            </a:r>
            <a:r>
              <a:rPr lang="en-US" sz="7200" b="1" dirty="0" err="1">
                <a:solidFill>
                  <a:schemeClr val="lt1"/>
                </a:solidFill>
                <a:latin typeface="Nunito"/>
                <a:ea typeface="Nunito"/>
                <a:cs typeface="Nunito"/>
                <a:sym typeface="Nunito"/>
              </a:rPr>
              <a:t>k</a:t>
            </a:r>
            <a:r>
              <a:rPr lang="en-US" sz="7200" b="1" dirty="0" err="1">
                <a:solidFill>
                  <a:srgbClr val="70E000"/>
                </a:solidFill>
                <a:latin typeface="Nunito"/>
                <a:ea typeface="Nunito"/>
                <a:cs typeface="Nunito"/>
                <a:sym typeface="Nunito"/>
              </a:rPr>
              <a:t>NO</a:t>
            </a:r>
            <a:r>
              <a:rPr lang="en-US" sz="72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000" b="1" dirty="0">
                <a:solidFill>
                  <a:schemeClr val="lt1"/>
                </a:solidFill>
                <a:latin typeface="Calibri"/>
                <a:ea typeface="Calibri"/>
                <a:cs typeface="Calibri"/>
                <a:sym typeface="Calibri"/>
              </a:rPr>
              <a:t> that I can say </a:t>
            </a:r>
          </a:p>
          <a:p>
            <a:pPr marL="0" marR="0" lvl="0" indent="0" algn="l" rtl="0">
              <a:lnSpc>
                <a:spcPct val="90000"/>
              </a:lnSpc>
              <a:spcBef>
                <a:spcPts val="0"/>
              </a:spcBef>
              <a:spcAft>
                <a:spcPts val="0"/>
              </a:spcAft>
              <a:buNone/>
            </a:pPr>
            <a:r>
              <a:rPr lang="en-US" sz="4000" b="1" dirty="0">
                <a:solidFill>
                  <a:schemeClr val="lt1"/>
                </a:solidFill>
                <a:latin typeface="Calibri"/>
                <a:ea typeface="Nunito"/>
                <a:cs typeface="Calibri"/>
                <a:sym typeface="Calibri"/>
              </a:rPr>
              <a:t>“</a:t>
            </a:r>
            <a:r>
              <a:rPr lang="en-US" sz="7200" b="1" dirty="0">
                <a:solidFill>
                  <a:srgbClr val="70E000"/>
                </a:solidFill>
                <a:latin typeface="Nunito"/>
                <a:ea typeface="Nunito"/>
                <a:cs typeface="Nunito"/>
                <a:sym typeface="Nunito"/>
              </a:rPr>
              <a:t>NO</a:t>
            </a:r>
            <a:r>
              <a:rPr lang="en-US" sz="7200" b="1" dirty="0">
                <a:solidFill>
                  <a:srgbClr val="7030A0"/>
                </a:solidFill>
                <a:latin typeface="Nunito"/>
                <a:ea typeface="Nunito"/>
                <a:cs typeface="Nunito"/>
                <a:sym typeface="Nunito"/>
              </a:rPr>
              <a:t> </a:t>
            </a:r>
            <a:r>
              <a:rPr lang="en-US" sz="4000" b="1" dirty="0">
                <a:solidFill>
                  <a:schemeClr val="lt1"/>
                </a:solidFill>
                <a:latin typeface="Calibri"/>
                <a:ea typeface="Calibri"/>
                <a:cs typeface="Calibri"/>
                <a:sym typeface="Calibri"/>
              </a:rPr>
              <a:t>touching.”</a:t>
            </a: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a:t>
            </a:r>
            <a:r>
              <a:rPr lang="en-US" sz="7200" b="1" dirty="0">
                <a:solidFill>
                  <a:srgbClr val="70E000"/>
                </a:solidFill>
                <a:latin typeface="Nunito"/>
                <a:ea typeface="Nunito"/>
                <a:cs typeface="Nunito"/>
                <a:sym typeface="Nunito"/>
              </a:rPr>
              <a:t>NO</a:t>
            </a:r>
            <a:r>
              <a:rPr lang="en-US" sz="4000" b="1" dirty="0">
                <a:solidFill>
                  <a:schemeClr val="lt1"/>
                </a:solidFill>
                <a:latin typeface="Calibri"/>
                <a:ea typeface="Calibri"/>
                <a:cs typeface="Calibri"/>
                <a:sym typeface="Calibri"/>
              </a:rPr>
              <a:t> looking.” </a:t>
            </a:r>
          </a:p>
          <a:p>
            <a:pPr marL="0" marR="0" lvl="0" indent="0" algn="r" rtl="0">
              <a:lnSpc>
                <a:spcPct val="90000"/>
              </a:lnSpc>
              <a:spcBef>
                <a:spcPts val="0"/>
              </a:spcBef>
              <a:spcAft>
                <a:spcPts val="0"/>
              </a:spcAft>
              <a:buNone/>
            </a:pPr>
            <a:r>
              <a:rPr lang="en-US" sz="4800" b="1" dirty="0">
                <a:solidFill>
                  <a:schemeClr val="lt1"/>
                </a:solidFill>
                <a:latin typeface="Calibri"/>
                <a:ea typeface="Calibri"/>
                <a:cs typeface="Calibri"/>
                <a:sym typeface="Calibri"/>
              </a:rPr>
              <a:t/>
            </a:r>
            <a:br>
              <a:rPr lang="en-US" sz="4800" b="1" dirty="0">
                <a:solidFill>
                  <a:schemeClr val="lt1"/>
                </a:solidFill>
                <a:latin typeface="Calibri"/>
                <a:ea typeface="Calibri"/>
                <a:cs typeface="Calibri"/>
                <a:sym typeface="Calibri"/>
              </a:rPr>
            </a:br>
            <a:r>
              <a:rPr lang="en-US" sz="4800" b="1" dirty="0">
                <a:solidFill>
                  <a:schemeClr val="lt1"/>
                </a:solidFill>
                <a:latin typeface="Calibri"/>
                <a:ea typeface="Calibri"/>
                <a:cs typeface="Calibri"/>
                <a:sym typeface="Calibri"/>
              </a:rPr>
              <a:t>I can even say it </a:t>
            </a:r>
            <a:r>
              <a:rPr lang="en-US" sz="4800" b="1" u="sng" dirty="0">
                <a:solidFill>
                  <a:schemeClr val="lt1"/>
                </a:solidFill>
                <a:latin typeface="Calibri"/>
                <a:ea typeface="Calibri"/>
                <a:cs typeface="Calibri"/>
                <a:sym typeface="Calibri"/>
              </a:rPr>
              <a:t>LOUDLY.</a:t>
            </a:r>
            <a:endParaRPr sz="3200" u="sng" dirty="0"/>
          </a:p>
        </p:txBody>
      </p:sp>
    </p:spTree>
    <p:extLst>
      <p:ext uri="{BB962C8B-B14F-4D97-AF65-F5344CB8AC3E}">
        <p14:creationId xmlns:p14="http://schemas.microsoft.com/office/powerpoint/2010/main" val="147506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102"/>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0" name="Google Shape;2210;p102"/>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96</a:t>
            </a:fld>
            <a:endParaRPr sz="1200">
              <a:solidFill>
                <a:schemeClr val="lt1"/>
              </a:solidFill>
              <a:latin typeface="Calibri"/>
              <a:ea typeface="Calibri"/>
              <a:cs typeface="Calibri"/>
              <a:sym typeface="Calibri"/>
            </a:endParaRPr>
          </a:p>
        </p:txBody>
      </p:sp>
      <p:sp>
        <p:nvSpPr>
          <p:cNvPr id="2211" name="Google Shape;2211;p102"/>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212;p102">
            <a:extLst>
              <a:ext uri="{FF2B5EF4-FFF2-40B4-BE49-F238E27FC236}">
                <a16:creationId xmlns="" xmlns:a16="http://schemas.microsoft.com/office/drawing/2014/main" id="{8566D246-80C3-4003-B6FD-A62FC1CDAE91}"/>
              </a:ext>
            </a:extLst>
          </p:cNvPr>
          <p:cNvSpPr txBox="1"/>
          <p:nvPr/>
        </p:nvSpPr>
        <p:spPr>
          <a:xfrm>
            <a:off x="239166" y="2676950"/>
            <a:ext cx="10932337" cy="274500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600" b="1" dirty="0">
                <a:solidFill>
                  <a:schemeClr val="lt1"/>
                </a:solidFill>
                <a:latin typeface="Calibri"/>
                <a:ea typeface="Calibri"/>
                <a:cs typeface="Calibri"/>
                <a:sym typeface="Calibri"/>
              </a:rPr>
              <a:t>Say:  </a:t>
            </a: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6600" b="1" dirty="0">
                <a:solidFill>
                  <a:schemeClr val="lt1"/>
                </a:solidFill>
                <a:latin typeface="Nunito"/>
                <a:ea typeface="Nunito"/>
                <a:cs typeface="Nunito"/>
                <a:sym typeface="Nunito"/>
              </a:rPr>
              <a:t> </a:t>
            </a:r>
            <a:r>
              <a:rPr lang="en-US" sz="3600" b="1" dirty="0">
                <a:solidFill>
                  <a:schemeClr val="lt1"/>
                </a:solidFill>
                <a:latin typeface="Calibri"/>
                <a:ea typeface="Nunito"/>
                <a:cs typeface="Calibri"/>
                <a:sym typeface="Nunito"/>
              </a:rPr>
              <a:t> </a:t>
            </a:r>
            <a:r>
              <a:rPr lang="en-US" sz="3600" b="1" dirty="0">
                <a:solidFill>
                  <a:schemeClr val="lt1"/>
                </a:solidFill>
                <a:latin typeface="Calibri"/>
                <a:ea typeface="Calibri"/>
                <a:cs typeface="Calibri"/>
                <a:sym typeface="Calibri"/>
              </a:rPr>
              <a:t>I can ask a trusted adult to help me.  </a:t>
            </a: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6600" b="1" dirty="0">
                <a:solidFill>
                  <a:schemeClr val="lt1"/>
                </a:solidFill>
                <a:latin typeface="Nunito"/>
                <a:ea typeface="Nunito"/>
                <a:cs typeface="Nunito"/>
                <a:sym typeface="Nunito"/>
              </a:rPr>
              <a:t> </a:t>
            </a:r>
            <a:r>
              <a:rPr lang="en-US" sz="3600" b="1" dirty="0">
                <a:solidFill>
                  <a:schemeClr val="lt1"/>
                </a:solidFill>
                <a:latin typeface="Calibri"/>
                <a:ea typeface="Calibri"/>
                <a:cs typeface="Calibri"/>
                <a:sym typeface="Calibri"/>
              </a:rPr>
              <a:t>a trusted adult </a:t>
            </a:r>
            <a:r>
              <a:rPr lang="en-US" sz="4400" b="1" i="1" dirty="0">
                <a:solidFill>
                  <a:schemeClr val="lt1"/>
                </a:solidFill>
                <a:latin typeface="Calibri"/>
                <a:ea typeface="Calibri"/>
                <a:cs typeface="Calibri"/>
                <a:sym typeface="Calibri"/>
              </a:rPr>
              <a:t>will </a:t>
            </a:r>
            <a:r>
              <a:rPr lang="en-US" sz="3600" b="1" dirty="0">
                <a:solidFill>
                  <a:schemeClr val="lt1"/>
                </a:solidFill>
                <a:latin typeface="Calibri"/>
                <a:ea typeface="Calibri"/>
                <a:cs typeface="Calibri"/>
                <a:sym typeface="Calibri"/>
              </a:rPr>
              <a:t>help me. </a:t>
            </a:r>
            <a:endParaRPr dirty="0">
              <a:solidFill>
                <a:schemeClr val="lt1"/>
              </a:solidFill>
            </a:endParaRPr>
          </a:p>
        </p:txBody>
      </p:sp>
    </p:spTree>
    <p:extLst>
      <p:ext uri="{BB962C8B-B14F-4D97-AF65-F5344CB8AC3E}">
        <p14:creationId xmlns:p14="http://schemas.microsoft.com/office/powerpoint/2010/main" val="38473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97</a:t>
            </a:fld>
            <a:endParaRPr sz="1200">
              <a:solidFill>
                <a:schemeClr val="lt1"/>
              </a:solidFill>
              <a:latin typeface="Calibri"/>
              <a:ea typeface="Calibri"/>
              <a:cs typeface="Calibri"/>
              <a:sym typeface="Calibri"/>
            </a:endParaRPr>
          </a:p>
        </p:txBody>
      </p:sp>
      <p:sp>
        <p:nvSpPr>
          <p:cNvPr id="2220" name="Google Shape;2220;p103"/>
          <p:cNvSpPr/>
          <p:nvPr/>
        </p:nvSpPr>
        <p:spPr>
          <a:xfrm>
            <a:off x="0" y="4200023"/>
            <a:ext cx="12188825" cy="2048377"/>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2221;p103">
            <a:extLst>
              <a:ext uri="{FF2B5EF4-FFF2-40B4-BE49-F238E27FC236}">
                <a16:creationId xmlns="" xmlns:a16="http://schemas.microsoft.com/office/drawing/2014/main" id="{AC76190B-D01E-42B5-B840-FB0582711E6B}"/>
              </a:ext>
            </a:extLst>
          </p:cNvPr>
          <p:cNvSpPr txBox="1"/>
          <p:nvPr/>
        </p:nvSpPr>
        <p:spPr>
          <a:xfrm>
            <a:off x="1207672" y="544052"/>
            <a:ext cx="3577273" cy="5584953"/>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600" b="1" dirty="0">
                <a:solidFill>
                  <a:schemeClr val="lt1"/>
                </a:solidFill>
                <a:latin typeface="Calibri"/>
                <a:ea typeface="Calibri"/>
                <a:cs typeface="Calibri"/>
                <a:sym typeface="Calibri"/>
              </a:rPr>
              <a:t>We pray: </a:t>
            </a:r>
            <a:endParaRPr lang="en-US" sz="2000" dirty="0">
              <a:solidFill>
                <a:schemeClr val="lt1"/>
              </a:solidFill>
              <a:latin typeface="Calibri"/>
              <a:ea typeface="Calibri"/>
              <a:cs typeface="Calibri"/>
            </a:endParaRPr>
          </a:p>
          <a:p>
            <a:pPr>
              <a:lnSpc>
                <a:spcPct val="90000"/>
              </a:lnSpc>
            </a:pP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thank you, Jesus, for my feelings. </a:t>
            </a: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thank you that I can listen to my feelings. </a:t>
            </a: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thank you that I know when I’m happy. </a:t>
            </a:r>
            <a:endParaRPr sz="2000">
              <a:solidFill>
                <a:schemeClr val="lt1"/>
              </a:solidFill>
              <a:cs typeface="Calibri"/>
            </a:endParaRPr>
          </a:p>
        </p:txBody>
      </p:sp>
      <p:pic>
        <p:nvPicPr>
          <p:cNvPr id="2" name="Content Placeholder 6" descr="A picture containing person, outdoor, clothing, building&#10;&#10;Description generated with high confidence">
            <a:extLst>
              <a:ext uri="{FF2B5EF4-FFF2-40B4-BE49-F238E27FC236}">
                <a16:creationId xmlns="" xmlns:a16="http://schemas.microsoft.com/office/drawing/2014/main" id="{18322D1D-793C-42AE-B748-642DCDB4DF9D}"/>
              </a:ext>
            </a:extLst>
          </p:cNvPr>
          <p:cNvPicPr>
            <a:picLocks noChangeAspect="1"/>
          </p:cNvPicPr>
          <p:nvPr/>
        </p:nvPicPr>
        <p:blipFill rotWithShape="1">
          <a:blip r:embed="rId3">
            <a:extLst>
              <a:ext uri="{28A0092B-C50C-407E-A947-70E740481C1C}">
                <a14:useLocalDpi xmlns:a14="http://schemas.microsoft.com/office/drawing/2010/main" val="0"/>
              </a:ext>
            </a:extLst>
          </a:blip>
          <a:srcRect t="14645" b="18175"/>
          <a:stretch/>
        </p:blipFill>
        <p:spPr>
          <a:xfrm>
            <a:off x="5254747" y="262371"/>
            <a:ext cx="6560964" cy="6171894"/>
          </a:xfrm>
          <a:prstGeom prst="rect">
            <a:avLst/>
          </a:prstGeom>
        </p:spPr>
      </p:pic>
    </p:spTree>
    <p:extLst>
      <p:ext uri="{BB962C8B-B14F-4D97-AF65-F5344CB8AC3E}">
        <p14:creationId xmlns:p14="http://schemas.microsoft.com/office/powerpoint/2010/main" val="37984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2227" name="Google Shape;2227;p104"/>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28" name="Google Shape;2228;p104"/>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98</a:t>
            </a:fld>
            <a:endParaRPr sz="1200">
              <a:solidFill>
                <a:schemeClr val="lt1"/>
              </a:solidFill>
              <a:latin typeface="Calibri"/>
              <a:ea typeface="Calibri"/>
              <a:cs typeface="Calibri"/>
              <a:sym typeface="Calibri"/>
            </a:endParaRPr>
          </a:p>
        </p:txBody>
      </p:sp>
      <p:sp>
        <p:nvSpPr>
          <p:cNvPr id="7" name="Google Shape;2230;p104">
            <a:extLst>
              <a:ext uri="{FF2B5EF4-FFF2-40B4-BE49-F238E27FC236}">
                <a16:creationId xmlns="" xmlns:a16="http://schemas.microsoft.com/office/drawing/2014/main" id="{615E0B25-03CB-44FB-A0D9-5A2B2A4B1ACD}"/>
              </a:ext>
            </a:extLst>
          </p:cNvPr>
          <p:cNvSpPr txBox="1"/>
          <p:nvPr/>
        </p:nvSpPr>
        <p:spPr>
          <a:xfrm>
            <a:off x="1378812" y="986933"/>
            <a:ext cx="3631028" cy="4886373"/>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600" b="1" dirty="0">
                <a:solidFill>
                  <a:schemeClr val="lt1"/>
                </a:solidFill>
                <a:latin typeface="Calibri"/>
                <a:ea typeface="Calibri"/>
                <a:cs typeface="Calibri"/>
                <a:sym typeface="Calibri"/>
              </a:rPr>
              <a:t>I thank You </a:t>
            </a:r>
            <a:endParaRPr lang="en-US" sz="2000" dirty="0">
              <a:solidFill>
                <a:schemeClr val="lt1"/>
              </a:solidFill>
              <a:latin typeface="Calibri"/>
              <a:ea typeface="Calibri"/>
              <a:cs typeface="Calibri"/>
              <a:sym typeface="Calibri"/>
            </a:endParaRPr>
          </a:p>
          <a:p>
            <a:pPr>
              <a:lnSpc>
                <a:spcPct val="90000"/>
              </a:lnSpc>
            </a:pPr>
            <a:r>
              <a:rPr lang="en-US" sz="3600" b="1" dirty="0">
                <a:solidFill>
                  <a:schemeClr val="lt1"/>
                </a:solidFill>
                <a:latin typeface="Calibri"/>
                <a:ea typeface="Calibri"/>
                <a:cs typeface="Calibri"/>
                <a:sym typeface="Calibri"/>
              </a:rPr>
              <a:t>that I know </a:t>
            </a:r>
            <a:endParaRPr lang="en-US" sz="2000">
              <a:solidFill>
                <a:schemeClr val="lt1"/>
              </a:solidFill>
              <a:latin typeface="Calibri"/>
              <a:ea typeface="Calibri"/>
              <a:cs typeface="Calibri"/>
              <a:sym typeface="Calibri"/>
            </a:endParaRPr>
          </a:p>
          <a:p>
            <a:pPr>
              <a:lnSpc>
                <a:spcPct val="90000"/>
              </a:lnSpc>
            </a:pPr>
            <a:r>
              <a:rPr lang="en-US" sz="3600" b="1" dirty="0">
                <a:solidFill>
                  <a:schemeClr val="lt1"/>
                </a:solidFill>
                <a:latin typeface="Calibri"/>
                <a:ea typeface="Calibri"/>
                <a:cs typeface="Calibri"/>
                <a:sym typeface="Calibri"/>
              </a:rPr>
              <a:t>when I feel safe. </a:t>
            </a: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Thank You, Jesus, that I can talk about my feelings. </a:t>
            </a:r>
            <a:endParaRPr sz="2000">
              <a:solidFill>
                <a:schemeClr val="lt1"/>
              </a:solidFill>
              <a:cs typeface="Calibri"/>
            </a:endParaRPr>
          </a:p>
        </p:txBody>
      </p:sp>
      <p:pic>
        <p:nvPicPr>
          <p:cNvPr id="2" name="Content Placeholder 6" descr="A picture containing person, outdoor, clothing, building&#10;&#10;Description generated with high confidence">
            <a:extLst>
              <a:ext uri="{FF2B5EF4-FFF2-40B4-BE49-F238E27FC236}">
                <a16:creationId xmlns="" xmlns:a16="http://schemas.microsoft.com/office/drawing/2014/main" id="{4477B187-B8E6-49C1-AE95-8147E4939369}"/>
              </a:ext>
            </a:extLst>
          </p:cNvPr>
          <p:cNvPicPr>
            <a:picLocks noChangeAspect="1"/>
          </p:cNvPicPr>
          <p:nvPr/>
        </p:nvPicPr>
        <p:blipFill rotWithShape="1">
          <a:blip r:embed="rId3">
            <a:extLst>
              <a:ext uri="{28A0092B-C50C-407E-A947-70E740481C1C}">
                <a14:useLocalDpi xmlns:a14="http://schemas.microsoft.com/office/drawing/2010/main" val="0"/>
              </a:ext>
            </a:extLst>
          </a:blip>
          <a:srcRect t="14645" b="18175"/>
          <a:stretch/>
        </p:blipFill>
        <p:spPr>
          <a:xfrm>
            <a:off x="5254747" y="262371"/>
            <a:ext cx="6560964" cy="6171894"/>
          </a:xfrm>
          <a:prstGeom prst="rect">
            <a:avLst/>
          </a:prstGeom>
        </p:spPr>
      </p:pic>
    </p:spTree>
    <p:extLst>
      <p:ext uri="{BB962C8B-B14F-4D97-AF65-F5344CB8AC3E}">
        <p14:creationId xmlns:p14="http://schemas.microsoft.com/office/powerpoint/2010/main" val="266958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6" name="Google Shape;2236;p105"/>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37" name="Google Shape;2237;p105"/>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99</a:t>
            </a:fld>
            <a:endParaRPr sz="1200">
              <a:solidFill>
                <a:schemeClr val="lt1"/>
              </a:solidFill>
              <a:latin typeface="Calibri"/>
              <a:ea typeface="Calibri"/>
              <a:cs typeface="Calibri"/>
              <a:sym typeface="Calibri"/>
            </a:endParaRPr>
          </a:p>
        </p:txBody>
      </p:sp>
      <p:sp>
        <p:nvSpPr>
          <p:cNvPr id="2238" name="Google Shape;2238;p105"/>
          <p:cNvSpPr/>
          <p:nvPr/>
        </p:nvSpPr>
        <p:spPr>
          <a:xfrm>
            <a:off x="0" y="4273276"/>
            <a:ext cx="12188825" cy="1975124"/>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2239;p105">
            <a:extLst>
              <a:ext uri="{FF2B5EF4-FFF2-40B4-BE49-F238E27FC236}">
                <a16:creationId xmlns="" xmlns:a16="http://schemas.microsoft.com/office/drawing/2014/main" id="{83C13059-8C65-46C4-B235-017FA8946117}"/>
              </a:ext>
            </a:extLst>
          </p:cNvPr>
          <p:cNvSpPr txBox="1"/>
          <p:nvPr/>
        </p:nvSpPr>
        <p:spPr>
          <a:xfrm>
            <a:off x="776870" y="1315355"/>
            <a:ext cx="4550132" cy="4421547"/>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200" b="1" dirty="0">
                <a:solidFill>
                  <a:schemeClr val="lt1"/>
                </a:solidFill>
                <a:latin typeface="Calibri"/>
                <a:ea typeface="Calibri"/>
                <a:cs typeface="Calibri"/>
                <a:sym typeface="Calibri"/>
              </a:rPr>
              <a:t>I Thank you, Jesus, </a:t>
            </a:r>
            <a:endParaRPr lang="en-US" sz="1100" b="1" dirty="0">
              <a:solidFill>
                <a:schemeClr val="lt1"/>
              </a:solidFill>
              <a:latin typeface="Calibri"/>
              <a:ea typeface="Calibri"/>
              <a:cs typeface="Calibri"/>
              <a:sym typeface="Calibri"/>
            </a:endParaRPr>
          </a:p>
          <a:p>
            <a:pPr>
              <a:lnSpc>
                <a:spcPct val="90000"/>
              </a:lnSpc>
            </a:pPr>
            <a:r>
              <a:rPr lang="en-US" sz="3200" b="1" dirty="0">
                <a:solidFill>
                  <a:schemeClr val="lt1"/>
                </a:solidFill>
                <a:latin typeface="Calibri"/>
                <a:ea typeface="Calibri"/>
                <a:cs typeface="Calibri"/>
                <a:sym typeface="Calibri"/>
              </a:rPr>
              <a:t>for giving me people </a:t>
            </a:r>
            <a:endParaRPr lang="en-US" sz="1100" b="1">
              <a:solidFill>
                <a:schemeClr val="lt1"/>
              </a:solidFill>
              <a:latin typeface="Calibri"/>
              <a:ea typeface="Calibri"/>
              <a:cs typeface="Calibri"/>
              <a:sym typeface="Calibri"/>
            </a:endParaRPr>
          </a:p>
          <a:p>
            <a:pPr>
              <a:lnSpc>
                <a:spcPct val="90000"/>
              </a:lnSpc>
            </a:pPr>
            <a:r>
              <a:rPr lang="en-US" sz="3200" b="1" dirty="0">
                <a:solidFill>
                  <a:schemeClr val="lt1"/>
                </a:solidFill>
                <a:latin typeface="Calibri"/>
                <a:ea typeface="Calibri"/>
                <a:cs typeface="Calibri"/>
                <a:sym typeface="Calibri"/>
              </a:rPr>
              <a:t>who love me. </a:t>
            </a:r>
            <a:r>
              <a:rPr lang="en-US" sz="3200" b="1" dirty="0">
                <a:solidFill>
                  <a:schemeClr val="lt1"/>
                </a:solidFill>
                <a:latin typeface="Calibri"/>
                <a:ea typeface="Calibri"/>
                <a:cs typeface="Calibri"/>
              </a:rPr>
              <a:t/>
            </a:r>
            <a:br>
              <a:rPr lang="en-US" sz="3200" b="1" dirty="0">
                <a:solidFill>
                  <a:schemeClr val="lt1"/>
                </a:solidFill>
                <a:latin typeface="Calibri"/>
                <a:ea typeface="Calibri"/>
                <a:cs typeface="Calibri"/>
              </a:rPr>
            </a:br>
            <a:r>
              <a:rPr lang="en-US" sz="3200" b="1" dirty="0">
                <a:solidFill>
                  <a:schemeClr val="lt1"/>
                </a:solidFill>
                <a:latin typeface="Calibri"/>
                <a:ea typeface="Calibri"/>
                <a:cs typeface="Calibri"/>
                <a:sym typeface="Calibri"/>
              </a:rPr>
              <a:t>The people who love me </a:t>
            </a:r>
            <a:endParaRPr lang="en-US" sz="1100" b="1">
              <a:solidFill>
                <a:schemeClr val="lt1"/>
              </a:solidFill>
              <a:latin typeface="Calibri"/>
              <a:ea typeface="Calibri"/>
              <a:cs typeface="Calibri"/>
            </a:endParaRPr>
          </a:p>
          <a:p>
            <a:pPr>
              <a:lnSpc>
                <a:spcPct val="90000"/>
              </a:lnSpc>
            </a:pPr>
            <a:r>
              <a:rPr lang="en-US" sz="3200" b="1" dirty="0">
                <a:solidFill>
                  <a:schemeClr val="lt1"/>
                </a:solidFill>
                <a:latin typeface="Calibri"/>
                <a:ea typeface="Calibri"/>
                <a:cs typeface="Calibri"/>
                <a:sym typeface="Calibri"/>
              </a:rPr>
              <a:t>care about my feelings. </a:t>
            </a:r>
            <a:r>
              <a:rPr lang="en-US" sz="3200" b="1" dirty="0">
                <a:solidFill>
                  <a:schemeClr val="lt1"/>
                </a:solidFill>
                <a:latin typeface="Calibri"/>
                <a:ea typeface="Calibri"/>
                <a:cs typeface="Calibri"/>
              </a:rPr>
              <a:t/>
            </a:r>
            <a:br>
              <a:rPr lang="en-US" sz="3200" b="1" dirty="0">
                <a:solidFill>
                  <a:schemeClr val="lt1"/>
                </a:solidFill>
                <a:latin typeface="Calibri"/>
                <a:ea typeface="Calibri"/>
                <a:cs typeface="Calibri"/>
              </a:rPr>
            </a:br>
            <a:r>
              <a:rPr lang="en-US" sz="3200" b="1" dirty="0">
                <a:solidFill>
                  <a:schemeClr val="lt1"/>
                </a:solidFill>
                <a:latin typeface="Calibri"/>
                <a:ea typeface="Calibri"/>
                <a:cs typeface="Calibri"/>
                <a:sym typeface="Calibri"/>
              </a:rPr>
              <a:t>They care about me.  </a:t>
            </a:r>
            <a:endParaRPr lang="en-US" sz="1100" b="1" dirty="0">
              <a:solidFill>
                <a:schemeClr val="lt1"/>
              </a:solidFill>
              <a:latin typeface="Calibri"/>
              <a:ea typeface="Calibri"/>
              <a:cs typeface="Calibri"/>
            </a:endParaRPr>
          </a:p>
          <a:p>
            <a:pPr>
              <a:lnSpc>
                <a:spcPct val="90000"/>
              </a:lnSpc>
            </a:pPr>
            <a:r>
              <a:rPr lang="en-US" sz="3200" b="1" dirty="0">
                <a:solidFill>
                  <a:schemeClr val="lt1"/>
                </a:solidFill>
                <a:latin typeface="Calibri"/>
                <a:ea typeface="Calibri"/>
                <a:cs typeface="Calibri"/>
                <a:sym typeface="Calibri"/>
              </a:rPr>
              <a:t>They work  hard </a:t>
            </a:r>
            <a:endParaRPr lang="en-US" sz="1100" b="1">
              <a:solidFill>
                <a:schemeClr val="lt1"/>
              </a:solidFill>
              <a:latin typeface="Calibri"/>
              <a:ea typeface="Calibri"/>
              <a:cs typeface="Calibri"/>
              <a:sym typeface="Calibri"/>
            </a:endParaRPr>
          </a:p>
          <a:p>
            <a:pPr>
              <a:lnSpc>
                <a:spcPct val="90000"/>
              </a:lnSpc>
            </a:pPr>
            <a:r>
              <a:rPr lang="en-US" sz="3200" b="1" dirty="0">
                <a:solidFill>
                  <a:schemeClr val="lt1"/>
                </a:solidFill>
                <a:latin typeface="Calibri"/>
                <a:ea typeface="Calibri"/>
                <a:cs typeface="Calibri"/>
                <a:sym typeface="Calibri"/>
              </a:rPr>
              <a:t>to keep me </a:t>
            </a:r>
            <a:endParaRPr lang="en-US" sz="1100" b="1" dirty="0">
              <a:solidFill>
                <a:schemeClr val="lt1"/>
              </a:solidFill>
              <a:latin typeface="Calibri"/>
              <a:ea typeface="Calibri"/>
              <a:cs typeface="Calibri"/>
              <a:sym typeface="Calibri"/>
            </a:endParaRPr>
          </a:p>
          <a:p>
            <a:pPr>
              <a:lnSpc>
                <a:spcPct val="90000"/>
              </a:lnSpc>
            </a:pPr>
            <a:r>
              <a:rPr lang="en-US" sz="3200" b="1" dirty="0">
                <a:solidFill>
                  <a:schemeClr val="lt1"/>
                </a:solidFill>
                <a:latin typeface="Calibri"/>
                <a:ea typeface="Calibri"/>
                <a:cs typeface="Calibri"/>
                <a:sym typeface="Calibri"/>
              </a:rPr>
              <a:t>and my body safe. </a:t>
            </a:r>
            <a:endParaRPr sz="1100" b="1">
              <a:solidFill>
                <a:schemeClr val="lt1"/>
              </a:solidFill>
              <a:latin typeface="Calibri"/>
              <a:ea typeface="Calibri"/>
              <a:cs typeface="Calibri"/>
            </a:endParaRPr>
          </a:p>
          <a:p>
            <a:pPr algn="r">
              <a:lnSpc>
                <a:spcPct val="90000"/>
              </a:lnSpc>
            </a:pPr>
            <a:r>
              <a:rPr lang="en-US" sz="2800" b="1" u="sng" dirty="0">
                <a:solidFill>
                  <a:schemeClr val="lt1"/>
                </a:solidFill>
                <a:latin typeface="Calibri"/>
                <a:ea typeface="Calibri"/>
                <a:cs typeface="Calibri"/>
                <a:sym typeface="Calibri"/>
              </a:rPr>
              <a:t>.</a:t>
            </a:r>
            <a:r>
              <a:rPr lang="en-US" sz="2800" b="1" dirty="0">
                <a:solidFill>
                  <a:schemeClr val="lt1"/>
                </a:solidFill>
                <a:latin typeface="Calibri"/>
                <a:ea typeface="Calibri"/>
                <a:cs typeface="Calibri"/>
                <a:sym typeface="Calibri"/>
              </a:rPr>
              <a:t> </a:t>
            </a:r>
            <a:endParaRPr/>
          </a:p>
        </p:txBody>
      </p:sp>
      <p:pic>
        <p:nvPicPr>
          <p:cNvPr id="2" name="Content Placeholder 6" descr="A picture containing person, outdoor, clothing, building&#10;&#10;Description generated with high confidence">
            <a:extLst>
              <a:ext uri="{FF2B5EF4-FFF2-40B4-BE49-F238E27FC236}">
                <a16:creationId xmlns="" xmlns:a16="http://schemas.microsoft.com/office/drawing/2014/main" id="{F7E102B3-45DB-4F7B-B9A1-BA26E465843F}"/>
              </a:ext>
            </a:extLst>
          </p:cNvPr>
          <p:cNvPicPr>
            <a:picLocks noChangeAspect="1"/>
          </p:cNvPicPr>
          <p:nvPr/>
        </p:nvPicPr>
        <p:blipFill rotWithShape="1">
          <a:blip r:embed="rId3">
            <a:extLst>
              <a:ext uri="{28A0092B-C50C-407E-A947-70E740481C1C}">
                <a14:useLocalDpi xmlns:a14="http://schemas.microsoft.com/office/drawing/2010/main" val="0"/>
              </a:ext>
            </a:extLst>
          </a:blip>
          <a:srcRect t="14645" b="18175"/>
          <a:stretch/>
        </p:blipFill>
        <p:spPr>
          <a:xfrm>
            <a:off x="5254747" y="262371"/>
            <a:ext cx="6560964" cy="6171894"/>
          </a:xfrm>
          <a:prstGeom prst="rect">
            <a:avLst/>
          </a:prstGeom>
        </p:spPr>
      </p:pic>
    </p:spTree>
    <p:extLst>
      <p:ext uri="{BB962C8B-B14F-4D97-AF65-F5344CB8AC3E}">
        <p14:creationId xmlns:p14="http://schemas.microsoft.com/office/powerpoint/2010/main" val="395008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Chalkboard education presentation (widescreen)</Template>
  <TotalTime>0</TotalTime>
  <Words>3138</Words>
  <Application>Microsoft Office PowerPoint</Application>
  <PresentationFormat>Custom</PresentationFormat>
  <Paragraphs>467</Paragraphs>
  <Slides>102</Slides>
  <Notes>33</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Chalkboard 16x9</vt:lpstr>
      <vt:lpstr>The  kNOw Program</vt:lpstr>
      <vt:lpstr>People Take Very Good Care of Things That Are Special.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Jesus, YOU Are  Very Special.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Can Do A Lot Of Awesome Things With  Your Body. </vt:lpstr>
      <vt:lpstr>You Can Do A Lot Of Awesome Things With  Your Body. </vt:lpstr>
      <vt:lpstr>You Can Do A Lot Of Awesome Things With  Your Body. </vt:lpstr>
      <vt:lpstr>You Can Do A Lot Of Awesome Things With  Your Body. </vt:lpstr>
      <vt:lpstr>You Can Do A Lot Of Awesome Things With  Your Body. </vt:lpstr>
      <vt:lpstr>You Can Do A Lot Of Awesome Things With  Your Body. </vt:lpstr>
      <vt:lpstr>PowerPoint Presentation</vt:lpstr>
      <vt:lpstr>PowerPoint Presentation</vt:lpstr>
      <vt:lpstr>PowerPoint Presentation</vt:lpstr>
      <vt:lpstr>PowerPoint Presentation</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You Can Say: </vt:lpstr>
      <vt:lpstr>You Can Say: </vt:lpstr>
      <vt:lpstr>PowerPoint Presentation</vt:lpstr>
      <vt:lpstr>PowerPoint Presentation</vt:lpstr>
      <vt:lpstr>PowerPoint Presentation</vt:lpstr>
      <vt:lpstr>PowerPoint Presentation</vt:lpstr>
      <vt:lpstr>PowerPoint Presentation</vt:lpstr>
      <vt:lpstr>Maybe A Person Wants To Text You Pictures Of A Sexual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Chris Fiebelkorn</dc:creator>
  <cp:lastModifiedBy>Reba Sommer</cp:lastModifiedBy>
  <cp:revision>202</cp:revision>
  <dcterms:created xsi:type="dcterms:W3CDTF">2018-10-09T13:00:51Z</dcterms:created>
  <dcterms:modified xsi:type="dcterms:W3CDTF">2019-01-18T13:59:11Z</dcterms:modified>
</cp:coreProperties>
</file>