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103"/>
  </p:notesMasterIdLst>
  <p:handoutMasterIdLst>
    <p:handoutMasterId r:id="rId104"/>
  </p:handoutMasterIdLst>
  <p:sldIdLst>
    <p:sldId id="256" r:id="rId2"/>
    <p:sldId id="270" r:id="rId3"/>
    <p:sldId id="260" r:id="rId4"/>
    <p:sldId id="258" r:id="rId5"/>
    <p:sldId id="340" r:id="rId6"/>
    <p:sldId id="262" r:id="rId7"/>
    <p:sldId id="273" r:id="rId8"/>
    <p:sldId id="263" r:id="rId9"/>
    <p:sldId id="264" r:id="rId10"/>
    <p:sldId id="274" r:id="rId11"/>
    <p:sldId id="275" r:id="rId12"/>
    <p:sldId id="341" r:id="rId13"/>
    <p:sldId id="276" r:id="rId14"/>
    <p:sldId id="277" r:id="rId15"/>
    <p:sldId id="278" r:id="rId16"/>
    <p:sldId id="385" r:id="rId17"/>
    <p:sldId id="279" r:id="rId18"/>
    <p:sldId id="280" r:id="rId19"/>
    <p:sldId id="386" r:id="rId20"/>
    <p:sldId id="281" r:id="rId21"/>
    <p:sldId id="343" r:id="rId22"/>
    <p:sldId id="342" r:id="rId23"/>
    <p:sldId id="282" r:id="rId24"/>
    <p:sldId id="344" r:id="rId25"/>
    <p:sldId id="285" r:id="rId26"/>
    <p:sldId id="286" r:id="rId27"/>
    <p:sldId id="387" r:id="rId28"/>
    <p:sldId id="288" r:id="rId29"/>
    <p:sldId id="388" r:id="rId30"/>
    <p:sldId id="289" r:id="rId31"/>
    <p:sldId id="345" r:id="rId32"/>
    <p:sldId id="290" r:id="rId33"/>
    <p:sldId id="389" r:id="rId34"/>
    <p:sldId id="390" r:id="rId35"/>
    <p:sldId id="292" r:id="rId36"/>
    <p:sldId id="294" r:id="rId37"/>
    <p:sldId id="295" r:id="rId38"/>
    <p:sldId id="293" r:id="rId39"/>
    <p:sldId id="291" r:id="rId40"/>
    <p:sldId id="297" r:id="rId41"/>
    <p:sldId id="298" r:id="rId42"/>
    <p:sldId id="349" r:id="rId43"/>
    <p:sldId id="350" r:id="rId44"/>
    <p:sldId id="351" r:id="rId45"/>
    <p:sldId id="300" r:id="rId46"/>
    <p:sldId id="301" r:id="rId47"/>
    <p:sldId id="302" r:id="rId48"/>
    <p:sldId id="352" r:id="rId49"/>
    <p:sldId id="391" r:id="rId50"/>
    <p:sldId id="392" r:id="rId51"/>
    <p:sldId id="395" r:id="rId52"/>
    <p:sldId id="396" r:id="rId53"/>
    <p:sldId id="398" r:id="rId54"/>
    <p:sldId id="308" r:id="rId55"/>
    <p:sldId id="309" r:id="rId56"/>
    <p:sldId id="310" r:id="rId57"/>
    <p:sldId id="399" r:id="rId58"/>
    <p:sldId id="400" r:id="rId59"/>
    <p:sldId id="311" r:id="rId60"/>
    <p:sldId id="312" r:id="rId61"/>
    <p:sldId id="313" r:id="rId62"/>
    <p:sldId id="314" r:id="rId63"/>
    <p:sldId id="363" r:id="rId64"/>
    <p:sldId id="315" r:id="rId65"/>
    <p:sldId id="364" r:id="rId66"/>
    <p:sldId id="316" r:id="rId67"/>
    <p:sldId id="365" r:id="rId68"/>
    <p:sldId id="317" r:id="rId69"/>
    <p:sldId id="366" r:id="rId70"/>
    <p:sldId id="367" r:id="rId71"/>
    <p:sldId id="318" r:id="rId72"/>
    <p:sldId id="319" r:id="rId73"/>
    <p:sldId id="368" r:id="rId74"/>
    <p:sldId id="320" r:id="rId75"/>
    <p:sldId id="330" r:id="rId76"/>
    <p:sldId id="321" r:id="rId77"/>
    <p:sldId id="335" r:id="rId78"/>
    <p:sldId id="333" r:id="rId79"/>
    <p:sldId id="369" r:id="rId80"/>
    <p:sldId id="329" r:id="rId81"/>
    <p:sldId id="370" r:id="rId82"/>
    <p:sldId id="334" r:id="rId83"/>
    <p:sldId id="323" r:id="rId84"/>
    <p:sldId id="324" r:id="rId85"/>
    <p:sldId id="322" r:id="rId86"/>
    <p:sldId id="338" r:id="rId87"/>
    <p:sldId id="339" r:id="rId88"/>
    <p:sldId id="337" r:id="rId89"/>
    <p:sldId id="379" r:id="rId90"/>
    <p:sldId id="380" r:id="rId91"/>
    <p:sldId id="382" r:id="rId92"/>
    <p:sldId id="371" r:id="rId93"/>
    <p:sldId id="383" r:id="rId94"/>
    <p:sldId id="384" r:id="rId95"/>
    <p:sldId id="374" r:id="rId96"/>
    <p:sldId id="375" r:id="rId97"/>
    <p:sldId id="376" r:id="rId98"/>
    <p:sldId id="347" r:id="rId99"/>
    <p:sldId id="348" r:id="rId100"/>
    <p:sldId id="377" r:id="rId101"/>
    <p:sldId id="378" r:id="rId102"/>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E000"/>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0183CD-F412-426B-AD60-17AC1CE03921}" v="7" dt="2018-11-17T20:02:03.993"/>
    <p1510:client id="{6FDA0ABD-AE61-41A4-8D16-E2B3E8C5B5F6}" v="713" dt="2018-11-17T20:01:44.494"/>
  </p1510:revLst>
</p1510:revInfo>
</file>

<file path=ppt/tableStyles.xml><?xml version="1.0" encoding="utf-8"?>
<a:tblStyleLst xmlns:a="http://schemas.openxmlformats.org/drawingml/2006/main" def="{8EC20E35-A176-4012-BC5E-935CFFF8708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6" d="100"/>
          <a:sy n="76" d="100"/>
        </p:scale>
        <p:origin x="-168" y="222"/>
      </p:cViewPr>
      <p:guideLst>
        <p:guide orient="horz" pos="2160"/>
        <p:guide pos="3839"/>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heme" Target="theme/theme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notesMaster" Target="notesMasters/notesMaster1.xml"/><Relationship Id="rId108" Type="http://schemas.openxmlformats.org/officeDocument/2006/relationships/tableStyles" Target="tableStyle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microsoft.com/office/2016/11/relationships/changesInfo" Target="changesInfos/changesInfo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microsoft.com/office/2015/10/relationships/revisionInfo" Target="revisionInfo.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providerId="Windows Live" clId="Web-{CD351C6A-A956-4112-AB4B-1F33B1ED7376}"/>
    <pc:docChg chg="sldOrd">
      <pc:chgData name="Guest User" userId="" providerId="Windows Live" clId="Web-{CD351C6A-A956-4112-AB4B-1F33B1ED7376}" dt="2018-12-02T19:38:49.354" v="0"/>
      <pc:docMkLst>
        <pc:docMk/>
      </pc:docMkLst>
      <pc:sldChg chg="ord">
        <pc:chgData name="Guest User" userId="" providerId="Windows Live" clId="Web-{CD351C6A-A956-4112-AB4B-1F33B1ED7376}" dt="2018-12-02T19:38:49.354" v="0"/>
        <pc:sldMkLst>
          <pc:docMk/>
          <pc:sldMk cId="1877153618" sldId="293"/>
        </pc:sldMkLst>
      </pc:sldChg>
    </pc:docChg>
  </pc:docChgLst>
  <pc:docChgLst>
    <pc:chgData name="Chris Fiebelkorn" userId="8264ad7cae1ebfb8" providerId="Windows Live" clId="Web-{2760DD55-EFEC-4D23-9BBE-3C09DE19AD0D}"/>
    <pc:docChg chg="modSld">
      <pc:chgData name="Chris Fiebelkorn" userId="8264ad7cae1ebfb8" providerId="Windows Live" clId="Web-{2760DD55-EFEC-4D23-9BBE-3C09DE19AD0D}" dt="2019-01-15T12:52:25.243" v="13"/>
      <pc:docMkLst>
        <pc:docMk/>
      </pc:docMkLst>
      <pc:sldChg chg="modSp">
        <pc:chgData name="Chris Fiebelkorn" userId="8264ad7cae1ebfb8" providerId="Windows Live" clId="Web-{2760DD55-EFEC-4D23-9BBE-3C09DE19AD0D}" dt="2019-01-15T12:47:12.736" v="0"/>
        <pc:sldMkLst>
          <pc:docMk/>
          <pc:sldMk cId="1994281808" sldId="291"/>
        </pc:sldMkLst>
        <pc:picChg chg="mod">
          <ac:chgData name="Chris Fiebelkorn" userId="8264ad7cae1ebfb8" providerId="Windows Live" clId="Web-{2760DD55-EFEC-4D23-9BBE-3C09DE19AD0D}" dt="2019-01-15T12:47:12.736" v="0"/>
          <ac:picMkLst>
            <pc:docMk/>
            <pc:sldMk cId="1994281808" sldId="291"/>
            <ac:picMk id="1727" creationId="{00000000-0000-0000-0000-000000000000}"/>
          </ac:picMkLst>
        </pc:picChg>
      </pc:sldChg>
      <pc:sldChg chg="addAnim modAnim">
        <pc:chgData name="Chris Fiebelkorn" userId="8264ad7cae1ebfb8" providerId="Windows Live" clId="Web-{2760DD55-EFEC-4D23-9BBE-3C09DE19AD0D}" dt="2019-01-15T12:51:28.039" v="2"/>
        <pc:sldMkLst>
          <pc:docMk/>
          <pc:sldMk cId="1715627983" sldId="352"/>
        </pc:sldMkLst>
      </pc:sldChg>
      <pc:sldChg chg="delAnim modAnim">
        <pc:chgData name="Chris Fiebelkorn" userId="8264ad7cae1ebfb8" providerId="Windows Live" clId="Web-{2760DD55-EFEC-4D23-9BBE-3C09DE19AD0D}" dt="2019-01-15T12:51:59.867" v="5"/>
        <pc:sldMkLst>
          <pc:docMk/>
          <pc:sldMk cId="548138764" sldId="391"/>
        </pc:sldMkLst>
      </pc:sldChg>
      <pc:sldChg chg="delAnim modAnim">
        <pc:chgData name="Chris Fiebelkorn" userId="8264ad7cae1ebfb8" providerId="Windows Live" clId="Web-{2760DD55-EFEC-4D23-9BBE-3C09DE19AD0D}" dt="2019-01-15T12:52:05.555" v="7"/>
        <pc:sldMkLst>
          <pc:docMk/>
          <pc:sldMk cId="2739662501" sldId="392"/>
        </pc:sldMkLst>
      </pc:sldChg>
      <pc:sldChg chg="delAnim modAnim">
        <pc:chgData name="Chris Fiebelkorn" userId="8264ad7cae1ebfb8" providerId="Windows Live" clId="Web-{2760DD55-EFEC-4D23-9BBE-3C09DE19AD0D}" dt="2019-01-15T12:52:09.836" v="9"/>
        <pc:sldMkLst>
          <pc:docMk/>
          <pc:sldMk cId="3234383294" sldId="395"/>
        </pc:sldMkLst>
      </pc:sldChg>
      <pc:sldChg chg="delAnim modAnim">
        <pc:chgData name="Chris Fiebelkorn" userId="8264ad7cae1ebfb8" providerId="Windows Live" clId="Web-{2760DD55-EFEC-4D23-9BBE-3C09DE19AD0D}" dt="2019-01-15T12:52:20.618" v="11"/>
        <pc:sldMkLst>
          <pc:docMk/>
          <pc:sldMk cId="71042142" sldId="396"/>
        </pc:sldMkLst>
      </pc:sldChg>
      <pc:sldChg chg="delAnim modAnim">
        <pc:chgData name="Chris Fiebelkorn" userId="8264ad7cae1ebfb8" providerId="Windows Live" clId="Web-{2760DD55-EFEC-4D23-9BBE-3C09DE19AD0D}" dt="2019-01-15T12:52:25.243" v="13"/>
        <pc:sldMkLst>
          <pc:docMk/>
          <pc:sldMk cId="3437383030" sldId="398"/>
        </pc:sldMkLst>
      </pc:sldChg>
    </pc:docChg>
  </pc:docChgLst>
  <pc:docChgLst>
    <pc:chgData name="Chris Fiebelkorn" userId="8264ad7cae1ebfb8" providerId="LiveId" clId="{B7C9CD1F-D61E-4553-9A1C-51D0150606A9}"/>
    <pc:docChg chg="undo custSel delSld modSld">
      <pc:chgData name="Chris Fiebelkorn" userId="8264ad7cae1ebfb8" providerId="LiveId" clId="{B7C9CD1F-D61E-4553-9A1C-51D0150606A9}" dt="2018-11-13T12:04:05.022" v="260" actId="20577"/>
      <pc:docMkLst>
        <pc:docMk/>
      </pc:docMkLst>
      <pc:sldChg chg="modSp">
        <pc:chgData name="Chris Fiebelkorn" userId="8264ad7cae1ebfb8" providerId="LiveId" clId="{B7C9CD1F-D61E-4553-9A1C-51D0150606A9}" dt="2018-11-13T11:08:32.431" v="6" actId="20577"/>
        <pc:sldMkLst>
          <pc:docMk/>
          <pc:sldMk cId="473290828" sldId="260"/>
        </pc:sldMkLst>
        <pc:spChg chg="mod">
          <ac:chgData name="Chris Fiebelkorn" userId="8264ad7cae1ebfb8" providerId="LiveId" clId="{B7C9CD1F-D61E-4553-9A1C-51D0150606A9}" dt="2018-11-13T11:08:32.431" v="6" actId="20577"/>
          <ac:spMkLst>
            <pc:docMk/>
            <pc:sldMk cId="473290828" sldId="260"/>
            <ac:spMk id="1420" creationId="{00000000-0000-0000-0000-000000000000}"/>
          </ac:spMkLst>
        </pc:spChg>
      </pc:sldChg>
      <pc:sldChg chg="modSp">
        <pc:chgData name="Chris Fiebelkorn" userId="8264ad7cae1ebfb8" providerId="LiveId" clId="{B7C9CD1F-D61E-4553-9A1C-51D0150606A9}" dt="2018-11-13T11:08:41.781" v="7" actId="20577"/>
        <pc:sldMkLst>
          <pc:docMk/>
          <pc:sldMk cId="465021443" sldId="262"/>
        </pc:sldMkLst>
        <pc:spChg chg="mod">
          <ac:chgData name="Chris Fiebelkorn" userId="8264ad7cae1ebfb8" providerId="LiveId" clId="{B7C9CD1F-D61E-4553-9A1C-51D0150606A9}" dt="2018-11-13T11:08:41.781" v="7" actId="20577"/>
          <ac:spMkLst>
            <pc:docMk/>
            <pc:sldMk cId="465021443" sldId="262"/>
            <ac:spMk id="5" creationId="{91B981B9-3425-41F2-9E84-443854D15AD4}"/>
          </ac:spMkLst>
        </pc:spChg>
      </pc:sldChg>
      <pc:sldChg chg="modSp">
        <pc:chgData name="Chris Fiebelkorn" userId="8264ad7cae1ebfb8" providerId="LiveId" clId="{B7C9CD1F-D61E-4553-9A1C-51D0150606A9}" dt="2018-11-13T11:08:57.678" v="9" actId="20577"/>
        <pc:sldMkLst>
          <pc:docMk/>
          <pc:sldMk cId="3244291076" sldId="264"/>
        </pc:sldMkLst>
        <pc:spChg chg="mod">
          <ac:chgData name="Chris Fiebelkorn" userId="8264ad7cae1ebfb8" providerId="LiveId" clId="{B7C9CD1F-D61E-4553-9A1C-51D0150606A9}" dt="2018-11-13T11:08:57.678" v="9" actId="20577"/>
          <ac:spMkLst>
            <pc:docMk/>
            <pc:sldMk cId="3244291076" sldId="264"/>
            <ac:spMk id="1452" creationId="{00000000-0000-0000-0000-000000000000}"/>
          </ac:spMkLst>
        </pc:spChg>
      </pc:sldChg>
      <pc:sldChg chg="modSp">
        <pc:chgData name="Chris Fiebelkorn" userId="8264ad7cae1ebfb8" providerId="LiveId" clId="{B7C9CD1F-D61E-4553-9A1C-51D0150606A9}" dt="2018-11-13T11:08:22.591" v="5" actId="20577"/>
        <pc:sldMkLst>
          <pc:docMk/>
          <pc:sldMk cId="3143244152" sldId="270"/>
        </pc:sldMkLst>
        <pc:spChg chg="mod">
          <ac:chgData name="Chris Fiebelkorn" userId="8264ad7cae1ebfb8" providerId="LiveId" clId="{B7C9CD1F-D61E-4553-9A1C-51D0150606A9}" dt="2018-11-13T11:08:22.591" v="5" actId="20577"/>
          <ac:spMkLst>
            <pc:docMk/>
            <pc:sldMk cId="3143244152" sldId="270"/>
            <ac:spMk id="8" creationId="{11A1AA61-B66C-4A63-A039-7E644858F431}"/>
          </ac:spMkLst>
        </pc:spChg>
      </pc:sldChg>
      <pc:sldChg chg="modSp">
        <pc:chgData name="Chris Fiebelkorn" userId="8264ad7cae1ebfb8" providerId="LiveId" clId="{B7C9CD1F-D61E-4553-9A1C-51D0150606A9}" dt="2018-11-13T11:08:46.449" v="8" actId="20577"/>
        <pc:sldMkLst>
          <pc:docMk/>
          <pc:sldMk cId="3297870441" sldId="273"/>
        </pc:sldMkLst>
        <pc:spChg chg="mod">
          <ac:chgData name="Chris Fiebelkorn" userId="8264ad7cae1ebfb8" providerId="LiveId" clId="{B7C9CD1F-D61E-4553-9A1C-51D0150606A9}" dt="2018-11-13T11:08:46.449" v="8" actId="20577"/>
          <ac:spMkLst>
            <pc:docMk/>
            <pc:sldMk cId="3297870441" sldId="273"/>
            <ac:spMk id="2" creationId="{9CBE480E-3C09-4A5A-8A24-74522633D329}"/>
          </ac:spMkLst>
        </pc:spChg>
      </pc:sldChg>
      <pc:sldChg chg="modSp">
        <pc:chgData name="Chris Fiebelkorn" userId="8264ad7cae1ebfb8" providerId="LiveId" clId="{B7C9CD1F-D61E-4553-9A1C-51D0150606A9}" dt="2018-11-13T11:09:05.344" v="10" actId="20577"/>
        <pc:sldMkLst>
          <pc:docMk/>
          <pc:sldMk cId="3325750996" sldId="274"/>
        </pc:sldMkLst>
        <pc:spChg chg="mod">
          <ac:chgData name="Chris Fiebelkorn" userId="8264ad7cae1ebfb8" providerId="LiveId" clId="{B7C9CD1F-D61E-4553-9A1C-51D0150606A9}" dt="2018-11-13T11:09:05.344" v="10" actId="20577"/>
          <ac:spMkLst>
            <pc:docMk/>
            <pc:sldMk cId="3325750996" sldId="274"/>
            <ac:spMk id="4" creationId="{CE6DD2AA-D6FE-4848-B7DC-A280298E72A3}"/>
          </ac:spMkLst>
        </pc:spChg>
      </pc:sldChg>
      <pc:sldChg chg="modSp">
        <pc:chgData name="Chris Fiebelkorn" userId="8264ad7cae1ebfb8" providerId="LiveId" clId="{B7C9CD1F-D61E-4553-9A1C-51D0150606A9}" dt="2018-11-13T11:09:11.553" v="11" actId="20577"/>
        <pc:sldMkLst>
          <pc:docMk/>
          <pc:sldMk cId="2999795396" sldId="275"/>
        </pc:sldMkLst>
        <pc:spChg chg="mod">
          <ac:chgData name="Chris Fiebelkorn" userId="8264ad7cae1ebfb8" providerId="LiveId" clId="{B7C9CD1F-D61E-4553-9A1C-51D0150606A9}" dt="2018-11-13T11:09:11.553" v="11" actId="20577"/>
          <ac:spMkLst>
            <pc:docMk/>
            <pc:sldMk cId="2999795396" sldId="275"/>
            <ac:spMk id="2" creationId="{7499E93D-BFA6-4A3C-B0A4-E855EA5FDD0B}"/>
          </ac:spMkLst>
        </pc:spChg>
      </pc:sldChg>
      <pc:sldChg chg="modSp">
        <pc:chgData name="Chris Fiebelkorn" userId="8264ad7cae1ebfb8" providerId="LiveId" clId="{B7C9CD1F-D61E-4553-9A1C-51D0150606A9}" dt="2018-11-13T11:09:21.321" v="13" actId="20577"/>
        <pc:sldMkLst>
          <pc:docMk/>
          <pc:sldMk cId="1097033473" sldId="276"/>
        </pc:sldMkLst>
        <pc:spChg chg="mod">
          <ac:chgData name="Chris Fiebelkorn" userId="8264ad7cae1ebfb8" providerId="LiveId" clId="{B7C9CD1F-D61E-4553-9A1C-51D0150606A9}" dt="2018-11-13T11:09:21.321" v="13" actId="20577"/>
          <ac:spMkLst>
            <pc:docMk/>
            <pc:sldMk cId="1097033473" sldId="276"/>
            <ac:spMk id="2" creationId="{C704856E-7525-4B35-9728-92D12A0B3FD6}"/>
          </ac:spMkLst>
        </pc:spChg>
      </pc:sldChg>
      <pc:sldChg chg="modSp">
        <pc:chgData name="Chris Fiebelkorn" userId="8264ad7cae1ebfb8" providerId="LiveId" clId="{B7C9CD1F-D61E-4553-9A1C-51D0150606A9}" dt="2018-11-13T11:09:25.556" v="14" actId="20577"/>
        <pc:sldMkLst>
          <pc:docMk/>
          <pc:sldMk cId="1736597463" sldId="277"/>
        </pc:sldMkLst>
        <pc:spChg chg="mod">
          <ac:chgData name="Chris Fiebelkorn" userId="8264ad7cae1ebfb8" providerId="LiveId" clId="{B7C9CD1F-D61E-4553-9A1C-51D0150606A9}" dt="2018-11-13T11:09:25.556" v="14" actId="20577"/>
          <ac:spMkLst>
            <pc:docMk/>
            <pc:sldMk cId="1736597463" sldId="277"/>
            <ac:spMk id="2" creationId="{C704856E-7525-4B35-9728-92D12A0B3FD6}"/>
          </ac:spMkLst>
        </pc:spChg>
      </pc:sldChg>
      <pc:sldChg chg="modSp">
        <pc:chgData name="Chris Fiebelkorn" userId="8264ad7cae1ebfb8" providerId="LiveId" clId="{B7C9CD1F-D61E-4553-9A1C-51D0150606A9}" dt="2018-11-13T11:09:29.255" v="15" actId="20577"/>
        <pc:sldMkLst>
          <pc:docMk/>
          <pc:sldMk cId="538243500" sldId="278"/>
        </pc:sldMkLst>
        <pc:spChg chg="mod">
          <ac:chgData name="Chris Fiebelkorn" userId="8264ad7cae1ebfb8" providerId="LiveId" clId="{B7C9CD1F-D61E-4553-9A1C-51D0150606A9}" dt="2018-11-13T11:09:29.255" v="15" actId="20577"/>
          <ac:spMkLst>
            <pc:docMk/>
            <pc:sldMk cId="538243500" sldId="278"/>
            <ac:spMk id="2" creationId="{00205685-532C-462C-89FB-9FD4B2B6B743}"/>
          </ac:spMkLst>
        </pc:spChg>
      </pc:sldChg>
      <pc:sldChg chg="modSp">
        <pc:chgData name="Chris Fiebelkorn" userId="8264ad7cae1ebfb8" providerId="LiveId" clId="{B7C9CD1F-D61E-4553-9A1C-51D0150606A9}" dt="2018-11-13T11:09:33.490" v="16" actId="20577"/>
        <pc:sldMkLst>
          <pc:docMk/>
          <pc:sldMk cId="1314897509" sldId="279"/>
        </pc:sldMkLst>
        <pc:spChg chg="mod">
          <ac:chgData name="Chris Fiebelkorn" userId="8264ad7cae1ebfb8" providerId="LiveId" clId="{B7C9CD1F-D61E-4553-9A1C-51D0150606A9}" dt="2018-11-13T11:09:33.490" v="16" actId="20577"/>
          <ac:spMkLst>
            <pc:docMk/>
            <pc:sldMk cId="1314897509" sldId="279"/>
            <ac:spMk id="2" creationId="{00205685-532C-462C-89FB-9FD4B2B6B743}"/>
          </ac:spMkLst>
        </pc:spChg>
      </pc:sldChg>
      <pc:sldChg chg="modSp">
        <pc:chgData name="Chris Fiebelkorn" userId="8264ad7cae1ebfb8" providerId="LiveId" clId="{B7C9CD1F-D61E-4553-9A1C-51D0150606A9}" dt="2018-11-13T11:09:36.469" v="17" actId="20577"/>
        <pc:sldMkLst>
          <pc:docMk/>
          <pc:sldMk cId="740984188" sldId="280"/>
        </pc:sldMkLst>
        <pc:spChg chg="mod">
          <ac:chgData name="Chris Fiebelkorn" userId="8264ad7cae1ebfb8" providerId="LiveId" clId="{B7C9CD1F-D61E-4553-9A1C-51D0150606A9}" dt="2018-11-13T11:09:36.469" v="17" actId="20577"/>
          <ac:spMkLst>
            <pc:docMk/>
            <pc:sldMk cId="740984188" sldId="280"/>
            <ac:spMk id="2" creationId="{C704856E-7525-4B35-9728-92D12A0B3FD6}"/>
          </ac:spMkLst>
        </pc:spChg>
      </pc:sldChg>
      <pc:sldChg chg="modSp">
        <pc:chgData name="Chris Fiebelkorn" userId="8264ad7cae1ebfb8" providerId="LiveId" clId="{B7C9CD1F-D61E-4553-9A1C-51D0150606A9}" dt="2018-11-13T11:09:41.283" v="18" actId="20577"/>
        <pc:sldMkLst>
          <pc:docMk/>
          <pc:sldMk cId="734760250" sldId="281"/>
        </pc:sldMkLst>
        <pc:spChg chg="mod">
          <ac:chgData name="Chris Fiebelkorn" userId="8264ad7cae1ebfb8" providerId="LiveId" clId="{B7C9CD1F-D61E-4553-9A1C-51D0150606A9}" dt="2018-11-13T11:09:41.283" v="18" actId="20577"/>
          <ac:spMkLst>
            <pc:docMk/>
            <pc:sldMk cId="734760250" sldId="281"/>
            <ac:spMk id="2" creationId="{00205685-532C-462C-89FB-9FD4B2B6B743}"/>
          </ac:spMkLst>
        </pc:spChg>
      </pc:sldChg>
      <pc:sldChg chg="modSp">
        <pc:chgData name="Chris Fiebelkorn" userId="8264ad7cae1ebfb8" providerId="LiveId" clId="{B7C9CD1F-D61E-4553-9A1C-51D0150606A9}" dt="2018-11-13T11:09:53.168" v="21" actId="20577"/>
        <pc:sldMkLst>
          <pc:docMk/>
          <pc:sldMk cId="3615439040" sldId="282"/>
        </pc:sldMkLst>
        <pc:spChg chg="mod">
          <ac:chgData name="Chris Fiebelkorn" userId="8264ad7cae1ebfb8" providerId="LiveId" clId="{B7C9CD1F-D61E-4553-9A1C-51D0150606A9}" dt="2018-11-13T11:09:53.168" v="21" actId="20577"/>
          <ac:spMkLst>
            <pc:docMk/>
            <pc:sldMk cId="3615439040" sldId="282"/>
            <ac:spMk id="2" creationId="{C704856E-7525-4B35-9728-92D12A0B3FD6}"/>
          </ac:spMkLst>
        </pc:spChg>
      </pc:sldChg>
      <pc:sldChg chg="del">
        <pc:chgData name="Chris Fiebelkorn" userId="8264ad7cae1ebfb8" providerId="LiveId" clId="{B7C9CD1F-D61E-4553-9A1C-51D0150606A9}" dt="2018-11-13T11:24:44.633" v="152" actId="2696"/>
        <pc:sldMkLst>
          <pc:docMk/>
          <pc:sldMk cId="2188862464" sldId="283"/>
        </pc:sldMkLst>
      </pc:sldChg>
      <pc:sldChg chg="modAnim">
        <pc:chgData name="Chris Fiebelkorn" userId="8264ad7cae1ebfb8" providerId="LiveId" clId="{B7C9CD1F-D61E-4553-9A1C-51D0150606A9}" dt="2018-11-13T11:31:19.481" v="174"/>
        <pc:sldMkLst>
          <pc:docMk/>
          <pc:sldMk cId="1994281808" sldId="291"/>
        </pc:sldMkLst>
      </pc:sldChg>
      <pc:sldChg chg="modAnim">
        <pc:chgData name="Chris Fiebelkorn" userId="8264ad7cae1ebfb8" providerId="LiveId" clId="{B7C9CD1F-D61E-4553-9A1C-51D0150606A9}" dt="2018-11-13T11:28:58.068" v="156"/>
        <pc:sldMkLst>
          <pc:docMk/>
          <pc:sldMk cId="3924927325" sldId="292"/>
        </pc:sldMkLst>
      </pc:sldChg>
      <pc:sldChg chg="modAnim">
        <pc:chgData name="Chris Fiebelkorn" userId="8264ad7cae1ebfb8" providerId="LiveId" clId="{B7C9CD1F-D61E-4553-9A1C-51D0150606A9}" dt="2018-11-13T11:31:08.497" v="171"/>
        <pc:sldMkLst>
          <pc:docMk/>
          <pc:sldMk cId="1877153618" sldId="293"/>
        </pc:sldMkLst>
      </pc:sldChg>
      <pc:sldChg chg="modAnim">
        <pc:chgData name="Chris Fiebelkorn" userId="8264ad7cae1ebfb8" providerId="LiveId" clId="{B7C9CD1F-D61E-4553-9A1C-51D0150606A9}" dt="2018-11-13T11:31:11.800" v="172"/>
        <pc:sldMkLst>
          <pc:docMk/>
          <pc:sldMk cId="362077408" sldId="294"/>
        </pc:sldMkLst>
      </pc:sldChg>
      <pc:sldChg chg="modAnim">
        <pc:chgData name="Chris Fiebelkorn" userId="8264ad7cae1ebfb8" providerId="LiveId" clId="{B7C9CD1F-D61E-4553-9A1C-51D0150606A9}" dt="2018-11-13T11:31:16.230" v="173"/>
        <pc:sldMkLst>
          <pc:docMk/>
          <pc:sldMk cId="256563632" sldId="295"/>
        </pc:sldMkLst>
      </pc:sldChg>
      <pc:sldChg chg="modAnim">
        <pc:chgData name="Chris Fiebelkorn" userId="8264ad7cae1ebfb8" providerId="LiveId" clId="{B7C9CD1F-D61E-4553-9A1C-51D0150606A9}" dt="2018-11-13T11:31:44.430" v="176"/>
        <pc:sldMkLst>
          <pc:docMk/>
          <pc:sldMk cId="3859995723" sldId="297"/>
        </pc:sldMkLst>
      </pc:sldChg>
      <pc:sldChg chg="modAnim">
        <pc:chgData name="Chris Fiebelkorn" userId="8264ad7cae1ebfb8" providerId="LiveId" clId="{B7C9CD1F-D61E-4553-9A1C-51D0150606A9}" dt="2018-11-13T11:32:12.995" v="179"/>
        <pc:sldMkLst>
          <pc:docMk/>
          <pc:sldMk cId="3070633473" sldId="300"/>
        </pc:sldMkLst>
      </pc:sldChg>
      <pc:sldChg chg="modAnim">
        <pc:chgData name="Chris Fiebelkorn" userId="8264ad7cae1ebfb8" providerId="LiveId" clId="{B7C9CD1F-D61E-4553-9A1C-51D0150606A9}" dt="2018-11-13T11:32:22.504" v="180"/>
        <pc:sldMkLst>
          <pc:docMk/>
          <pc:sldMk cId="3195107340" sldId="301"/>
        </pc:sldMkLst>
      </pc:sldChg>
      <pc:sldChg chg="modAnim">
        <pc:chgData name="Chris Fiebelkorn" userId="8264ad7cae1ebfb8" providerId="LiveId" clId="{B7C9CD1F-D61E-4553-9A1C-51D0150606A9}" dt="2018-11-13T11:32:29.263" v="181"/>
        <pc:sldMkLst>
          <pc:docMk/>
          <pc:sldMk cId="1953217945" sldId="302"/>
        </pc:sldMkLst>
      </pc:sldChg>
      <pc:sldChg chg="modSp modAnim">
        <pc:chgData name="Chris Fiebelkorn" userId="8264ad7cae1ebfb8" providerId="LiveId" clId="{B7C9CD1F-D61E-4553-9A1C-51D0150606A9}" dt="2018-11-13T11:40:49.354" v="205" actId="20577"/>
        <pc:sldMkLst>
          <pc:docMk/>
          <pc:sldMk cId="4000111984" sldId="311"/>
        </pc:sldMkLst>
        <pc:spChg chg="mod">
          <ac:chgData name="Chris Fiebelkorn" userId="8264ad7cae1ebfb8" providerId="LiveId" clId="{B7C9CD1F-D61E-4553-9A1C-51D0150606A9}" dt="2018-11-13T11:40:49.354" v="205" actId="20577"/>
          <ac:spMkLst>
            <pc:docMk/>
            <pc:sldMk cId="4000111984" sldId="311"/>
            <ac:spMk id="4" creationId="{EDE8B5EB-A319-4EA0-817C-EC0DFECBAC94}"/>
          </ac:spMkLst>
        </pc:spChg>
      </pc:sldChg>
      <pc:sldChg chg="addSp delSp modSp delAnim modAnim">
        <pc:chgData name="Chris Fiebelkorn" userId="8264ad7cae1ebfb8" providerId="LiveId" clId="{B7C9CD1F-D61E-4553-9A1C-51D0150606A9}" dt="2018-11-13T11:17:30.227" v="131" actId="1076"/>
        <pc:sldMkLst>
          <pc:docMk/>
          <pc:sldMk cId="3743275937" sldId="313"/>
        </pc:sldMkLst>
        <pc:spChg chg="add del mod">
          <ac:chgData name="Chris Fiebelkorn" userId="8264ad7cae1ebfb8" providerId="LiveId" clId="{B7C9CD1F-D61E-4553-9A1C-51D0150606A9}" dt="2018-11-13T11:17:19.955" v="127"/>
          <ac:spMkLst>
            <pc:docMk/>
            <pc:sldMk cId="3743275937" sldId="313"/>
            <ac:spMk id="6" creationId="{AE05055E-C91A-4CDC-A960-CD7EDF1B9238}"/>
          </ac:spMkLst>
        </pc:spChg>
        <pc:picChg chg="del">
          <ac:chgData name="Chris Fiebelkorn" userId="8264ad7cae1ebfb8" providerId="LiveId" clId="{B7C9CD1F-D61E-4553-9A1C-51D0150606A9}" dt="2018-11-13T11:16:40.522" v="72" actId="478"/>
          <ac:picMkLst>
            <pc:docMk/>
            <pc:sldMk cId="3743275937" sldId="313"/>
            <ac:picMk id="7" creationId="{70DFD150-3F95-40D8-B0D1-E5DD6A2AA73B}"/>
          </ac:picMkLst>
        </pc:picChg>
        <pc:picChg chg="add mod">
          <ac:chgData name="Chris Fiebelkorn" userId="8264ad7cae1ebfb8" providerId="LiveId" clId="{B7C9CD1F-D61E-4553-9A1C-51D0150606A9}" dt="2018-11-13T11:17:30.227" v="131" actId="1076"/>
          <ac:picMkLst>
            <pc:docMk/>
            <pc:sldMk cId="3743275937" sldId="313"/>
            <ac:picMk id="8" creationId="{FB27C702-469E-44B9-A7B9-FA238F99B02E}"/>
          </ac:picMkLst>
        </pc:picChg>
      </pc:sldChg>
      <pc:sldChg chg="delSp modSp delAnim">
        <pc:chgData name="Chris Fiebelkorn" userId="8264ad7cae1ebfb8" providerId="LiveId" clId="{B7C9CD1F-D61E-4553-9A1C-51D0150606A9}" dt="2018-11-13T11:16:53.925" v="123" actId="1037"/>
        <pc:sldMkLst>
          <pc:docMk/>
          <pc:sldMk cId="2164544324" sldId="314"/>
        </pc:sldMkLst>
        <pc:picChg chg="del">
          <ac:chgData name="Chris Fiebelkorn" userId="8264ad7cae1ebfb8" providerId="LiveId" clId="{B7C9CD1F-D61E-4553-9A1C-51D0150606A9}" dt="2018-11-13T11:16:37.133" v="71" actId="478"/>
          <ac:picMkLst>
            <pc:docMk/>
            <pc:sldMk cId="2164544324" sldId="314"/>
            <ac:picMk id="6" creationId="{02BA1DBA-DBC5-47CC-A840-76BE411CC4A3}"/>
          </ac:picMkLst>
        </pc:picChg>
        <pc:picChg chg="mod">
          <ac:chgData name="Chris Fiebelkorn" userId="8264ad7cae1ebfb8" providerId="LiveId" clId="{B7C9CD1F-D61E-4553-9A1C-51D0150606A9}" dt="2018-11-13T11:16:53.925" v="123" actId="1037"/>
          <ac:picMkLst>
            <pc:docMk/>
            <pc:sldMk cId="2164544324" sldId="314"/>
            <ac:picMk id="8" creationId="{2E36A635-5707-4BFF-A5A6-0733A82AAA3C}"/>
          </ac:picMkLst>
        </pc:picChg>
        <pc:picChg chg="del">
          <ac:chgData name="Chris Fiebelkorn" userId="8264ad7cae1ebfb8" providerId="LiveId" clId="{B7C9CD1F-D61E-4553-9A1C-51D0150606A9}" dt="2018-11-13T11:15:12.102" v="29" actId="478"/>
          <ac:picMkLst>
            <pc:docMk/>
            <pc:sldMk cId="2164544324" sldId="314"/>
            <ac:picMk id="10" creationId="{09476EFA-3A78-4CA6-8A6B-83CC22240421}"/>
          </ac:picMkLst>
        </pc:picChg>
      </pc:sldChg>
      <pc:sldChg chg="delSp modSp delAnim">
        <pc:chgData name="Chris Fiebelkorn" userId="8264ad7cae1ebfb8" providerId="LiveId" clId="{B7C9CD1F-D61E-4553-9A1C-51D0150606A9}" dt="2018-11-13T11:16:25.016" v="68" actId="1038"/>
        <pc:sldMkLst>
          <pc:docMk/>
          <pc:sldMk cId="3012526303" sldId="315"/>
        </pc:sldMkLst>
        <pc:picChg chg="mod">
          <ac:chgData name="Chris Fiebelkorn" userId="8264ad7cae1ebfb8" providerId="LiveId" clId="{B7C9CD1F-D61E-4553-9A1C-51D0150606A9}" dt="2018-11-13T11:16:25.016" v="68" actId="1038"/>
          <ac:picMkLst>
            <pc:docMk/>
            <pc:sldMk cId="3012526303" sldId="315"/>
            <ac:picMk id="6" creationId="{02BA1DBA-DBC5-47CC-A840-76BE411CC4A3}"/>
          </ac:picMkLst>
        </pc:picChg>
        <pc:picChg chg="del">
          <ac:chgData name="Chris Fiebelkorn" userId="8264ad7cae1ebfb8" providerId="LiveId" clId="{B7C9CD1F-D61E-4553-9A1C-51D0150606A9}" dt="2018-11-13T11:15:26.733" v="31" actId="478"/>
          <ac:picMkLst>
            <pc:docMk/>
            <pc:sldMk cId="3012526303" sldId="315"/>
            <ac:picMk id="8" creationId="{2E36A635-5707-4BFF-A5A6-0733A82AAA3C}"/>
          </ac:picMkLst>
        </pc:picChg>
      </pc:sldChg>
      <pc:sldChg chg="modSp">
        <pc:chgData name="Chris Fiebelkorn" userId="8264ad7cae1ebfb8" providerId="LiveId" clId="{B7C9CD1F-D61E-4553-9A1C-51D0150606A9}" dt="2018-11-13T11:42:18.701" v="208" actId="20577"/>
        <pc:sldMkLst>
          <pc:docMk/>
          <pc:sldMk cId="2001897464" sldId="319"/>
        </pc:sldMkLst>
        <pc:spChg chg="mod">
          <ac:chgData name="Chris Fiebelkorn" userId="8264ad7cae1ebfb8" providerId="LiveId" clId="{B7C9CD1F-D61E-4553-9A1C-51D0150606A9}" dt="2018-11-13T11:42:18.701" v="208" actId="20577"/>
          <ac:spMkLst>
            <pc:docMk/>
            <pc:sldMk cId="2001897464" sldId="319"/>
            <ac:spMk id="4" creationId="{A2233B4B-A49B-456D-ACD5-1870FC562542}"/>
          </ac:spMkLst>
        </pc:spChg>
      </pc:sldChg>
      <pc:sldChg chg="modSp">
        <pc:chgData name="Chris Fiebelkorn" userId="8264ad7cae1ebfb8" providerId="LiveId" clId="{B7C9CD1F-D61E-4553-9A1C-51D0150606A9}" dt="2018-11-13T11:43:46.390" v="225" actId="20577"/>
        <pc:sldMkLst>
          <pc:docMk/>
          <pc:sldMk cId="2754380824" sldId="322"/>
        </pc:sldMkLst>
        <pc:spChg chg="mod">
          <ac:chgData name="Chris Fiebelkorn" userId="8264ad7cae1ebfb8" providerId="LiveId" clId="{B7C9CD1F-D61E-4553-9A1C-51D0150606A9}" dt="2018-11-13T11:43:46.390" v="225" actId="20577"/>
          <ac:spMkLst>
            <pc:docMk/>
            <pc:sldMk cId="2754380824" sldId="322"/>
            <ac:spMk id="4" creationId="{9AD3AF26-24F5-434C-9614-3648FD26DDB1}"/>
          </ac:spMkLst>
        </pc:spChg>
      </pc:sldChg>
      <pc:sldChg chg="modAnim">
        <pc:chgData name="Chris Fiebelkorn" userId="8264ad7cae1ebfb8" providerId="LiveId" clId="{B7C9CD1F-D61E-4553-9A1C-51D0150606A9}" dt="2018-11-13T11:35:16.529" v="192"/>
        <pc:sldMkLst>
          <pc:docMk/>
          <pc:sldMk cId="4004775819" sldId="329"/>
        </pc:sldMkLst>
      </pc:sldChg>
      <pc:sldChg chg="modAnim">
        <pc:chgData name="Chris Fiebelkorn" userId="8264ad7cae1ebfb8" providerId="LiveId" clId="{B7C9CD1F-D61E-4553-9A1C-51D0150606A9}" dt="2018-11-13T11:35:02.639" v="188"/>
        <pc:sldMkLst>
          <pc:docMk/>
          <pc:sldMk cId="4068129697" sldId="330"/>
        </pc:sldMkLst>
      </pc:sldChg>
      <pc:sldChg chg="modAnim">
        <pc:chgData name="Chris Fiebelkorn" userId="8264ad7cae1ebfb8" providerId="LiveId" clId="{B7C9CD1F-D61E-4553-9A1C-51D0150606A9}" dt="2018-11-13T11:35:10.466" v="190"/>
        <pc:sldMkLst>
          <pc:docMk/>
          <pc:sldMk cId="1172828729" sldId="333"/>
        </pc:sldMkLst>
      </pc:sldChg>
      <pc:sldChg chg="modSp modAnim">
        <pc:chgData name="Chris Fiebelkorn" userId="8264ad7cae1ebfb8" providerId="LiveId" clId="{B7C9CD1F-D61E-4553-9A1C-51D0150606A9}" dt="2018-11-13T11:43:24.511" v="214" actId="14100"/>
        <pc:sldMkLst>
          <pc:docMk/>
          <pc:sldMk cId="2347990391" sldId="334"/>
        </pc:sldMkLst>
        <pc:spChg chg="mod">
          <ac:chgData name="Chris Fiebelkorn" userId="8264ad7cae1ebfb8" providerId="LiveId" clId="{B7C9CD1F-D61E-4553-9A1C-51D0150606A9}" dt="2018-11-13T11:43:08.631" v="213" actId="20577"/>
          <ac:spMkLst>
            <pc:docMk/>
            <pc:sldMk cId="2347990391" sldId="334"/>
            <ac:spMk id="4" creationId="{9AD3AF26-24F5-434C-9614-3648FD26DDB1}"/>
          </ac:spMkLst>
        </pc:spChg>
        <pc:spChg chg="mod">
          <ac:chgData name="Chris Fiebelkorn" userId="8264ad7cae1ebfb8" providerId="LiveId" clId="{B7C9CD1F-D61E-4553-9A1C-51D0150606A9}" dt="2018-11-13T11:43:24.511" v="214" actId="14100"/>
          <ac:spMkLst>
            <pc:docMk/>
            <pc:sldMk cId="2347990391" sldId="334"/>
            <ac:spMk id="5" creationId="{5F139B29-DEEF-44B4-A328-84EF8173372E}"/>
          </ac:spMkLst>
        </pc:spChg>
      </pc:sldChg>
      <pc:sldChg chg="modAnim">
        <pc:chgData name="Chris Fiebelkorn" userId="8264ad7cae1ebfb8" providerId="LiveId" clId="{B7C9CD1F-D61E-4553-9A1C-51D0150606A9}" dt="2018-11-13T11:35:06.914" v="189"/>
        <pc:sldMkLst>
          <pc:docMk/>
          <pc:sldMk cId="919840697" sldId="335"/>
        </pc:sldMkLst>
      </pc:sldChg>
      <pc:sldChg chg="modSp">
        <pc:chgData name="Chris Fiebelkorn" userId="8264ad7cae1ebfb8" providerId="LiveId" clId="{B7C9CD1F-D61E-4553-9A1C-51D0150606A9}" dt="2018-11-13T11:44:22.216" v="227" actId="403"/>
        <pc:sldMkLst>
          <pc:docMk/>
          <pc:sldMk cId="455334081" sldId="337"/>
        </pc:sldMkLst>
        <pc:spChg chg="mod">
          <ac:chgData name="Chris Fiebelkorn" userId="8264ad7cae1ebfb8" providerId="LiveId" clId="{B7C9CD1F-D61E-4553-9A1C-51D0150606A9}" dt="2018-11-13T11:44:22.216" v="227" actId="403"/>
          <ac:spMkLst>
            <pc:docMk/>
            <pc:sldMk cId="455334081" sldId="337"/>
            <ac:spMk id="2145" creationId="{00000000-0000-0000-0000-000000000000}"/>
          </ac:spMkLst>
        </pc:spChg>
      </pc:sldChg>
      <pc:sldChg chg="modAnim">
        <pc:chgData name="Chris Fiebelkorn" userId="8264ad7cae1ebfb8" providerId="LiveId" clId="{B7C9CD1F-D61E-4553-9A1C-51D0150606A9}" dt="2018-11-13T11:35:30.370" v="195"/>
        <pc:sldMkLst>
          <pc:docMk/>
          <pc:sldMk cId="1494548771" sldId="338"/>
        </pc:sldMkLst>
      </pc:sldChg>
      <pc:sldChg chg="modAnim">
        <pc:chgData name="Chris Fiebelkorn" userId="8264ad7cae1ebfb8" providerId="LiveId" clId="{B7C9CD1F-D61E-4553-9A1C-51D0150606A9}" dt="2018-11-13T11:35:32.603" v="196"/>
        <pc:sldMkLst>
          <pc:docMk/>
          <pc:sldMk cId="2081096036" sldId="339"/>
        </pc:sldMkLst>
      </pc:sldChg>
      <pc:sldChg chg="modSp">
        <pc:chgData name="Chris Fiebelkorn" userId="8264ad7cae1ebfb8" providerId="LiveId" clId="{B7C9CD1F-D61E-4553-9A1C-51D0150606A9}" dt="2018-11-13T11:09:15.519" v="12" actId="20577"/>
        <pc:sldMkLst>
          <pc:docMk/>
          <pc:sldMk cId="841274590" sldId="341"/>
        </pc:sldMkLst>
        <pc:spChg chg="mod">
          <ac:chgData name="Chris Fiebelkorn" userId="8264ad7cae1ebfb8" providerId="LiveId" clId="{B7C9CD1F-D61E-4553-9A1C-51D0150606A9}" dt="2018-11-13T11:09:15.519" v="12" actId="20577"/>
          <ac:spMkLst>
            <pc:docMk/>
            <pc:sldMk cId="841274590" sldId="341"/>
            <ac:spMk id="2" creationId="{7499E93D-BFA6-4A3C-B0A4-E855EA5FDD0B}"/>
          </ac:spMkLst>
        </pc:spChg>
      </pc:sldChg>
      <pc:sldChg chg="modSp">
        <pc:chgData name="Chris Fiebelkorn" userId="8264ad7cae1ebfb8" providerId="LiveId" clId="{B7C9CD1F-D61E-4553-9A1C-51D0150606A9}" dt="2018-11-13T11:09:49.311" v="20" actId="20577"/>
        <pc:sldMkLst>
          <pc:docMk/>
          <pc:sldMk cId="2866981419" sldId="342"/>
        </pc:sldMkLst>
        <pc:spChg chg="mod">
          <ac:chgData name="Chris Fiebelkorn" userId="8264ad7cae1ebfb8" providerId="LiveId" clId="{B7C9CD1F-D61E-4553-9A1C-51D0150606A9}" dt="2018-11-13T11:09:49.311" v="20" actId="20577"/>
          <ac:spMkLst>
            <pc:docMk/>
            <pc:sldMk cId="2866981419" sldId="342"/>
            <ac:spMk id="2" creationId="{00205685-532C-462C-89FB-9FD4B2B6B743}"/>
          </ac:spMkLst>
        </pc:spChg>
      </pc:sldChg>
      <pc:sldChg chg="modSp">
        <pc:chgData name="Chris Fiebelkorn" userId="8264ad7cae1ebfb8" providerId="LiveId" clId="{B7C9CD1F-D61E-4553-9A1C-51D0150606A9}" dt="2018-11-13T11:09:44.435" v="19" actId="20577"/>
        <pc:sldMkLst>
          <pc:docMk/>
          <pc:sldMk cId="1597605706" sldId="343"/>
        </pc:sldMkLst>
        <pc:spChg chg="mod">
          <ac:chgData name="Chris Fiebelkorn" userId="8264ad7cae1ebfb8" providerId="LiveId" clId="{B7C9CD1F-D61E-4553-9A1C-51D0150606A9}" dt="2018-11-13T11:09:44.435" v="19" actId="20577"/>
          <ac:spMkLst>
            <pc:docMk/>
            <pc:sldMk cId="1597605706" sldId="343"/>
            <ac:spMk id="2" creationId="{00205685-532C-462C-89FB-9FD4B2B6B743}"/>
          </ac:spMkLst>
        </pc:spChg>
      </pc:sldChg>
      <pc:sldChg chg="modSp">
        <pc:chgData name="Chris Fiebelkorn" userId="8264ad7cae1ebfb8" providerId="LiveId" clId="{B7C9CD1F-D61E-4553-9A1C-51D0150606A9}" dt="2018-11-13T11:10:00.491" v="22" actId="20577"/>
        <pc:sldMkLst>
          <pc:docMk/>
          <pc:sldMk cId="1035652762" sldId="344"/>
        </pc:sldMkLst>
        <pc:spChg chg="mod">
          <ac:chgData name="Chris Fiebelkorn" userId="8264ad7cae1ebfb8" providerId="LiveId" clId="{B7C9CD1F-D61E-4553-9A1C-51D0150606A9}" dt="2018-11-13T11:10:00.491" v="22" actId="20577"/>
          <ac:spMkLst>
            <pc:docMk/>
            <pc:sldMk cId="1035652762" sldId="344"/>
            <ac:spMk id="2" creationId="{C704856E-7525-4B35-9728-92D12A0B3FD6}"/>
          </ac:spMkLst>
        </pc:spChg>
      </pc:sldChg>
      <pc:sldChg chg="modSp">
        <pc:chgData name="Chris Fiebelkorn" userId="8264ad7cae1ebfb8" providerId="LiveId" clId="{B7C9CD1F-D61E-4553-9A1C-51D0150606A9}" dt="2018-11-13T12:04:05.022" v="260" actId="20577"/>
        <pc:sldMkLst>
          <pc:docMk/>
          <pc:sldMk cId="2669581739" sldId="347"/>
        </pc:sldMkLst>
        <pc:spChg chg="mod">
          <ac:chgData name="Chris Fiebelkorn" userId="8264ad7cae1ebfb8" providerId="LiveId" clId="{B7C9CD1F-D61E-4553-9A1C-51D0150606A9}" dt="2018-11-13T12:04:05.022" v="260" actId="20577"/>
          <ac:spMkLst>
            <pc:docMk/>
            <pc:sldMk cId="2669581739" sldId="347"/>
            <ac:spMk id="2230" creationId="{00000000-0000-0000-0000-000000000000}"/>
          </ac:spMkLst>
        </pc:spChg>
      </pc:sldChg>
      <pc:sldChg chg="modSp">
        <pc:chgData name="Chris Fiebelkorn" userId="8264ad7cae1ebfb8" providerId="LiveId" clId="{B7C9CD1F-D61E-4553-9A1C-51D0150606A9}" dt="2018-11-13T11:11:18.294" v="23" actId="14826"/>
        <pc:sldMkLst>
          <pc:docMk/>
          <pc:sldMk cId="1715627983" sldId="352"/>
        </pc:sldMkLst>
        <pc:picChg chg="mod">
          <ac:chgData name="Chris Fiebelkorn" userId="8264ad7cae1ebfb8" providerId="LiveId" clId="{B7C9CD1F-D61E-4553-9A1C-51D0150606A9}" dt="2018-11-13T11:11:18.294" v="23" actId="14826"/>
          <ac:picMkLst>
            <pc:docMk/>
            <pc:sldMk cId="1715627983" sldId="352"/>
            <ac:picMk id="1804" creationId="{00000000-0000-0000-0000-000000000000}"/>
          </ac:picMkLst>
        </pc:picChg>
      </pc:sldChg>
      <pc:sldChg chg="modSp">
        <pc:chgData name="Chris Fiebelkorn" userId="8264ad7cae1ebfb8" providerId="LiveId" clId="{B7C9CD1F-D61E-4553-9A1C-51D0150606A9}" dt="2018-11-13T11:11:27.575" v="24" actId="14826"/>
        <pc:sldMkLst>
          <pc:docMk/>
          <pc:sldMk cId="4157885588" sldId="358"/>
        </pc:sldMkLst>
        <pc:picChg chg="mod">
          <ac:chgData name="Chris Fiebelkorn" userId="8264ad7cae1ebfb8" providerId="LiveId" clId="{B7C9CD1F-D61E-4553-9A1C-51D0150606A9}" dt="2018-11-13T11:11:27.575" v="24" actId="14826"/>
          <ac:picMkLst>
            <pc:docMk/>
            <pc:sldMk cId="4157885588" sldId="358"/>
            <ac:picMk id="1804" creationId="{00000000-0000-0000-0000-000000000000}"/>
          </ac:picMkLst>
        </pc:picChg>
      </pc:sldChg>
      <pc:sldChg chg="modSp">
        <pc:chgData name="Chris Fiebelkorn" userId="8264ad7cae1ebfb8" providerId="LiveId" clId="{B7C9CD1F-D61E-4553-9A1C-51D0150606A9}" dt="2018-11-13T11:11:34.711" v="25" actId="14826"/>
        <pc:sldMkLst>
          <pc:docMk/>
          <pc:sldMk cId="1072252590" sldId="359"/>
        </pc:sldMkLst>
        <pc:picChg chg="mod">
          <ac:chgData name="Chris Fiebelkorn" userId="8264ad7cae1ebfb8" providerId="LiveId" clId="{B7C9CD1F-D61E-4553-9A1C-51D0150606A9}" dt="2018-11-13T11:11:34.711" v="25" actId="14826"/>
          <ac:picMkLst>
            <pc:docMk/>
            <pc:sldMk cId="1072252590" sldId="359"/>
            <ac:picMk id="1804" creationId="{00000000-0000-0000-0000-000000000000}"/>
          </ac:picMkLst>
        </pc:picChg>
      </pc:sldChg>
      <pc:sldChg chg="modSp">
        <pc:chgData name="Chris Fiebelkorn" userId="8264ad7cae1ebfb8" providerId="LiveId" clId="{B7C9CD1F-D61E-4553-9A1C-51D0150606A9}" dt="2018-11-13T11:11:42.422" v="26" actId="14826"/>
        <pc:sldMkLst>
          <pc:docMk/>
          <pc:sldMk cId="2481985206" sldId="360"/>
        </pc:sldMkLst>
        <pc:picChg chg="mod">
          <ac:chgData name="Chris Fiebelkorn" userId="8264ad7cae1ebfb8" providerId="LiveId" clId="{B7C9CD1F-D61E-4553-9A1C-51D0150606A9}" dt="2018-11-13T11:11:42.422" v="26" actId="14826"/>
          <ac:picMkLst>
            <pc:docMk/>
            <pc:sldMk cId="2481985206" sldId="360"/>
            <ac:picMk id="1804" creationId="{00000000-0000-0000-0000-000000000000}"/>
          </ac:picMkLst>
        </pc:picChg>
      </pc:sldChg>
      <pc:sldChg chg="modSp">
        <pc:chgData name="Chris Fiebelkorn" userId="8264ad7cae1ebfb8" providerId="LiveId" clId="{B7C9CD1F-D61E-4553-9A1C-51D0150606A9}" dt="2018-11-13T11:11:48.117" v="27" actId="14826"/>
        <pc:sldMkLst>
          <pc:docMk/>
          <pc:sldMk cId="2789710195" sldId="361"/>
        </pc:sldMkLst>
        <pc:picChg chg="mod">
          <ac:chgData name="Chris Fiebelkorn" userId="8264ad7cae1ebfb8" providerId="LiveId" clId="{B7C9CD1F-D61E-4553-9A1C-51D0150606A9}" dt="2018-11-13T11:11:48.117" v="27" actId="14826"/>
          <ac:picMkLst>
            <pc:docMk/>
            <pc:sldMk cId="2789710195" sldId="361"/>
            <ac:picMk id="1804" creationId="{00000000-0000-0000-0000-000000000000}"/>
          </ac:picMkLst>
        </pc:picChg>
      </pc:sldChg>
      <pc:sldChg chg="modSp">
        <pc:chgData name="Chris Fiebelkorn" userId="8264ad7cae1ebfb8" providerId="LiveId" clId="{B7C9CD1F-D61E-4553-9A1C-51D0150606A9}" dt="2018-11-13T11:11:53.826" v="28" actId="14826"/>
        <pc:sldMkLst>
          <pc:docMk/>
          <pc:sldMk cId="2861710646" sldId="362"/>
        </pc:sldMkLst>
        <pc:picChg chg="mod">
          <ac:chgData name="Chris Fiebelkorn" userId="8264ad7cae1ebfb8" providerId="LiveId" clId="{B7C9CD1F-D61E-4553-9A1C-51D0150606A9}" dt="2018-11-13T11:11:53.826" v="28" actId="14826"/>
          <ac:picMkLst>
            <pc:docMk/>
            <pc:sldMk cId="2861710646" sldId="362"/>
            <ac:picMk id="1804" creationId="{00000000-0000-0000-0000-000000000000}"/>
          </ac:picMkLst>
        </pc:picChg>
      </pc:sldChg>
      <pc:sldChg chg="addSp delSp modSp modAnim">
        <pc:chgData name="Chris Fiebelkorn" userId="8264ad7cae1ebfb8" providerId="LiveId" clId="{B7C9CD1F-D61E-4553-9A1C-51D0150606A9}" dt="2018-11-13T11:34:25.528" v="183"/>
        <pc:sldMkLst>
          <pc:docMk/>
          <pc:sldMk cId="1995794822" sldId="363"/>
        </pc:sldMkLst>
        <pc:picChg chg="del mod">
          <ac:chgData name="Chris Fiebelkorn" userId="8264ad7cae1ebfb8" providerId="LiveId" clId="{B7C9CD1F-D61E-4553-9A1C-51D0150606A9}" dt="2018-11-13T11:16:35.563" v="70" actId="478"/>
          <ac:picMkLst>
            <pc:docMk/>
            <pc:sldMk cId="1995794822" sldId="363"/>
            <ac:picMk id="6" creationId="{02BA1DBA-DBC5-47CC-A840-76BE411CC4A3}"/>
          </ac:picMkLst>
        </pc:picChg>
        <pc:picChg chg="del mod">
          <ac:chgData name="Chris Fiebelkorn" userId="8264ad7cae1ebfb8" providerId="LiveId" clId="{B7C9CD1F-D61E-4553-9A1C-51D0150606A9}" dt="2018-11-13T11:17:06.150" v="125" actId="478"/>
          <ac:picMkLst>
            <pc:docMk/>
            <pc:sldMk cId="1995794822" sldId="363"/>
            <ac:picMk id="8" creationId="{2E36A635-5707-4BFF-A5A6-0733A82AAA3C}"/>
          </ac:picMkLst>
        </pc:picChg>
        <pc:picChg chg="add">
          <ac:chgData name="Chris Fiebelkorn" userId="8264ad7cae1ebfb8" providerId="LiveId" clId="{B7C9CD1F-D61E-4553-9A1C-51D0150606A9}" dt="2018-11-13T11:17:12.088" v="126"/>
          <ac:picMkLst>
            <pc:docMk/>
            <pc:sldMk cId="1995794822" sldId="363"/>
            <ac:picMk id="9" creationId="{6C1B7525-617C-4394-8B02-7E91AFA915B9}"/>
          </ac:picMkLst>
        </pc:picChg>
        <pc:picChg chg="del">
          <ac:chgData name="Chris Fiebelkorn" userId="8264ad7cae1ebfb8" providerId="LiveId" clId="{B7C9CD1F-D61E-4553-9A1C-51D0150606A9}" dt="2018-11-13T11:15:14.275" v="30" actId="478"/>
          <ac:picMkLst>
            <pc:docMk/>
            <pc:sldMk cId="1995794822" sldId="363"/>
            <ac:picMk id="10" creationId="{09476EFA-3A78-4CA6-8A6B-83CC22240421}"/>
          </ac:picMkLst>
        </pc:picChg>
      </pc:sldChg>
      <pc:sldChg chg="delSp modSp">
        <pc:chgData name="Chris Fiebelkorn" userId="8264ad7cae1ebfb8" providerId="LiveId" clId="{B7C9CD1F-D61E-4553-9A1C-51D0150606A9}" dt="2018-11-13T11:16:20.001" v="67" actId="1038"/>
        <pc:sldMkLst>
          <pc:docMk/>
          <pc:sldMk cId="1380654029" sldId="364"/>
        </pc:sldMkLst>
        <pc:picChg chg="mod">
          <ac:chgData name="Chris Fiebelkorn" userId="8264ad7cae1ebfb8" providerId="LiveId" clId="{B7C9CD1F-D61E-4553-9A1C-51D0150606A9}" dt="2018-11-13T11:16:20.001" v="67" actId="1038"/>
          <ac:picMkLst>
            <pc:docMk/>
            <pc:sldMk cId="1380654029" sldId="364"/>
            <ac:picMk id="6" creationId="{02BA1DBA-DBC5-47CC-A840-76BE411CC4A3}"/>
          </ac:picMkLst>
        </pc:picChg>
        <pc:picChg chg="del">
          <ac:chgData name="Chris Fiebelkorn" userId="8264ad7cae1ebfb8" providerId="LiveId" clId="{B7C9CD1F-D61E-4553-9A1C-51D0150606A9}" dt="2018-11-13T11:15:28.840" v="32" actId="478"/>
          <ac:picMkLst>
            <pc:docMk/>
            <pc:sldMk cId="1380654029" sldId="364"/>
            <ac:picMk id="8" creationId="{2E36A635-5707-4BFF-A5A6-0733A82AAA3C}"/>
          </ac:picMkLst>
        </pc:picChg>
      </pc:sldChg>
      <pc:sldChg chg="modAnim">
        <pc:chgData name="Chris Fiebelkorn" userId="8264ad7cae1ebfb8" providerId="LiveId" clId="{B7C9CD1F-D61E-4553-9A1C-51D0150606A9}" dt="2018-11-13T11:34:34.618" v="184"/>
        <pc:sldMkLst>
          <pc:docMk/>
          <pc:sldMk cId="3803541746" sldId="365"/>
        </pc:sldMkLst>
      </pc:sldChg>
      <pc:sldChg chg="modSp modAnim">
        <pc:chgData name="Chris Fiebelkorn" userId="8264ad7cae1ebfb8" providerId="LiveId" clId="{B7C9CD1F-D61E-4553-9A1C-51D0150606A9}" dt="2018-11-13T11:34:47.378" v="187" actId="1037"/>
        <pc:sldMkLst>
          <pc:docMk/>
          <pc:sldMk cId="1570227774" sldId="366"/>
        </pc:sldMkLst>
        <pc:picChg chg="mod">
          <ac:chgData name="Chris Fiebelkorn" userId="8264ad7cae1ebfb8" providerId="LiveId" clId="{B7C9CD1F-D61E-4553-9A1C-51D0150606A9}" dt="2018-11-13T11:34:47.378" v="187" actId="1037"/>
          <ac:picMkLst>
            <pc:docMk/>
            <pc:sldMk cId="1570227774" sldId="366"/>
            <ac:picMk id="7" creationId="{61FAD3AF-967F-4C3F-B7CA-DFB198629DE8}"/>
          </ac:picMkLst>
        </pc:picChg>
      </pc:sldChg>
      <pc:sldChg chg="modAnim">
        <pc:chgData name="Chris Fiebelkorn" userId="8264ad7cae1ebfb8" providerId="LiveId" clId="{B7C9CD1F-D61E-4553-9A1C-51D0150606A9}" dt="2018-11-13T11:35:14.199" v="191"/>
        <pc:sldMkLst>
          <pc:docMk/>
          <pc:sldMk cId="1601797730" sldId="369"/>
        </pc:sldMkLst>
      </pc:sldChg>
      <pc:sldChg chg="modAnim">
        <pc:chgData name="Chris Fiebelkorn" userId="8264ad7cae1ebfb8" providerId="LiveId" clId="{B7C9CD1F-D61E-4553-9A1C-51D0150606A9}" dt="2018-11-13T11:35:19.834" v="193"/>
        <pc:sldMkLst>
          <pc:docMk/>
          <pc:sldMk cId="544871435" sldId="370"/>
        </pc:sldMkLst>
      </pc:sldChg>
      <pc:sldChg chg="modSp">
        <pc:chgData name="Chris Fiebelkorn" userId="8264ad7cae1ebfb8" providerId="LiveId" clId="{B7C9CD1F-D61E-4553-9A1C-51D0150606A9}" dt="2018-11-13T11:21:54.637" v="141" actId="207"/>
        <pc:sldMkLst>
          <pc:docMk/>
          <pc:sldMk cId="1386615580" sldId="371"/>
        </pc:sldMkLst>
        <pc:spChg chg="mod">
          <ac:chgData name="Chris Fiebelkorn" userId="8264ad7cae1ebfb8" providerId="LiveId" clId="{B7C9CD1F-D61E-4553-9A1C-51D0150606A9}" dt="2018-11-13T11:21:54.637" v="141" actId="207"/>
          <ac:spMkLst>
            <pc:docMk/>
            <pc:sldMk cId="1386615580" sldId="371"/>
            <ac:spMk id="2180" creationId="{00000000-0000-0000-0000-000000000000}"/>
          </ac:spMkLst>
        </pc:spChg>
      </pc:sldChg>
      <pc:sldChg chg="modSp">
        <pc:chgData name="Chris Fiebelkorn" userId="8264ad7cae1ebfb8" providerId="LiveId" clId="{B7C9CD1F-D61E-4553-9A1C-51D0150606A9}" dt="2018-11-13T11:46:13.016" v="248"/>
        <pc:sldMkLst>
          <pc:docMk/>
          <pc:sldMk cId="1475067737" sldId="374"/>
        </pc:sldMkLst>
        <pc:spChg chg="mod">
          <ac:chgData name="Chris Fiebelkorn" userId="8264ad7cae1ebfb8" providerId="LiveId" clId="{B7C9CD1F-D61E-4553-9A1C-51D0150606A9}" dt="2018-11-13T11:46:13.016" v="248"/>
          <ac:spMkLst>
            <pc:docMk/>
            <pc:sldMk cId="1475067737" sldId="374"/>
            <ac:spMk id="2204" creationId="{00000000-0000-0000-0000-000000000000}"/>
          </ac:spMkLst>
        </pc:spChg>
      </pc:sldChg>
      <pc:sldChg chg="modSp">
        <pc:chgData name="Chris Fiebelkorn" userId="8264ad7cae1ebfb8" providerId="LiveId" clId="{B7C9CD1F-D61E-4553-9A1C-51D0150606A9}" dt="2018-11-13T11:22:35.154" v="151" actId="207"/>
        <pc:sldMkLst>
          <pc:docMk/>
          <pc:sldMk cId="384736187" sldId="375"/>
        </pc:sldMkLst>
        <pc:spChg chg="mod">
          <ac:chgData name="Chris Fiebelkorn" userId="8264ad7cae1ebfb8" providerId="LiveId" clId="{B7C9CD1F-D61E-4553-9A1C-51D0150606A9}" dt="2018-11-13T11:22:35.154" v="151" actId="207"/>
          <ac:spMkLst>
            <pc:docMk/>
            <pc:sldMk cId="384736187" sldId="375"/>
            <ac:spMk id="2212" creationId="{00000000-0000-0000-0000-000000000000}"/>
          </ac:spMkLst>
        </pc:spChg>
      </pc:sldChg>
      <pc:sldChg chg="modSp">
        <pc:chgData name="Chris Fiebelkorn" userId="8264ad7cae1ebfb8" providerId="LiveId" clId="{B7C9CD1F-D61E-4553-9A1C-51D0150606A9}" dt="2018-11-13T11:47:16.842" v="257" actId="14100"/>
        <pc:sldMkLst>
          <pc:docMk/>
          <pc:sldMk cId="2666617486" sldId="378"/>
        </pc:sldMkLst>
        <pc:spChg chg="mod">
          <ac:chgData name="Chris Fiebelkorn" userId="8264ad7cae1ebfb8" providerId="LiveId" clId="{B7C9CD1F-D61E-4553-9A1C-51D0150606A9}" dt="2018-11-13T11:47:16.842" v="257" actId="14100"/>
          <ac:spMkLst>
            <pc:docMk/>
            <pc:sldMk cId="2666617486" sldId="378"/>
            <ac:spMk id="2258" creationId="{00000000-0000-0000-0000-000000000000}"/>
          </ac:spMkLst>
        </pc:spChg>
      </pc:sldChg>
      <pc:sldChg chg="modSp">
        <pc:chgData name="Chris Fiebelkorn" userId="8264ad7cae1ebfb8" providerId="LiveId" clId="{B7C9CD1F-D61E-4553-9A1C-51D0150606A9}" dt="2018-11-13T11:21:15.646" v="132" actId="207"/>
        <pc:sldMkLst>
          <pc:docMk/>
          <pc:sldMk cId="2172468707" sldId="379"/>
        </pc:sldMkLst>
        <pc:spChg chg="mod">
          <ac:chgData name="Chris Fiebelkorn" userId="8264ad7cae1ebfb8" providerId="LiveId" clId="{B7C9CD1F-D61E-4553-9A1C-51D0150606A9}" dt="2018-11-13T11:21:15.646" v="132" actId="207"/>
          <ac:spMkLst>
            <pc:docMk/>
            <pc:sldMk cId="2172468707" sldId="379"/>
            <ac:spMk id="2154" creationId="{00000000-0000-0000-0000-000000000000}"/>
          </ac:spMkLst>
        </pc:spChg>
      </pc:sldChg>
      <pc:sldChg chg="modSp">
        <pc:chgData name="Chris Fiebelkorn" userId="8264ad7cae1ebfb8" providerId="LiveId" clId="{B7C9CD1F-D61E-4553-9A1C-51D0150606A9}" dt="2018-11-13T11:21:21.164" v="133" actId="207"/>
        <pc:sldMkLst>
          <pc:docMk/>
          <pc:sldMk cId="3472032327" sldId="380"/>
        </pc:sldMkLst>
        <pc:spChg chg="mod">
          <ac:chgData name="Chris Fiebelkorn" userId="8264ad7cae1ebfb8" providerId="LiveId" clId="{B7C9CD1F-D61E-4553-9A1C-51D0150606A9}" dt="2018-11-13T11:21:21.164" v="133" actId="207"/>
          <ac:spMkLst>
            <pc:docMk/>
            <pc:sldMk cId="3472032327" sldId="380"/>
            <ac:spMk id="2163" creationId="{00000000-0000-0000-0000-000000000000}"/>
          </ac:spMkLst>
        </pc:spChg>
      </pc:sldChg>
      <pc:sldChg chg="modSp">
        <pc:chgData name="Chris Fiebelkorn" userId="8264ad7cae1ebfb8" providerId="LiveId" clId="{B7C9CD1F-D61E-4553-9A1C-51D0150606A9}" dt="2018-11-13T11:21:43.724" v="139" actId="20577"/>
        <pc:sldMkLst>
          <pc:docMk/>
          <pc:sldMk cId="647947238" sldId="382"/>
        </pc:sldMkLst>
        <pc:spChg chg="mod">
          <ac:chgData name="Chris Fiebelkorn" userId="8264ad7cae1ebfb8" providerId="LiveId" clId="{B7C9CD1F-D61E-4553-9A1C-51D0150606A9}" dt="2018-11-13T11:21:43.724" v="139" actId="20577"/>
          <ac:spMkLst>
            <pc:docMk/>
            <pc:sldMk cId="647947238" sldId="382"/>
            <ac:spMk id="2163" creationId="{00000000-0000-0000-0000-000000000000}"/>
          </ac:spMkLst>
        </pc:spChg>
      </pc:sldChg>
      <pc:sldChg chg="modSp">
        <pc:chgData name="Chris Fiebelkorn" userId="8264ad7cae1ebfb8" providerId="LiveId" clId="{B7C9CD1F-D61E-4553-9A1C-51D0150606A9}" dt="2018-11-13T11:22:02.288" v="143" actId="207"/>
        <pc:sldMkLst>
          <pc:docMk/>
          <pc:sldMk cId="405308557" sldId="383"/>
        </pc:sldMkLst>
        <pc:spChg chg="mod">
          <ac:chgData name="Chris Fiebelkorn" userId="8264ad7cae1ebfb8" providerId="LiveId" clId="{B7C9CD1F-D61E-4553-9A1C-51D0150606A9}" dt="2018-11-13T11:22:02.288" v="143" actId="207"/>
          <ac:spMkLst>
            <pc:docMk/>
            <pc:sldMk cId="405308557" sldId="383"/>
            <ac:spMk id="2180" creationId="{00000000-0000-0000-0000-000000000000}"/>
          </ac:spMkLst>
        </pc:spChg>
      </pc:sldChg>
      <pc:sldChg chg="modSp">
        <pc:chgData name="Chris Fiebelkorn" userId="8264ad7cae1ebfb8" providerId="LiveId" clId="{B7C9CD1F-D61E-4553-9A1C-51D0150606A9}" dt="2018-11-13T11:45:49.315" v="247" actId="403"/>
        <pc:sldMkLst>
          <pc:docMk/>
          <pc:sldMk cId="1481090786" sldId="384"/>
        </pc:sldMkLst>
        <pc:spChg chg="mod">
          <ac:chgData name="Chris Fiebelkorn" userId="8264ad7cae1ebfb8" providerId="LiveId" clId="{B7C9CD1F-D61E-4553-9A1C-51D0150606A9}" dt="2018-11-13T11:45:49.315" v="247" actId="403"/>
          <ac:spMkLst>
            <pc:docMk/>
            <pc:sldMk cId="1481090786" sldId="384"/>
            <ac:spMk id="2180" creationId="{00000000-0000-0000-0000-000000000000}"/>
          </ac:spMkLst>
        </pc:spChg>
      </pc:sldChg>
    </pc:docChg>
  </pc:docChgLst>
  <pc:docChgLst>
    <pc:chgData name="Chris Fiebelkorn" userId="8264ad7cae1ebfb8" providerId="LiveId" clId="{6FDA0ABD-AE61-41A4-8D16-E2B3E8C5B5F6}"/>
    <pc:docChg chg="undo custSel modSld">
      <pc:chgData name="Chris Fiebelkorn" userId="8264ad7cae1ebfb8" providerId="LiveId" clId="{6FDA0ABD-AE61-41A4-8D16-E2B3E8C5B5F6}" dt="2018-11-17T20:01:44.494" v="712" actId="1038"/>
      <pc:docMkLst>
        <pc:docMk/>
      </pc:docMkLst>
      <pc:sldChg chg="modSp">
        <pc:chgData name="Chris Fiebelkorn" userId="8264ad7cae1ebfb8" providerId="LiveId" clId="{6FDA0ABD-AE61-41A4-8D16-E2B3E8C5B5F6}" dt="2018-11-17T19:48:10.115" v="30" actId="732"/>
        <pc:sldMkLst>
          <pc:docMk/>
          <pc:sldMk cId="1314897509" sldId="279"/>
        </pc:sldMkLst>
        <pc:picChg chg="mod modCrop">
          <ac:chgData name="Chris Fiebelkorn" userId="8264ad7cae1ebfb8" providerId="LiveId" clId="{6FDA0ABD-AE61-41A4-8D16-E2B3E8C5B5F6}" dt="2018-11-17T19:48:10.115" v="30" actId="732"/>
          <ac:picMkLst>
            <pc:docMk/>
            <pc:sldMk cId="1314897509" sldId="279"/>
            <ac:picMk id="5" creationId="{5D297A5B-357A-495D-9527-D8C65C11ED04}"/>
          </ac:picMkLst>
        </pc:picChg>
      </pc:sldChg>
      <pc:sldChg chg="modSp">
        <pc:chgData name="Chris Fiebelkorn" userId="8264ad7cae1ebfb8" providerId="LiveId" clId="{6FDA0ABD-AE61-41A4-8D16-E2B3E8C5B5F6}" dt="2018-11-17T19:49:44.760" v="131" actId="14100"/>
        <pc:sldMkLst>
          <pc:docMk/>
          <pc:sldMk cId="4183622581" sldId="289"/>
        </pc:sldMkLst>
        <pc:picChg chg="mod">
          <ac:chgData name="Chris Fiebelkorn" userId="8264ad7cae1ebfb8" providerId="LiveId" clId="{6FDA0ABD-AE61-41A4-8D16-E2B3E8C5B5F6}" dt="2018-11-17T19:49:44.760" v="131" actId="14100"/>
          <ac:picMkLst>
            <pc:docMk/>
            <pc:sldMk cId="4183622581" sldId="289"/>
            <ac:picMk id="5" creationId="{5DFBB9C6-6FE2-4A65-9E18-68ACDCC30DBE}"/>
          </ac:picMkLst>
        </pc:picChg>
      </pc:sldChg>
      <pc:sldChg chg="modSp">
        <pc:chgData name="Chris Fiebelkorn" userId="8264ad7cae1ebfb8" providerId="LiveId" clId="{6FDA0ABD-AE61-41A4-8D16-E2B3E8C5B5F6}" dt="2018-11-17T19:51:20.586" v="260" actId="1037"/>
        <pc:sldMkLst>
          <pc:docMk/>
          <pc:sldMk cId="3105751390" sldId="308"/>
        </pc:sldMkLst>
        <pc:grpChg chg="mod">
          <ac:chgData name="Chris Fiebelkorn" userId="8264ad7cae1ebfb8" providerId="LiveId" clId="{6FDA0ABD-AE61-41A4-8D16-E2B3E8C5B5F6}" dt="2018-11-17T19:51:20.586" v="260" actId="1037"/>
          <ac:grpSpMkLst>
            <pc:docMk/>
            <pc:sldMk cId="3105751390" sldId="308"/>
            <ac:grpSpMk id="11" creationId="{95273F22-8C47-4836-B139-B1BE1169D7FE}"/>
          </ac:grpSpMkLst>
        </pc:grpChg>
      </pc:sldChg>
      <pc:sldChg chg="modSp">
        <pc:chgData name="Chris Fiebelkorn" userId="8264ad7cae1ebfb8" providerId="LiveId" clId="{6FDA0ABD-AE61-41A4-8D16-E2B3E8C5B5F6}" dt="2018-11-17T19:50:20.933" v="232" actId="171"/>
        <pc:sldMkLst>
          <pc:docMk/>
          <pc:sldMk cId="2729952139" sldId="345"/>
        </pc:sldMkLst>
        <pc:picChg chg="mod ord">
          <ac:chgData name="Chris Fiebelkorn" userId="8264ad7cae1ebfb8" providerId="LiveId" clId="{6FDA0ABD-AE61-41A4-8D16-E2B3E8C5B5F6}" dt="2018-11-17T19:50:20.933" v="232" actId="171"/>
          <ac:picMkLst>
            <pc:docMk/>
            <pc:sldMk cId="2729952139" sldId="345"/>
            <ac:picMk id="2" creationId="{ADA65C0E-1BDD-4AAD-A8BF-D15C6E3A2B82}"/>
          </ac:picMkLst>
        </pc:picChg>
      </pc:sldChg>
      <pc:sldChg chg="modSp">
        <pc:chgData name="Chris Fiebelkorn" userId="8264ad7cae1ebfb8" providerId="LiveId" clId="{6FDA0ABD-AE61-41A4-8D16-E2B3E8C5B5F6}" dt="2018-11-17T19:47:47.962" v="27" actId="1076"/>
        <pc:sldMkLst>
          <pc:docMk/>
          <pc:sldMk cId="1915144511" sldId="385"/>
        </pc:sldMkLst>
        <pc:spChg chg="mod">
          <ac:chgData name="Chris Fiebelkorn" userId="8264ad7cae1ebfb8" providerId="LiveId" clId="{6FDA0ABD-AE61-41A4-8D16-E2B3E8C5B5F6}" dt="2018-11-17T19:47:47.962" v="27" actId="1076"/>
          <ac:spMkLst>
            <pc:docMk/>
            <pc:sldMk cId="1915144511" sldId="385"/>
            <ac:spMk id="6" creationId="{EB4FA4A4-766E-4CA5-BD33-C318E9E2ED6D}"/>
          </ac:spMkLst>
        </pc:spChg>
        <pc:picChg chg="mod modCrop">
          <ac:chgData name="Chris Fiebelkorn" userId="8264ad7cae1ebfb8" providerId="LiveId" clId="{6FDA0ABD-AE61-41A4-8D16-E2B3E8C5B5F6}" dt="2018-11-17T19:46:49.884" v="5" actId="18131"/>
          <ac:picMkLst>
            <pc:docMk/>
            <pc:sldMk cId="1915144511" sldId="385"/>
            <ac:picMk id="4" creationId="{F6DB04B5-5DCC-4C79-BD25-F2797E253197}"/>
          </ac:picMkLst>
        </pc:picChg>
      </pc:sldChg>
      <pc:sldChg chg="modSp">
        <pc:chgData name="Chris Fiebelkorn" userId="8264ad7cae1ebfb8" providerId="LiveId" clId="{6FDA0ABD-AE61-41A4-8D16-E2B3E8C5B5F6}" dt="2018-11-17T19:49:16.571" v="128" actId="1036"/>
        <pc:sldMkLst>
          <pc:docMk/>
          <pc:sldMk cId="3342303761" sldId="388"/>
        </pc:sldMkLst>
        <pc:picChg chg="mod">
          <ac:chgData name="Chris Fiebelkorn" userId="8264ad7cae1ebfb8" providerId="LiveId" clId="{6FDA0ABD-AE61-41A4-8D16-E2B3E8C5B5F6}" dt="2018-11-17T19:48:58.900" v="66" actId="1036"/>
          <ac:picMkLst>
            <pc:docMk/>
            <pc:sldMk cId="3342303761" sldId="388"/>
            <ac:picMk id="5" creationId="{5DFBB9C6-6FE2-4A65-9E18-68ACDCC30DBE}"/>
          </ac:picMkLst>
        </pc:picChg>
        <pc:picChg chg="mod">
          <ac:chgData name="Chris Fiebelkorn" userId="8264ad7cae1ebfb8" providerId="LiveId" clId="{6FDA0ABD-AE61-41A4-8D16-E2B3E8C5B5F6}" dt="2018-11-17T19:49:16.571" v="128" actId="1036"/>
          <ac:picMkLst>
            <pc:docMk/>
            <pc:sldMk cId="3342303761" sldId="388"/>
            <ac:picMk id="9" creationId="{35AA0488-4A29-42BD-A6B7-5E888BD82D62}"/>
          </ac:picMkLst>
        </pc:picChg>
      </pc:sldChg>
      <pc:sldChg chg="modSp">
        <pc:chgData name="Chris Fiebelkorn" userId="8264ad7cae1ebfb8" providerId="LiveId" clId="{6FDA0ABD-AE61-41A4-8D16-E2B3E8C5B5F6}" dt="2018-11-17T20:01:04.034" v="681" actId="1076"/>
        <pc:sldMkLst>
          <pc:docMk/>
          <pc:sldMk cId="1703333339" sldId="389"/>
        </pc:sldMkLst>
        <pc:spChg chg="mod">
          <ac:chgData name="Chris Fiebelkorn" userId="8264ad7cae1ebfb8" providerId="LiveId" clId="{6FDA0ABD-AE61-41A4-8D16-E2B3E8C5B5F6}" dt="2018-11-17T20:00:46.629" v="679" actId="14100"/>
          <ac:spMkLst>
            <pc:docMk/>
            <pc:sldMk cId="1703333339" sldId="389"/>
            <ac:spMk id="8" creationId="{9A4A0621-1C56-41E4-AF03-B7C3849EFE54}"/>
          </ac:spMkLst>
        </pc:spChg>
        <pc:picChg chg="mod ord modCrop">
          <ac:chgData name="Chris Fiebelkorn" userId="8264ad7cae1ebfb8" providerId="LiveId" clId="{6FDA0ABD-AE61-41A4-8D16-E2B3E8C5B5F6}" dt="2018-11-17T19:57:00.032" v="560" actId="1076"/>
          <ac:picMkLst>
            <pc:docMk/>
            <pc:sldMk cId="1703333339" sldId="389"/>
            <ac:picMk id="5" creationId="{BA7F7D83-6856-4040-A369-6123787233E9}"/>
          </ac:picMkLst>
        </pc:picChg>
        <pc:picChg chg="mod">
          <ac:chgData name="Chris Fiebelkorn" userId="8264ad7cae1ebfb8" providerId="LiveId" clId="{6FDA0ABD-AE61-41A4-8D16-E2B3E8C5B5F6}" dt="2018-11-17T20:01:04.034" v="681" actId="1076"/>
          <ac:picMkLst>
            <pc:docMk/>
            <pc:sldMk cId="1703333339" sldId="389"/>
            <ac:picMk id="6" creationId="{B99DAC69-B014-42D0-A892-A4C33A854204}"/>
          </ac:picMkLst>
        </pc:picChg>
      </pc:sldChg>
      <pc:sldChg chg="addSp delSp modSp delAnim">
        <pc:chgData name="Chris Fiebelkorn" userId="8264ad7cae1ebfb8" providerId="LiveId" clId="{6FDA0ABD-AE61-41A4-8D16-E2B3E8C5B5F6}" dt="2018-11-17T20:01:44.494" v="712" actId="1038"/>
        <pc:sldMkLst>
          <pc:docMk/>
          <pc:sldMk cId="3881086346" sldId="390"/>
        </pc:sldMkLst>
        <pc:spChg chg="mod">
          <ac:chgData name="Chris Fiebelkorn" userId="8264ad7cae1ebfb8" providerId="LiveId" clId="{6FDA0ABD-AE61-41A4-8D16-E2B3E8C5B5F6}" dt="2018-11-17T20:01:44.494" v="712" actId="1038"/>
          <ac:spMkLst>
            <pc:docMk/>
            <pc:sldMk cId="3881086346" sldId="390"/>
            <ac:spMk id="8" creationId="{9A4A0621-1C56-41E4-AF03-B7C3849EFE54}"/>
          </ac:spMkLst>
        </pc:spChg>
        <pc:picChg chg="add mod ord">
          <ac:chgData name="Chris Fiebelkorn" userId="8264ad7cae1ebfb8" providerId="LiveId" clId="{6FDA0ABD-AE61-41A4-8D16-E2B3E8C5B5F6}" dt="2018-11-17T19:58:50.471" v="643" actId="171"/>
          <ac:picMkLst>
            <pc:docMk/>
            <pc:sldMk cId="3881086346" sldId="390"/>
            <ac:picMk id="4" creationId="{5950111F-084A-4701-B163-E508D5AEC9FB}"/>
          </ac:picMkLst>
        </pc:picChg>
        <pc:picChg chg="del mod">
          <ac:chgData name="Chris Fiebelkorn" userId="8264ad7cae1ebfb8" providerId="LiveId" clId="{6FDA0ABD-AE61-41A4-8D16-E2B3E8C5B5F6}" dt="2018-11-17T19:58:29.012" v="571" actId="478"/>
          <ac:picMkLst>
            <pc:docMk/>
            <pc:sldMk cId="3881086346" sldId="390"/>
            <ac:picMk id="5" creationId="{BA7F7D83-6856-4040-A369-6123787233E9}"/>
          </ac:picMkLst>
        </pc:picChg>
        <pc:picChg chg="del">
          <ac:chgData name="Chris Fiebelkorn" userId="8264ad7cae1ebfb8" providerId="LiveId" clId="{6FDA0ABD-AE61-41A4-8D16-E2B3E8C5B5F6}" dt="2018-11-17T19:59:00.348" v="644" actId="478"/>
          <ac:picMkLst>
            <pc:docMk/>
            <pc:sldMk cId="3881086346" sldId="390"/>
            <ac:picMk id="6" creationId="{B99DAC69-B014-42D0-A892-A4C33A854204}"/>
          </ac:picMkLst>
        </pc:picChg>
        <pc:picChg chg="add del mod">
          <ac:chgData name="Chris Fiebelkorn" userId="8264ad7cae1ebfb8" providerId="LiveId" clId="{6FDA0ABD-AE61-41A4-8D16-E2B3E8C5B5F6}" dt="2018-11-17T20:01:10.435" v="682" actId="478"/>
          <ac:picMkLst>
            <pc:docMk/>
            <pc:sldMk cId="3881086346" sldId="390"/>
            <ac:picMk id="7" creationId="{2B397A9D-4363-479C-AAEE-F59DE98D4072}"/>
          </ac:picMkLst>
        </pc:picChg>
        <pc:picChg chg="add mod">
          <ac:chgData name="Chris Fiebelkorn" userId="8264ad7cae1ebfb8" providerId="LiveId" clId="{6FDA0ABD-AE61-41A4-8D16-E2B3E8C5B5F6}" dt="2018-11-17T20:01:36.593" v="702" actId="1036"/>
          <ac:picMkLst>
            <pc:docMk/>
            <pc:sldMk cId="3881086346" sldId="390"/>
            <ac:picMk id="9" creationId="{98192AB8-9251-43B6-9956-D3597C280A9A}"/>
          </ac:picMkLst>
        </pc:picChg>
      </pc:sldChg>
    </pc:docChg>
  </pc:docChgLst>
  <pc:docChgLst>
    <pc:chgData name="Monica Pope" userId="f452de3445d0aa3f" providerId="Windows Live" clId="Web-{DB0183CD-F412-426B-AD60-17AC1CE03921}"/>
    <pc:docChg chg="addSld delSld modSld">
      <pc:chgData name="Monica Pope" userId="f452de3445d0aa3f" providerId="Windows Live" clId="Web-{DB0183CD-F412-426B-AD60-17AC1CE03921}" dt="2018-11-17T20:02:03.993" v="1627" actId="20577"/>
      <pc:docMkLst>
        <pc:docMk/>
      </pc:docMkLst>
      <pc:sldChg chg="modSp">
        <pc:chgData name="Monica Pope" userId="f452de3445d0aa3f" providerId="Windows Live" clId="Web-{DB0183CD-F412-426B-AD60-17AC1CE03921}" dt="2018-11-17T20:02:03.993" v="1626" actId="20577"/>
        <pc:sldMkLst>
          <pc:docMk/>
          <pc:sldMk cId="1920111014" sldId="256"/>
        </pc:sldMkLst>
        <pc:spChg chg="mod">
          <ac:chgData name="Monica Pope" userId="f452de3445d0aa3f" providerId="Windows Live" clId="Web-{DB0183CD-F412-426B-AD60-17AC1CE03921}" dt="2018-11-17T18:53:02.841" v="1592" actId="20577"/>
          <ac:spMkLst>
            <pc:docMk/>
            <pc:sldMk cId="1920111014" sldId="256"/>
            <ac:spMk id="2" creationId="{00000000-0000-0000-0000-000000000000}"/>
          </ac:spMkLst>
        </pc:spChg>
        <pc:spChg chg="mod">
          <ac:chgData name="Monica Pope" userId="f452de3445d0aa3f" providerId="Windows Live" clId="Web-{DB0183CD-F412-426B-AD60-17AC1CE03921}" dt="2018-11-17T20:02:03.993" v="1626" actId="20577"/>
          <ac:spMkLst>
            <pc:docMk/>
            <pc:sldMk cId="1920111014" sldId="256"/>
            <ac:spMk id="3" creationId="{00000000-0000-0000-0000-000000000000}"/>
          </ac:spMkLst>
        </pc:spChg>
      </pc:sldChg>
      <pc:sldChg chg="modSp">
        <pc:chgData name="Monica Pope" userId="f452de3445d0aa3f" providerId="Windows Live" clId="Web-{DB0183CD-F412-426B-AD60-17AC1CE03921}" dt="2018-11-17T17:16:25.428" v="5" actId="20577"/>
        <pc:sldMkLst>
          <pc:docMk/>
          <pc:sldMk cId="3244291076" sldId="264"/>
        </pc:sldMkLst>
        <pc:spChg chg="mod">
          <ac:chgData name="Monica Pope" userId="f452de3445d0aa3f" providerId="Windows Live" clId="Web-{DB0183CD-F412-426B-AD60-17AC1CE03921}" dt="2018-11-17T17:16:25.428" v="5" actId="20577"/>
          <ac:spMkLst>
            <pc:docMk/>
            <pc:sldMk cId="3244291076" sldId="264"/>
            <ac:spMk id="1451" creationId="{00000000-0000-0000-0000-000000000000}"/>
          </ac:spMkLst>
        </pc:spChg>
      </pc:sldChg>
      <pc:sldChg chg="modSp">
        <pc:chgData name="Monica Pope" userId="f452de3445d0aa3f" providerId="Windows Live" clId="Web-{DB0183CD-F412-426B-AD60-17AC1CE03921}" dt="2018-11-17T18:53:13.466" v="1593" actId="1076"/>
        <pc:sldMkLst>
          <pc:docMk/>
          <pc:sldMk cId="3143244152" sldId="270"/>
        </pc:sldMkLst>
        <pc:spChg chg="mod">
          <ac:chgData name="Monica Pope" userId="f452de3445d0aa3f" providerId="Windows Live" clId="Web-{DB0183CD-F412-426B-AD60-17AC1CE03921}" dt="2018-11-17T18:53:13.466" v="1593" actId="1076"/>
          <ac:spMkLst>
            <pc:docMk/>
            <pc:sldMk cId="3143244152" sldId="270"/>
            <ac:spMk id="2" creationId="{5BC0F1FB-E239-4AFE-B7BC-58B6B170887D}"/>
          </ac:spMkLst>
        </pc:spChg>
      </pc:sldChg>
      <pc:sldChg chg="modSp">
        <pc:chgData name="Monica Pope" userId="f452de3445d0aa3f" providerId="Windows Live" clId="Web-{DB0183CD-F412-426B-AD60-17AC1CE03921}" dt="2018-11-17T17:15:46.787" v="1" actId="20577"/>
        <pc:sldMkLst>
          <pc:docMk/>
          <pc:sldMk cId="3297870441" sldId="273"/>
        </pc:sldMkLst>
        <pc:spChg chg="mod">
          <ac:chgData name="Monica Pope" userId="f452de3445d0aa3f" providerId="Windows Live" clId="Web-{DB0183CD-F412-426B-AD60-17AC1CE03921}" dt="2018-11-17T17:15:46.787" v="1" actId="20577"/>
          <ac:spMkLst>
            <pc:docMk/>
            <pc:sldMk cId="3297870441" sldId="273"/>
            <ac:spMk id="4" creationId="{A9E38059-1645-4724-9F1F-E543833BAFD8}"/>
          </ac:spMkLst>
        </pc:spChg>
      </pc:sldChg>
      <pc:sldChg chg="modSp">
        <pc:chgData name="Monica Pope" userId="f452de3445d0aa3f" providerId="Windows Live" clId="Web-{DB0183CD-F412-426B-AD60-17AC1CE03921}" dt="2018-11-17T17:16:50.803" v="12" actId="1076"/>
        <pc:sldMkLst>
          <pc:docMk/>
          <pc:sldMk cId="3325750996" sldId="274"/>
        </pc:sldMkLst>
        <pc:spChg chg="mod">
          <ac:chgData name="Monica Pope" userId="f452de3445d0aa3f" providerId="Windows Live" clId="Web-{DB0183CD-F412-426B-AD60-17AC1CE03921}" dt="2018-11-17T17:16:44.896" v="11" actId="14100"/>
          <ac:spMkLst>
            <pc:docMk/>
            <pc:sldMk cId="3325750996" sldId="274"/>
            <ac:spMk id="2" creationId="{5BC0F1FB-E239-4AFE-B7BC-58B6B170887D}"/>
          </ac:spMkLst>
        </pc:spChg>
        <pc:picChg chg="mod">
          <ac:chgData name="Monica Pope" userId="f452de3445d0aa3f" providerId="Windows Live" clId="Web-{DB0183CD-F412-426B-AD60-17AC1CE03921}" dt="2018-11-17T17:16:50.803" v="12" actId="1076"/>
          <ac:picMkLst>
            <pc:docMk/>
            <pc:sldMk cId="3325750996" sldId="274"/>
            <ac:picMk id="7" creationId="{0ABBD673-2C6D-475B-9E30-79C9013C8A25}"/>
          </ac:picMkLst>
        </pc:picChg>
      </pc:sldChg>
      <pc:sldChg chg="modSp">
        <pc:chgData name="Monica Pope" userId="f452de3445d0aa3f" providerId="Windows Live" clId="Web-{DB0183CD-F412-426B-AD60-17AC1CE03921}" dt="2018-11-17T17:17:06.725" v="25" actId="14100"/>
        <pc:sldMkLst>
          <pc:docMk/>
          <pc:sldMk cId="2999795396" sldId="275"/>
        </pc:sldMkLst>
        <pc:spChg chg="mod">
          <ac:chgData name="Monica Pope" userId="f452de3445d0aa3f" providerId="Windows Live" clId="Web-{DB0183CD-F412-426B-AD60-17AC1CE03921}" dt="2018-11-17T17:17:06.725" v="25" actId="14100"/>
          <ac:spMkLst>
            <pc:docMk/>
            <pc:sldMk cId="2999795396" sldId="275"/>
            <ac:spMk id="6" creationId="{13F424D0-B018-46C6-A123-E6F0E7B9375C}"/>
          </ac:spMkLst>
        </pc:spChg>
      </pc:sldChg>
      <pc:sldChg chg="modSp">
        <pc:chgData name="Monica Pope" userId="f452de3445d0aa3f" providerId="Windows Live" clId="Web-{DB0183CD-F412-426B-AD60-17AC1CE03921}" dt="2018-11-17T17:17:37.053" v="26" actId="1076"/>
        <pc:sldMkLst>
          <pc:docMk/>
          <pc:sldMk cId="1097033473" sldId="276"/>
        </pc:sldMkLst>
        <pc:spChg chg="mod">
          <ac:chgData name="Monica Pope" userId="f452de3445d0aa3f" providerId="Windows Live" clId="Web-{DB0183CD-F412-426B-AD60-17AC1CE03921}" dt="2018-11-17T17:17:37.053" v="26" actId="1076"/>
          <ac:spMkLst>
            <pc:docMk/>
            <pc:sldMk cId="1097033473" sldId="276"/>
            <ac:spMk id="7" creationId="{C61E7E3E-3AEB-43D6-BB46-043C9870169C}"/>
          </ac:spMkLst>
        </pc:spChg>
      </pc:sldChg>
      <pc:sldChg chg="addSp delSp modSp">
        <pc:chgData name="Monica Pope" userId="f452de3445d0aa3f" providerId="Windows Live" clId="Web-{DB0183CD-F412-426B-AD60-17AC1CE03921}" dt="2018-11-17T17:18:20.537" v="32"/>
        <pc:sldMkLst>
          <pc:docMk/>
          <pc:sldMk cId="1736597463" sldId="277"/>
        </pc:sldMkLst>
        <pc:spChg chg="del mod">
          <ac:chgData name="Monica Pope" userId="f452de3445d0aa3f" providerId="Windows Live" clId="Web-{DB0183CD-F412-426B-AD60-17AC1CE03921}" dt="2018-11-17T17:18:11.178" v="30"/>
          <ac:spMkLst>
            <pc:docMk/>
            <pc:sldMk cId="1736597463" sldId="277"/>
            <ac:spMk id="4" creationId="{7BBAECAE-F064-4D32-BEA7-BFE935494A5D}"/>
          </ac:spMkLst>
        </pc:spChg>
        <pc:spChg chg="mod">
          <ac:chgData name="Monica Pope" userId="f452de3445d0aa3f" providerId="Windows Live" clId="Web-{DB0183CD-F412-426B-AD60-17AC1CE03921}" dt="2018-11-17T17:17:52.240" v="27" actId="1076"/>
          <ac:spMkLst>
            <pc:docMk/>
            <pc:sldMk cId="1736597463" sldId="277"/>
            <ac:spMk id="6" creationId="{9C6B011C-CD5E-4E72-A6EA-CA313D4727AC}"/>
          </ac:spMkLst>
        </pc:spChg>
        <pc:spChg chg="mod">
          <ac:chgData name="Monica Pope" userId="f452de3445d0aa3f" providerId="Windows Live" clId="Web-{DB0183CD-F412-426B-AD60-17AC1CE03921}" dt="2018-11-17T17:17:57.662" v="28" actId="1076"/>
          <ac:spMkLst>
            <pc:docMk/>
            <pc:sldMk cId="1736597463" sldId="277"/>
            <ac:spMk id="7" creationId="{C61E7E3E-3AEB-43D6-BB46-043C9870169C}"/>
          </ac:spMkLst>
        </pc:spChg>
        <pc:picChg chg="add del">
          <ac:chgData name="Monica Pope" userId="f452de3445d0aa3f" providerId="Windows Live" clId="Web-{DB0183CD-F412-426B-AD60-17AC1CE03921}" dt="2018-11-17T17:18:20.537" v="32"/>
          <ac:picMkLst>
            <pc:docMk/>
            <pc:sldMk cId="1736597463" sldId="277"/>
            <ac:picMk id="5" creationId="{5DFBB9C6-6FE2-4A65-9E18-68ACDCC30DBE}"/>
          </ac:picMkLst>
        </pc:picChg>
      </pc:sldChg>
      <pc:sldChg chg="addSp delSp addAnim delAnim">
        <pc:chgData name="Monica Pope" userId="f452de3445d0aa3f" providerId="Windows Live" clId="Web-{DB0183CD-F412-426B-AD60-17AC1CE03921}" dt="2018-11-17T19:15:15.709" v="1620"/>
        <pc:sldMkLst>
          <pc:docMk/>
          <pc:sldMk cId="2546999578" sldId="286"/>
        </pc:sldMkLst>
        <pc:spChg chg="add del">
          <ac:chgData name="Monica Pope" userId="f452de3445d0aa3f" providerId="Windows Live" clId="Web-{DB0183CD-F412-426B-AD60-17AC1CE03921}" dt="2018-11-17T19:15:15.709" v="1620"/>
          <ac:spMkLst>
            <pc:docMk/>
            <pc:sldMk cId="2546999578" sldId="286"/>
            <ac:spMk id="7" creationId="{D60EAA48-871E-443C-A90E-2E86C8A7E48A}"/>
          </ac:spMkLst>
        </pc:spChg>
      </pc:sldChg>
      <pc:sldChg chg="delSp modSp delAnim">
        <pc:chgData name="Monica Pope" userId="f452de3445d0aa3f" providerId="Windows Live" clId="Web-{DB0183CD-F412-426B-AD60-17AC1CE03921}" dt="2018-11-17T17:38:42.080" v="439" actId="1076"/>
        <pc:sldMkLst>
          <pc:docMk/>
          <pc:sldMk cId="912469669" sldId="288"/>
        </pc:sldMkLst>
        <pc:spChg chg="mod">
          <ac:chgData name="Monica Pope" userId="f452de3445d0aa3f" providerId="Windows Live" clId="Web-{DB0183CD-F412-426B-AD60-17AC1CE03921}" dt="2018-11-17T17:38:36.017" v="438" actId="1076"/>
          <ac:spMkLst>
            <pc:docMk/>
            <pc:sldMk cId="912469669" sldId="288"/>
            <ac:spMk id="6" creationId="{9C6B011C-CD5E-4E72-A6EA-CA313D4727AC}"/>
          </ac:spMkLst>
        </pc:spChg>
        <pc:spChg chg="del">
          <ac:chgData name="Monica Pope" userId="f452de3445d0aa3f" providerId="Windows Live" clId="Web-{DB0183CD-F412-426B-AD60-17AC1CE03921}" dt="2018-11-17T17:38:29.111" v="437"/>
          <ac:spMkLst>
            <pc:docMk/>
            <pc:sldMk cId="912469669" sldId="288"/>
            <ac:spMk id="7" creationId="{605C4B34-1630-48CD-B14F-C43E7CF1E8C6}"/>
          </ac:spMkLst>
        </pc:spChg>
        <pc:spChg chg="mod">
          <ac:chgData name="Monica Pope" userId="f452de3445d0aa3f" providerId="Windows Live" clId="Web-{DB0183CD-F412-426B-AD60-17AC1CE03921}" dt="2018-11-17T17:38:42.080" v="439" actId="1076"/>
          <ac:spMkLst>
            <pc:docMk/>
            <pc:sldMk cId="912469669" sldId="288"/>
            <ac:spMk id="8" creationId="{932A3DF9-6439-462D-B95B-E8552FBAA897}"/>
          </ac:spMkLst>
        </pc:spChg>
      </pc:sldChg>
      <pc:sldChg chg="modSp">
        <pc:chgData name="Monica Pope" userId="f452de3445d0aa3f" providerId="Windows Live" clId="Web-{DB0183CD-F412-426B-AD60-17AC1CE03921}" dt="2018-11-17T17:47:13.927" v="541" actId="1076"/>
        <pc:sldMkLst>
          <pc:docMk/>
          <pc:sldMk cId="4183622581" sldId="289"/>
        </pc:sldMkLst>
        <pc:picChg chg="mod">
          <ac:chgData name="Monica Pope" userId="f452de3445d0aa3f" providerId="Windows Live" clId="Web-{DB0183CD-F412-426B-AD60-17AC1CE03921}" dt="2018-11-17T17:47:13.927" v="541" actId="1076"/>
          <ac:picMkLst>
            <pc:docMk/>
            <pc:sldMk cId="4183622581" sldId="289"/>
            <ac:picMk id="5" creationId="{5DFBB9C6-6FE2-4A65-9E18-68ACDCC30DBE}"/>
          </ac:picMkLst>
        </pc:picChg>
      </pc:sldChg>
      <pc:sldChg chg="modSp">
        <pc:chgData name="Monica Pope" userId="f452de3445d0aa3f" providerId="Windows Live" clId="Web-{DB0183CD-F412-426B-AD60-17AC1CE03921}" dt="2018-11-17T18:06:17.702" v="793" actId="1076"/>
        <pc:sldMkLst>
          <pc:docMk/>
          <pc:sldMk cId="1994281808" sldId="291"/>
        </pc:sldMkLst>
        <pc:spChg chg="mod">
          <ac:chgData name="Monica Pope" userId="f452de3445d0aa3f" providerId="Windows Live" clId="Web-{DB0183CD-F412-426B-AD60-17AC1CE03921}" dt="2018-11-17T18:06:17.702" v="793" actId="1076"/>
          <ac:spMkLst>
            <pc:docMk/>
            <pc:sldMk cId="1994281808" sldId="291"/>
            <ac:spMk id="1723" creationId="{00000000-0000-0000-0000-000000000000}"/>
          </ac:spMkLst>
        </pc:spChg>
      </pc:sldChg>
      <pc:sldChg chg="modSp">
        <pc:chgData name="Monica Pope" userId="f452de3445d0aa3f" providerId="Windows Live" clId="Web-{DB0183CD-F412-426B-AD60-17AC1CE03921}" dt="2018-11-17T18:03:24.310" v="764" actId="1076"/>
        <pc:sldMkLst>
          <pc:docMk/>
          <pc:sldMk cId="3924927325" sldId="292"/>
        </pc:sldMkLst>
        <pc:spChg chg="mod">
          <ac:chgData name="Monica Pope" userId="f452de3445d0aa3f" providerId="Windows Live" clId="Web-{DB0183CD-F412-426B-AD60-17AC1CE03921}" dt="2018-11-17T18:03:24.310" v="764" actId="1076"/>
          <ac:spMkLst>
            <pc:docMk/>
            <pc:sldMk cId="3924927325" sldId="292"/>
            <ac:spMk id="2" creationId="{D697CC80-4C0E-4F26-BBAC-AF6E05874D14}"/>
          </ac:spMkLst>
        </pc:spChg>
        <pc:spChg chg="mod">
          <ac:chgData name="Monica Pope" userId="f452de3445d0aa3f" providerId="Windows Live" clId="Web-{DB0183CD-F412-426B-AD60-17AC1CE03921}" dt="2018-11-17T18:03:01.232" v="759" actId="1076"/>
          <ac:spMkLst>
            <pc:docMk/>
            <pc:sldMk cId="3924927325" sldId="292"/>
            <ac:spMk id="4" creationId="{9D37E513-296A-4D45-B4CD-64CACB3E3A62}"/>
          </ac:spMkLst>
        </pc:spChg>
        <pc:picChg chg="mod">
          <ac:chgData name="Monica Pope" userId="f452de3445d0aa3f" providerId="Windows Live" clId="Web-{DB0183CD-F412-426B-AD60-17AC1CE03921}" dt="2018-11-17T18:02:53.889" v="758" actId="1076"/>
          <ac:picMkLst>
            <pc:docMk/>
            <pc:sldMk cId="3924927325" sldId="292"/>
            <ac:picMk id="8" creationId="{45AC3FF5-15EA-4DEB-9B4F-BCCBBC1FFE15}"/>
          </ac:picMkLst>
        </pc:picChg>
      </pc:sldChg>
      <pc:sldChg chg="modSp">
        <pc:chgData name="Monica Pope" userId="f452de3445d0aa3f" providerId="Windows Live" clId="Web-{DB0183CD-F412-426B-AD60-17AC1CE03921}" dt="2018-11-17T18:03:55.045" v="769" actId="1076"/>
        <pc:sldMkLst>
          <pc:docMk/>
          <pc:sldMk cId="1877153618" sldId="293"/>
        </pc:sldMkLst>
        <pc:spChg chg="mod">
          <ac:chgData name="Monica Pope" userId="f452de3445d0aa3f" providerId="Windows Live" clId="Web-{DB0183CD-F412-426B-AD60-17AC1CE03921}" dt="2018-11-17T18:03:51.654" v="768" actId="1076"/>
          <ac:spMkLst>
            <pc:docMk/>
            <pc:sldMk cId="1877153618" sldId="293"/>
            <ac:spMk id="2" creationId="{D697CC80-4C0E-4F26-BBAC-AF6E05874D14}"/>
          </ac:spMkLst>
        </pc:spChg>
        <pc:spChg chg="mod">
          <ac:chgData name="Monica Pope" userId="f452de3445d0aa3f" providerId="Windows Live" clId="Web-{DB0183CD-F412-426B-AD60-17AC1CE03921}" dt="2018-11-17T18:03:55.045" v="769" actId="1076"/>
          <ac:spMkLst>
            <pc:docMk/>
            <pc:sldMk cId="1877153618" sldId="293"/>
            <ac:spMk id="4" creationId="{9D37E513-296A-4D45-B4CD-64CACB3E3A62}"/>
          </ac:spMkLst>
        </pc:spChg>
      </pc:sldChg>
      <pc:sldChg chg="addSp delSp modSp delAnim">
        <pc:chgData name="Monica Pope" userId="f452de3445d0aa3f" providerId="Windows Live" clId="Web-{DB0183CD-F412-426B-AD60-17AC1CE03921}" dt="2018-11-17T18:05:47.577" v="785" actId="1076"/>
        <pc:sldMkLst>
          <pc:docMk/>
          <pc:sldMk cId="362077408" sldId="294"/>
        </pc:sldMkLst>
        <pc:spChg chg="mod">
          <ac:chgData name="Monica Pope" userId="f452de3445d0aa3f" providerId="Windows Live" clId="Web-{DB0183CD-F412-426B-AD60-17AC1CE03921}" dt="2018-11-17T18:05:47.577" v="785" actId="1076"/>
          <ac:spMkLst>
            <pc:docMk/>
            <pc:sldMk cId="362077408" sldId="294"/>
            <ac:spMk id="2" creationId="{D697CC80-4C0E-4F26-BBAC-AF6E05874D14}"/>
          </ac:spMkLst>
        </pc:spChg>
        <pc:spChg chg="mod">
          <ac:chgData name="Monica Pope" userId="f452de3445d0aa3f" providerId="Windows Live" clId="Web-{DB0183CD-F412-426B-AD60-17AC1CE03921}" dt="2018-11-17T18:05:27.108" v="780" actId="1076"/>
          <ac:spMkLst>
            <pc:docMk/>
            <pc:sldMk cId="362077408" sldId="294"/>
            <ac:spMk id="4" creationId="{9D37E513-296A-4D45-B4CD-64CACB3E3A62}"/>
          </ac:spMkLst>
        </pc:spChg>
        <pc:spChg chg="add del mod">
          <ac:chgData name="Monica Pope" userId="f452de3445d0aa3f" providerId="Windows Live" clId="Web-{DB0183CD-F412-426B-AD60-17AC1CE03921}" dt="2018-11-17T18:05:08.764" v="777"/>
          <ac:spMkLst>
            <pc:docMk/>
            <pc:sldMk cId="362077408" sldId="294"/>
            <ac:spMk id="7" creationId="{263A58D0-74F9-4E4C-91CE-F2A972B9AB4E}"/>
          </ac:spMkLst>
        </pc:spChg>
        <pc:picChg chg="del">
          <ac:chgData name="Monica Pope" userId="f452de3445d0aa3f" providerId="Windows Live" clId="Web-{DB0183CD-F412-426B-AD60-17AC1CE03921}" dt="2018-11-17T18:04:02.186" v="770"/>
          <ac:picMkLst>
            <pc:docMk/>
            <pc:sldMk cId="362077408" sldId="294"/>
            <ac:picMk id="8" creationId="{45AC3FF5-15EA-4DEB-9B4F-BCCBBC1FFE15}"/>
          </ac:picMkLst>
        </pc:picChg>
        <pc:picChg chg="add del mod ord modCrop">
          <ac:chgData name="Monica Pope" userId="f452de3445d0aa3f" providerId="Windows Live" clId="Web-{DB0183CD-F412-426B-AD60-17AC1CE03921}" dt="2018-11-17T18:04:45.998" v="776"/>
          <ac:picMkLst>
            <pc:docMk/>
            <pc:sldMk cId="362077408" sldId="294"/>
            <ac:picMk id="9" creationId="{5E84FFCE-9F0B-4C1F-8E2A-F163CA73B971}"/>
          </ac:picMkLst>
        </pc:picChg>
        <pc:picChg chg="add mod ord modCrop">
          <ac:chgData name="Monica Pope" userId="f452de3445d0aa3f" providerId="Windows Live" clId="Web-{DB0183CD-F412-426B-AD60-17AC1CE03921}" dt="2018-11-17T18:05:18.842" v="779" actId="1076"/>
          <ac:picMkLst>
            <pc:docMk/>
            <pc:sldMk cId="362077408" sldId="294"/>
            <ac:picMk id="11" creationId="{9B88326D-8904-4625-A44B-8B94C2509B26}"/>
          </ac:picMkLst>
        </pc:picChg>
      </pc:sldChg>
      <pc:sldChg chg="modSp">
        <pc:chgData name="Monica Pope" userId="f452de3445d0aa3f" providerId="Windows Live" clId="Web-{DB0183CD-F412-426B-AD60-17AC1CE03921}" dt="2018-11-17T18:06:01.545" v="789" actId="1076"/>
        <pc:sldMkLst>
          <pc:docMk/>
          <pc:sldMk cId="256563632" sldId="295"/>
        </pc:sldMkLst>
        <pc:spChg chg="mod">
          <ac:chgData name="Monica Pope" userId="f452de3445d0aa3f" providerId="Windows Live" clId="Web-{DB0183CD-F412-426B-AD60-17AC1CE03921}" dt="2018-11-17T18:06:01.545" v="789" actId="1076"/>
          <ac:spMkLst>
            <pc:docMk/>
            <pc:sldMk cId="256563632" sldId="295"/>
            <ac:spMk id="2" creationId="{D697CC80-4C0E-4F26-BBAC-AF6E05874D14}"/>
          </ac:spMkLst>
        </pc:spChg>
      </pc:sldChg>
      <pc:sldChg chg="modSp">
        <pc:chgData name="Monica Pope" userId="f452de3445d0aa3f" providerId="Windows Live" clId="Web-{DB0183CD-F412-426B-AD60-17AC1CE03921}" dt="2018-11-17T18:15:12.151" v="795" actId="1076"/>
        <pc:sldMkLst>
          <pc:docMk/>
          <pc:sldMk cId="3859995723" sldId="297"/>
        </pc:sldMkLst>
        <pc:picChg chg="mod">
          <ac:chgData name="Monica Pope" userId="f452de3445d0aa3f" providerId="Windows Live" clId="Web-{DB0183CD-F412-426B-AD60-17AC1CE03921}" dt="2018-11-17T18:15:12.151" v="795" actId="1076"/>
          <ac:picMkLst>
            <pc:docMk/>
            <pc:sldMk cId="3859995723" sldId="297"/>
            <ac:picMk id="8" creationId="{45AC3FF5-15EA-4DEB-9B4F-BCCBBC1FFE15}"/>
          </ac:picMkLst>
        </pc:picChg>
      </pc:sldChg>
      <pc:sldChg chg="modSp">
        <pc:chgData name="Monica Pope" userId="f452de3445d0aa3f" providerId="Windows Live" clId="Web-{DB0183CD-F412-426B-AD60-17AC1CE03921}" dt="2018-11-17T18:16:01.870" v="799" actId="1076"/>
        <pc:sldMkLst>
          <pc:docMk/>
          <pc:sldMk cId="3070633473" sldId="300"/>
        </pc:sldMkLst>
        <pc:spChg chg="mod">
          <ac:chgData name="Monica Pope" userId="f452de3445d0aa3f" providerId="Windows Live" clId="Web-{DB0183CD-F412-426B-AD60-17AC1CE03921}" dt="2018-11-17T18:16:01.870" v="799" actId="1076"/>
          <ac:spMkLst>
            <pc:docMk/>
            <pc:sldMk cId="3070633473" sldId="300"/>
            <ac:spMk id="2" creationId="{05C67DFF-B5F4-4E27-9F91-E6BE6756986F}"/>
          </ac:spMkLst>
        </pc:spChg>
        <pc:spChg chg="mod">
          <ac:chgData name="Monica Pope" userId="f452de3445d0aa3f" providerId="Windows Live" clId="Web-{DB0183CD-F412-426B-AD60-17AC1CE03921}" dt="2018-11-17T18:15:45.339" v="796" actId="1076"/>
          <ac:spMkLst>
            <pc:docMk/>
            <pc:sldMk cId="3070633473" sldId="300"/>
            <ac:spMk id="3" creationId="{9C24D0E7-3389-4976-9053-695257771E8B}"/>
          </ac:spMkLst>
        </pc:spChg>
      </pc:sldChg>
      <pc:sldChg chg="modSp">
        <pc:chgData name="Monica Pope" userId="f452de3445d0aa3f" providerId="Windows Live" clId="Web-{DB0183CD-F412-426B-AD60-17AC1CE03921}" dt="2018-11-17T18:16:16.089" v="801" actId="1076"/>
        <pc:sldMkLst>
          <pc:docMk/>
          <pc:sldMk cId="3195107340" sldId="301"/>
        </pc:sldMkLst>
        <pc:spChg chg="mod">
          <ac:chgData name="Monica Pope" userId="f452de3445d0aa3f" providerId="Windows Live" clId="Web-{DB0183CD-F412-426B-AD60-17AC1CE03921}" dt="2018-11-17T18:16:16.089" v="801" actId="1076"/>
          <ac:spMkLst>
            <pc:docMk/>
            <pc:sldMk cId="3195107340" sldId="301"/>
            <ac:spMk id="2" creationId="{05C67DFF-B5F4-4E27-9F91-E6BE6756986F}"/>
          </ac:spMkLst>
        </pc:spChg>
        <pc:spChg chg="mod">
          <ac:chgData name="Monica Pope" userId="f452de3445d0aa3f" providerId="Windows Live" clId="Web-{DB0183CD-F412-426B-AD60-17AC1CE03921}" dt="2018-11-17T18:16:11.729" v="800" actId="1076"/>
          <ac:spMkLst>
            <pc:docMk/>
            <pc:sldMk cId="3195107340" sldId="301"/>
            <ac:spMk id="3" creationId="{9C24D0E7-3389-4976-9053-695257771E8B}"/>
          </ac:spMkLst>
        </pc:spChg>
      </pc:sldChg>
      <pc:sldChg chg="modSp">
        <pc:chgData name="Monica Pope" userId="f452de3445d0aa3f" providerId="Windows Live" clId="Web-{DB0183CD-F412-426B-AD60-17AC1CE03921}" dt="2018-11-17T18:16:33.776" v="804" actId="1076"/>
        <pc:sldMkLst>
          <pc:docMk/>
          <pc:sldMk cId="1953217945" sldId="302"/>
        </pc:sldMkLst>
        <pc:spChg chg="mod">
          <ac:chgData name="Monica Pope" userId="f452de3445d0aa3f" providerId="Windows Live" clId="Web-{DB0183CD-F412-426B-AD60-17AC1CE03921}" dt="2018-11-17T18:16:24.292" v="802" actId="1076"/>
          <ac:spMkLst>
            <pc:docMk/>
            <pc:sldMk cId="1953217945" sldId="302"/>
            <ac:spMk id="2" creationId="{05C67DFF-B5F4-4E27-9F91-E6BE6756986F}"/>
          </ac:spMkLst>
        </pc:spChg>
        <pc:spChg chg="mod">
          <ac:chgData name="Monica Pope" userId="f452de3445d0aa3f" providerId="Windows Live" clId="Web-{DB0183CD-F412-426B-AD60-17AC1CE03921}" dt="2018-11-17T18:16:33.776" v="804" actId="1076"/>
          <ac:spMkLst>
            <pc:docMk/>
            <pc:sldMk cId="1953217945" sldId="302"/>
            <ac:spMk id="3" creationId="{9C24D0E7-3389-4976-9053-695257771E8B}"/>
          </ac:spMkLst>
        </pc:spChg>
      </pc:sldChg>
      <pc:sldChg chg="modSp">
        <pc:chgData name="Monica Pope" userId="f452de3445d0aa3f" providerId="Windows Live" clId="Web-{DB0183CD-F412-426B-AD60-17AC1CE03921}" dt="2018-11-17T19:43:01.593" v="1621" actId="1076"/>
        <pc:sldMkLst>
          <pc:docMk/>
          <pc:sldMk cId="3105751390" sldId="308"/>
        </pc:sldMkLst>
        <pc:spChg chg="mod">
          <ac:chgData name="Monica Pope" userId="f452de3445d0aa3f" providerId="Windows Live" clId="Web-{DB0183CD-F412-426B-AD60-17AC1CE03921}" dt="2018-11-17T18:27:39.482" v="939" actId="20577"/>
          <ac:spMkLst>
            <pc:docMk/>
            <pc:sldMk cId="3105751390" sldId="308"/>
            <ac:spMk id="9" creationId="{56038542-F656-453A-91A4-97002CCE05B5}"/>
          </ac:spMkLst>
        </pc:spChg>
        <pc:spChg chg="mod">
          <ac:chgData name="Monica Pope" userId="f452de3445d0aa3f" providerId="Windows Live" clId="Web-{DB0183CD-F412-426B-AD60-17AC1CE03921}" dt="2018-11-17T18:27:04.278" v="918" actId="1076"/>
          <ac:spMkLst>
            <pc:docMk/>
            <pc:sldMk cId="3105751390" sldId="308"/>
            <ac:spMk id="10" creationId="{46D144A1-9D7B-4D7E-BC58-B27C635AAA44}"/>
          </ac:spMkLst>
        </pc:spChg>
        <pc:grpChg chg="mod">
          <ac:chgData name="Monica Pope" userId="f452de3445d0aa3f" providerId="Windows Live" clId="Web-{DB0183CD-F412-426B-AD60-17AC1CE03921}" dt="2018-11-17T19:43:01.593" v="1621" actId="1076"/>
          <ac:grpSpMkLst>
            <pc:docMk/>
            <pc:sldMk cId="3105751390" sldId="308"/>
            <ac:grpSpMk id="11" creationId="{95273F22-8C47-4836-B139-B1BE1169D7FE}"/>
          </ac:grpSpMkLst>
        </pc:grpChg>
      </pc:sldChg>
      <pc:sldChg chg="modSp">
        <pc:chgData name="Monica Pope" userId="f452de3445d0aa3f" providerId="Windows Live" clId="Web-{DB0183CD-F412-426B-AD60-17AC1CE03921}" dt="2018-11-17T18:27:21.950" v="934" actId="1076"/>
        <pc:sldMkLst>
          <pc:docMk/>
          <pc:sldMk cId="2567613817" sldId="309"/>
        </pc:sldMkLst>
        <pc:spChg chg="mod">
          <ac:chgData name="Monica Pope" userId="f452de3445d0aa3f" providerId="Windows Live" clId="Web-{DB0183CD-F412-426B-AD60-17AC1CE03921}" dt="2018-11-17T18:27:19.060" v="932" actId="20577"/>
          <ac:spMkLst>
            <pc:docMk/>
            <pc:sldMk cId="2567613817" sldId="309"/>
            <ac:spMk id="9" creationId="{56038542-F656-453A-91A4-97002CCE05B5}"/>
          </ac:spMkLst>
        </pc:spChg>
        <pc:spChg chg="mod">
          <ac:chgData name="Monica Pope" userId="f452de3445d0aa3f" providerId="Windows Live" clId="Web-{DB0183CD-F412-426B-AD60-17AC1CE03921}" dt="2018-11-17T18:27:21.950" v="934" actId="1076"/>
          <ac:spMkLst>
            <pc:docMk/>
            <pc:sldMk cId="2567613817" sldId="309"/>
            <ac:spMk id="10" creationId="{46D144A1-9D7B-4D7E-BC58-B27C635AAA44}"/>
          </ac:spMkLst>
        </pc:spChg>
      </pc:sldChg>
      <pc:sldChg chg="modSp">
        <pc:chgData name="Monica Pope" userId="f452de3445d0aa3f" providerId="Windows Live" clId="Web-{DB0183CD-F412-426B-AD60-17AC1CE03921}" dt="2018-11-17T18:28:23.779" v="966" actId="14100"/>
        <pc:sldMkLst>
          <pc:docMk/>
          <pc:sldMk cId="4269302318" sldId="310"/>
        </pc:sldMkLst>
        <pc:spChg chg="mod">
          <ac:chgData name="Monica Pope" userId="f452de3445d0aa3f" providerId="Windows Live" clId="Web-{DB0183CD-F412-426B-AD60-17AC1CE03921}" dt="2018-11-17T18:28:23.779" v="966" actId="14100"/>
          <ac:spMkLst>
            <pc:docMk/>
            <pc:sldMk cId="4269302318" sldId="310"/>
            <ac:spMk id="4" creationId="{EDE8B5EB-A319-4EA0-817C-EC0DFECBAC94}"/>
          </ac:spMkLst>
        </pc:spChg>
      </pc:sldChg>
      <pc:sldChg chg="modSp">
        <pc:chgData name="Monica Pope" userId="f452de3445d0aa3f" providerId="Windows Live" clId="Web-{DB0183CD-F412-426B-AD60-17AC1CE03921}" dt="2018-11-17T18:37:00.518" v="1337" actId="20577"/>
        <pc:sldMkLst>
          <pc:docMk/>
          <pc:sldMk cId="4000111984" sldId="311"/>
        </pc:sldMkLst>
        <pc:spChg chg="mod">
          <ac:chgData name="Monica Pope" userId="f452de3445d0aa3f" providerId="Windows Live" clId="Web-{DB0183CD-F412-426B-AD60-17AC1CE03921}" dt="2018-11-17T18:37:00.518" v="1337" actId="20577"/>
          <ac:spMkLst>
            <pc:docMk/>
            <pc:sldMk cId="4000111984" sldId="311"/>
            <ac:spMk id="4" creationId="{EDE8B5EB-A319-4EA0-817C-EC0DFECBAC94}"/>
          </ac:spMkLst>
        </pc:spChg>
      </pc:sldChg>
      <pc:sldChg chg="modSp">
        <pc:chgData name="Monica Pope" userId="f452de3445d0aa3f" providerId="Windows Live" clId="Web-{DB0183CD-F412-426B-AD60-17AC1CE03921}" dt="2018-11-17T18:29:25.326" v="983" actId="1076"/>
        <pc:sldMkLst>
          <pc:docMk/>
          <pc:sldMk cId="1388490685" sldId="312"/>
        </pc:sldMkLst>
        <pc:spChg chg="mod">
          <ac:chgData name="Monica Pope" userId="f452de3445d0aa3f" providerId="Windows Live" clId="Web-{DB0183CD-F412-426B-AD60-17AC1CE03921}" dt="2018-11-17T18:28:58.498" v="970" actId="1076"/>
          <ac:spMkLst>
            <pc:docMk/>
            <pc:sldMk cId="1388490685" sldId="312"/>
            <ac:spMk id="9" creationId="{233C2AB1-C3C4-437E-B1CA-055FFD95C20E}"/>
          </ac:spMkLst>
        </pc:spChg>
        <pc:spChg chg="mod">
          <ac:chgData name="Monica Pope" userId="f452de3445d0aa3f" providerId="Windows Live" clId="Web-{DB0183CD-F412-426B-AD60-17AC1CE03921}" dt="2018-11-17T18:29:19.888" v="980" actId="1076"/>
          <ac:spMkLst>
            <pc:docMk/>
            <pc:sldMk cId="1388490685" sldId="312"/>
            <ac:spMk id="10" creationId="{3A72BD1B-6EF3-4247-9939-90518ECCECDC}"/>
          </ac:spMkLst>
        </pc:spChg>
        <pc:spChg chg="mod">
          <ac:chgData name="Monica Pope" userId="f452de3445d0aa3f" providerId="Windows Live" clId="Web-{DB0183CD-F412-426B-AD60-17AC1CE03921}" dt="2018-11-17T18:29:07.248" v="979" actId="1076"/>
          <ac:spMkLst>
            <pc:docMk/>
            <pc:sldMk cId="1388490685" sldId="312"/>
            <ac:spMk id="11" creationId="{E0C6E2DF-B94D-4876-9041-23AE25F8CD58}"/>
          </ac:spMkLst>
        </pc:spChg>
        <pc:spChg chg="mod">
          <ac:chgData name="Monica Pope" userId="f452de3445d0aa3f" providerId="Windows Live" clId="Web-{DB0183CD-F412-426B-AD60-17AC1CE03921}" dt="2018-11-17T18:29:25.326" v="983" actId="1076"/>
          <ac:spMkLst>
            <pc:docMk/>
            <pc:sldMk cId="1388490685" sldId="312"/>
            <ac:spMk id="12" creationId="{012DEC7F-2AC1-4598-A533-AE937422255B}"/>
          </ac:spMkLst>
        </pc:spChg>
      </pc:sldChg>
      <pc:sldChg chg="modSp">
        <pc:chgData name="Monica Pope" userId="f452de3445d0aa3f" providerId="Windows Live" clId="Web-{DB0183CD-F412-426B-AD60-17AC1CE03921}" dt="2018-11-17T18:29:35.279" v="984" actId="1076"/>
        <pc:sldMkLst>
          <pc:docMk/>
          <pc:sldMk cId="3743275937" sldId="313"/>
        </pc:sldMkLst>
        <pc:spChg chg="mod">
          <ac:chgData name="Monica Pope" userId="f452de3445d0aa3f" providerId="Windows Live" clId="Web-{DB0183CD-F412-426B-AD60-17AC1CE03921}" dt="2018-11-17T18:29:35.279" v="984" actId="1076"/>
          <ac:spMkLst>
            <pc:docMk/>
            <pc:sldMk cId="3743275937" sldId="313"/>
            <ac:spMk id="2" creationId="{87DB9A15-CB46-4822-A6EA-9A87DD78A0AF}"/>
          </ac:spMkLst>
        </pc:spChg>
      </pc:sldChg>
      <pc:sldChg chg="modSp">
        <pc:chgData name="Monica Pope" userId="f452de3445d0aa3f" providerId="Windows Live" clId="Web-{DB0183CD-F412-426B-AD60-17AC1CE03921}" dt="2018-11-17T18:30:09.888" v="986" actId="20577"/>
        <pc:sldMkLst>
          <pc:docMk/>
          <pc:sldMk cId="2164544324" sldId="314"/>
        </pc:sldMkLst>
        <pc:spChg chg="mod">
          <ac:chgData name="Monica Pope" userId="f452de3445d0aa3f" providerId="Windows Live" clId="Web-{DB0183CD-F412-426B-AD60-17AC1CE03921}" dt="2018-11-17T18:30:09.888" v="986" actId="20577"/>
          <ac:spMkLst>
            <pc:docMk/>
            <pc:sldMk cId="2164544324" sldId="314"/>
            <ac:spMk id="4" creationId="{A2233B4B-A49B-456D-ACD5-1870FC562542}"/>
          </ac:spMkLst>
        </pc:spChg>
      </pc:sldChg>
      <pc:sldChg chg="modSp">
        <pc:chgData name="Monica Pope" userId="f452de3445d0aa3f" providerId="Windows Live" clId="Web-{DB0183CD-F412-426B-AD60-17AC1CE03921}" dt="2018-11-17T18:45:39.443" v="1509" actId="1076"/>
        <pc:sldMkLst>
          <pc:docMk/>
          <pc:sldMk cId="2754380824" sldId="322"/>
        </pc:sldMkLst>
        <pc:spChg chg="mod">
          <ac:chgData name="Monica Pope" userId="f452de3445d0aa3f" providerId="Windows Live" clId="Web-{DB0183CD-F412-426B-AD60-17AC1CE03921}" dt="2018-11-17T18:45:39.443" v="1509" actId="1076"/>
          <ac:spMkLst>
            <pc:docMk/>
            <pc:sldMk cId="2754380824" sldId="322"/>
            <ac:spMk id="4" creationId="{9AD3AF26-24F5-434C-9614-3648FD26DDB1}"/>
          </ac:spMkLst>
        </pc:spChg>
        <pc:picChg chg="mod">
          <ac:chgData name="Monica Pope" userId="f452de3445d0aa3f" providerId="Windows Live" clId="Web-{DB0183CD-F412-426B-AD60-17AC1CE03921}" dt="2018-11-17T18:45:32.787" v="1508" actId="1076"/>
          <ac:picMkLst>
            <pc:docMk/>
            <pc:sldMk cId="2754380824" sldId="322"/>
            <ac:picMk id="6" creationId="{8E98A0C5-8F30-4433-93B0-52974C84990A}"/>
          </ac:picMkLst>
        </pc:picChg>
      </pc:sldChg>
      <pc:sldChg chg="modSp">
        <pc:chgData name="Monica Pope" userId="f452de3445d0aa3f" providerId="Windows Live" clId="Web-{DB0183CD-F412-426B-AD60-17AC1CE03921}" dt="2018-11-17T18:43:26.583" v="1459" actId="14100"/>
        <pc:sldMkLst>
          <pc:docMk/>
          <pc:sldMk cId="1068742405" sldId="323"/>
        </pc:sldMkLst>
        <pc:grpChg chg="mod">
          <ac:chgData name="Monica Pope" userId="f452de3445d0aa3f" providerId="Windows Live" clId="Web-{DB0183CD-F412-426B-AD60-17AC1CE03921}" dt="2018-11-17T18:43:26.583" v="1459" actId="14100"/>
          <ac:grpSpMkLst>
            <pc:docMk/>
            <pc:sldMk cId="1068742405" sldId="323"/>
            <ac:grpSpMk id="8" creationId="{E348AD80-3B12-43CE-8232-803F3674F25B}"/>
          </ac:grpSpMkLst>
        </pc:grpChg>
      </pc:sldChg>
      <pc:sldChg chg="modSp">
        <pc:chgData name="Monica Pope" userId="f452de3445d0aa3f" providerId="Windows Live" clId="Web-{DB0183CD-F412-426B-AD60-17AC1CE03921}" dt="2018-11-17T18:40:57.020" v="1404" actId="20577"/>
        <pc:sldMkLst>
          <pc:docMk/>
          <pc:sldMk cId="4004775819" sldId="329"/>
        </pc:sldMkLst>
        <pc:spChg chg="mod">
          <ac:chgData name="Monica Pope" userId="f452de3445d0aa3f" providerId="Windows Live" clId="Web-{DB0183CD-F412-426B-AD60-17AC1CE03921}" dt="2018-11-17T18:40:57.020" v="1404" actId="20577"/>
          <ac:spMkLst>
            <pc:docMk/>
            <pc:sldMk cId="4004775819" sldId="329"/>
            <ac:spMk id="2074" creationId="{00000000-0000-0000-0000-000000000000}"/>
          </ac:spMkLst>
        </pc:spChg>
      </pc:sldChg>
      <pc:sldChg chg="modSp">
        <pc:chgData name="Monica Pope" userId="f452de3445d0aa3f" providerId="Windows Live" clId="Web-{DB0183CD-F412-426B-AD60-17AC1CE03921}" dt="2018-11-17T18:40:26.614" v="1380" actId="20577"/>
        <pc:sldMkLst>
          <pc:docMk/>
          <pc:sldMk cId="1172828729" sldId="333"/>
        </pc:sldMkLst>
        <pc:spChg chg="mod">
          <ac:chgData name="Monica Pope" userId="f452de3445d0aa3f" providerId="Windows Live" clId="Web-{DB0183CD-F412-426B-AD60-17AC1CE03921}" dt="2018-11-17T18:40:26.614" v="1380" actId="20577"/>
          <ac:spMkLst>
            <pc:docMk/>
            <pc:sldMk cId="1172828729" sldId="333"/>
            <ac:spMk id="5" creationId="{5F139B29-DEEF-44B4-A328-84EF8173372E}"/>
          </ac:spMkLst>
        </pc:spChg>
      </pc:sldChg>
      <pc:sldChg chg="modSp">
        <pc:chgData name="Monica Pope" userId="f452de3445d0aa3f" providerId="Windows Live" clId="Web-{DB0183CD-F412-426B-AD60-17AC1CE03921}" dt="2018-11-17T18:43:07.677" v="1456" actId="1076"/>
        <pc:sldMkLst>
          <pc:docMk/>
          <pc:sldMk cId="2347990391" sldId="334"/>
        </pc:sldMkLst>
        <pc:spChg chg="mod">
          <ac:chgData name="Monica Pope" userId="f452de3445d0aa3f" providerId="Windows Live" clId="Web-{DB0183CD-F412-426B-AD60-17AC1CE03921}" dt="2018-11-17T18:43:00.865" v="1454" actId="20577"/>
          <ac:spMkLst>
            <pc:docMk/>
            <pc:sldMk cId="2347990391" sldId="334"/>
            <ac:spMk id="4" creationId="{9AD3AF26-24F5-434C-9614-3648FD26DDB1}"/>
          </ac:spMkLst>
        </pc:spChg>
        <pc:spChg chg="mod">
          <ac:chgData name="Monica Pope" userId="f452de3445d0aa3f" providerId="Windows Live" clId="Web-{DB0183CD-F412-426B-AD60-17AC1CE03921}" dt="2018-11-17T18:43:07.677" v="1456" actId="1076"/>
          <ac:spMkLst>
            <pc:docMk/>
            <pc:sldMk cId="2347990391" sldId="334"/>
            <ac:spMk id="5" creationId="{5F139B29-DEEF-44B4-A328-84EF8173372E}"/>
          </ac:spMkLst>
        </pc:spChg>
      </pc:sldChg>
      <pc:sldChg chg="modSp">
        <pc:chgData name="Monica Pope" userId="f452de3445d0aa3f" providerId="Windows Live" clId="Web-{DB0183CD-F412-426B-AD60-17AC1CE03921}" dt="2018-11-17T18:40:02.098" v="1377" actId="14100"/>
        <pc:sldMkLst>
          <pc:docMk/>
          <pc:sldMk cId="919840697" sldId="335"/>
        </pc:sldMkLst>
        <pc:spChg chg="mod">
          <ac:chgData name="Monica Pope" userId="f452de3445d0aa3f" providerId="Windows Live" clId="Web-{DB0183CD-F412-426B-AD60-17AC1CE03921}" dt="2018-11-17T18:40:02.098" v="1377" actId="14100"/>
          <ac:spMkLst>
            <pc:docMk/>
            <pc:sldMk cId="919840697" sldId="335"/>
            <ac:spMk id="7" creationId="{65AF842F-9C22-4551-B275-C563999A450A}"/>
          </ac:spMkLst>
        </pc:spChg>
      </pc:sldChg>
      <pc:sldChg chg="modSp">
        <pc:chgData name="Monica Pope" userId="f452de3445d0aa3f" providerId="Windows Live" clId="Web-{DB0183CD-F412-426B-AD60-17AC1CE03921}" dt="2018-11-17T18:45:26.709" v="1507" actId="1076"/>
        <pc:sldMkLst>
          <pc:docMk/>
          <pc:sldMk cId="1494548771" sldId="338"/>
        </pc:sldMkLst>
        <pc:spChg chg="mod">
          <ac:chgData name="Monica Pope" userId="f452de3445d0aa3f" providerId="Windows Live" clId="Web-{DB0183CD-F412-426B-AD60-17AC1CE03921}" dt="2018-11-17T18:45:13.443" v="1504" actId="20577"/>
          <ac:spMkLst>
            <pc:docMk/>
            <pc:sldMk cId="1494548771" sldId="338"/>
            <ac:spMk id="4" creationId="{9AD3AF26-24F5-434C-9614-3648FD26DDB1}"/>
          </ac:spMkLst>
        </pc:spChg>
        <pc:picChg chg="mod">
          <ac:chgData name="Monica Pope" userId="f452de3445d0aa3f" providerId="Windows Live" clId="Web-{DB0183CD-F412-426B-AD60-17AC1CE03921}" dt="2018-11-17T18:45:26.709" v="1507" actId="1076"/>
          <ac:picMkLst>
            <pc:docMk/>
            <pc:sldMk cId="1494548771" sldId="338"/>
            <ac:picMk id="6" creationId="{8E98A0C5-8F30-4433-93B0-52974C84990A}"/>
          </ac:picMkLst>
        </pc:picChg>
      </pc:sldChg>
      <pc:sldChg chg="modSp">
        <pc:chgData name="Monica Pope" userId="f452de3445d0aa3f" providerId="Windows Live" clId="Web-{DB0183CD-F412-426B-AD60-17AC1CE03921}" dt="2018-11-17T18:46:08.631" v="1515" actId="14100"/>
        <pc:sldMkLst>
          <pc:docMk/>
          <pc:sldMk cId="2081096036" sldId="339"/>
        </pc:sldMkLst>
        <pc:spChg chg="mod">
          <ac:chgData name="Monica Pope" userId="f452de3445d0aa3f" providerId="Windows Live" clId="Web-{DB0183CD-F412-426B-AD60-17AC1CE03921}" dt="2018-11-17T18:46:02.537" v="1513" actId="1076"/>
          <ac:spMkLst>
            <pc:docMk/>
            <pc:sldMk cId="2081096036" sldId="339"/>
            <ac:spMk id="4" creationId="{9AD3AF26-24F5-434C-9614-3648FD26DDB1}"/>
          </ac:spMkLst>
        </pc:spChg>
        <pc:picChg chg="mod">
          <ac:chgData name="Monica Pope" userId="f452de3445d0aa3f" providerId="Windows Live" clId="Web-{DB0183CD-F412-426B-AD60-17AC1CE03921}" dt="2018-11-17T18:46:08.631" v="1515" actId="14100"/>
          <ac:picMkLst>
            <pc:docMk/>
            <pc:sldMk cId="2081096036" sldId="339"/>
            <ac:picMk id="6" creationId="{8E98A0C5-8F30-4433-93B0-52974C84990A}"/>
          </ac:picMkLst>
        </pc:picChg>
      </pc:sldChg>
      <pc:sldChg chg="addSp delSp modSp delAnim">
        <pc:chgData name="Monica Pope" userId="f452de3445d0aa3f" providerId="Windows Live" clId="Web-{DB0183CD-F412-426B-AD60-17AC1CE03921}" dt="2018-11-17T17:50:03.880" v="643" actId="1076"/>
        <pc:sldMkLst>
          <pc:docMk/>
          <pc:sldMk cId="2729952139" sldId="345"/>
        </pc:sldMkLst>
        <pc:spChg chg="del">
          <ac:chgData name="Monica Pope" userId="f452de3445d0aa3f" providerId="Windows Live" clId="Web-{DB0183CD-F412-426B-AD60-17AC1CE03921}" dt="2018-11-17T17:48:24.974" v="554"/>
          <ac:spMkLst>
            <pc:docMk/>
            <pc:sldMk cId="2729952139" sldId="345"/>
            <ac:spMk id="1647" creationId="{00000000-0000-0000-0000-000000000000}"/>
          </ac:spMkLst>
        </pc:spChg>
        <pc:spChg chg="mod">
          <ac:chgData name="Monica Pope" userId="f452de3445d0aa3f" providerId="Windows Live" clId="Web-{DB0183CD-F412-426B-AD60-17AC1CE03921}" dt="2018-11-17T17:50:03.880" v="643" actId="1076"/>
          <ac:spMkLst>
            <pc:docMk/>
            <pc:sldMk cId="2729952139" sldId="345"/>
            <ac:spMk id="1649" creationId="{00000000-0000-0000-0000-000000000000}"/>
          </ac:spMkLst>
        </pc:spChg>
        <pc:picChg chg="add mod">
          <ac:chgData name="Monica Pope" userId="f452de3445d0aa3f" providerId="Windows Live" clId="Web-{DB0183CD-F412-426B-AD60-17AC1CE03921}" dt="2018-11-17T17:48:11.864" v="551" actId="14100"/>
          <ac:picMkLst>
            <pc:docMk/>
            <pc:sldMk cId="2729952139" sldId="345"/>
            <ac:picMk id="2" creationId="{ADA65C0E-1BDD-4AAD-A8BF-D15C6E3A2B82}"/>
          </ac:picMkLst>
        </pc:picChg>
        <pc:picChg chg="del">
          <ac:chgData name="Monica Pope" userId="f452de3445d0aa3f" providerId="Windows Live" clId="Web-{DB0183CD-F412-426B-AD60-17AC1CE03921}" dt="2018-11-17T17:47:50.192" v="546"/>
          <ac:picMkLst>
            <pc:docMk/>
            <pc:sldMk cId="2729952139" sldId="345"/>
            <ac:picMk id="1650" creationId="{00000000-0000-0000-0000-000000000000}"/>
          </ac:picMkLst>
        </pc:picChg>
      </pc:sldChg>
      <pc:sldChg chg="del">
        <pc:chgData name="Monica Pope" userId="f452de3445d0aa3f" providerId="Windows Live" clId="Web-{DB0183CD-F412-426B-AD60-17AC1CE03921}" dt="2018-11-17T17:50:09.912" v="644"/>
        <pc:sldMkLst>
          <pc:docMk/>
          <pc:sldMk cId="3477460335" sldId="346"/>
        </pc:sldMkLst>
      </pc:sldChg>
      <pc:sldChg chg="modSp">
        <pc:chgData name="Monica Pope" userId="f452de3445d0aa3f" providerId="Windows Live" clId="Web-{DB0183CD-F412-426B-AD60-17AC1CE03921}" dt="2018-11-17T18:49:11.131" v="1543" actId="20577"/>
        <pc:sldMkLst>
          <pc:docMk/>
          <pc:sldMk cId="2669581739" sldId="347"/>
        </pc:sldMkLst>
        <pc:spChg chg="mod">
          <ac:chgData name="Monica Pope" userId="f452de3445d0aa3f" providerId="Windows Live" clId="Web-{DB0183CD-F412-426B-AD60-17AC1CE03921}" dt="2018-11-17T18:48:53.663" v="1539" actId="1076"/>
          <ac:spMkLst>
            <pc:docMk/>
            <pc:sldMk cId="2669581739" sldId="347"/>
            <ac:spMk id="2229" creationId="{00000000-0000-0000-0000-000000000000}"/>
          </ac:spMkLst>
        </pc:spChg>
        <pc:spChg chg="mod">
          <ac:chgData name="Monica Pope" userId="f452de3445d0aa3f" providerId="Windows Live" clId="Web-{DB0183CD-F412-426B-AD60-17AC1CE03921}" dt="2018-11-17T18:49:11.131" v="1543" actId="20577"/>
          <ac:spMkLst>
            <pc:docMk/>
            <pc:sldMk cId="2669581739" sldId="347"/>
            <ac:spMk id="2230" creationId="{00000000-0000-0000-0000-000000000000}"/>
          </ac:spMkLst>
        </pc:spChg>
      </pc:sldChg>
      <pc:sldChg chg="modSp">
        <pc:chgData name="Monica Pope" userId="f452de3445d0aa3f" providerId="Windows Live" clId="Web-{DB0183CD-F412-426B-AD60-17AC1CE03921}" dt="2018-11-17T19:57:53.179" v="1623" actId="1076"/>
        <pc:sldMkLst>
          <pc:docMk/>
          <pc:sldMk cId="3950085649" sldId="348"/>
        </pc:sldMkLst>
        <pc:spChg chg="mod">
          <ac:chgData name="Monica Pope" userId="f452de3445d0aa3f" providerId="Windows Live" clId="Web-{DB0183CD-F412-426B-AD60-17AC1CE03921}" dt="2018-11-17T19:57:53.179" v="1623" actId="1076"/>
          <ac:spMkLst>
            <pc:docMk/>
            <pc:sldMk cId="3950085649" sldId="348"/>
            <ac:spMk id="2239" creationId="{00000000-0000-0000-0000-000000000000}"/>
          </ac:spMkLst>
        </pc:spChg>
      </pc:sldChg>
      <pc:sldChg chg="addSp modSp">
        <pc:chgData name="Monica Pope" userId="f452de3445d0aa3f" providerId="Windows Live" clId="Web-{DB0183CD-F412-426B-AD60-17AC1CE03921}" dt="2018-11-17T18:19:10.042" v="820" actId="14100"/>
        <pc:sldMkLst>
          <pc:docMk/>
          <pc:sldMk cId="1715627983" sldId="352"/>
        </pc:sldMkLst>
        <pc:spChg chg="mod">
          <ac:chgData name="Monica Pope" userId="f452de3445d0aa3f" providerId="Windows Live" clId="Web-{DB0183CD-F412-426B-AD60-17AC1CE03921}" dt="2018-11-17T18:16:42.026" v="805" actId="1076"/>
          <ac:spMkLst>
            <pc:docMk/>
            <pc:sldMk cId="1715627983" sldId="352"/>
            <ac:spMk id="1800" creationId="{00000000-0000-0000-0000-000000000000}"/>
          </ac:spMkLst>
        </pc:spChg>
        <pc:spChg chg="mod">
          <ac:chgData name="Monica Pope" userId="f452de3445d0aa3f" providerId="Windows Live" clId="Web-{DB0183CD-F412-426B-AD60-17AC1CE03921}" dt="2018-11-17T18:17:11.339" v="810" actId="1076"/>
          <ac:spMkLst>
            <pc:docMk/>
            <pc:sldMk cId="1715627983" sldId="352"/>
            <ac:spMk id="1801" creationId="{00000000-0000-0000-0000-000000000000}"/>
          </ac:spMkLst>
        </pc:spChg>
        <pc:picChg chg="add mod">
          <ac:chgData name="Monica Pope" userId="f452de3445d0aa3f" providerId="Windows Live" clId="Web-{DB0183CD-F412-426B-AD60-17AC1CE03921}" dt="2018-11-17T18:19:10.042" v="820" actId="14100"/>
          <ac:picMkLst>
            <pc:docMk/>
            <pc:sldMk cId="1715627983" sldId="352"/>
            <ac:picMk id="2" creationId="{8976EFA1-2D58-46F8-9CF5-EEAE36CD1BD9}"/>
          </ac:picMkLst>
        </pc:picChg>
        <pc:picChg chg="mod">
          <ac:chgData name="Monica Pope" userId="f452de3445d0aa3f" providerId="Windows Live" clId="Web-{DB0183CD-F412-426B-AD60-17AC1CE03921}" dt="2018-11-17T18:18:48.792" v="818" actId="14100"/>
          <ac:picMkLst>
            <pc:docMk/>
            <pc:sldMk cId="1715627983" sldId="352"/>
            <ac:picMk id="1804" creationId="{00000000-0000-0000-0000-000000000000}"/>
          </ac:picMkLst>
        </pc:picChg>
      </pc:sldChg>
      <pc:sldChg chg="del">
        <pc:chgData name="Monica Pope" userId="f452de3445d0aa3f" providerId="Windows Live" clId="Web-{DB0183CD-F412-426B-AD60-17AC1CE03921}" dt="2018-11-17T18:20:02.824" v="851"/>
        <pc:sldMkLst>
          <pc:docMk/>
          <pc:sldMk cId="4157885588" sldId="358"/>
        </pc:sldMkLst>
      </pc:sldChg>
      <pc:sldChg chg="del">
        <pc:chgData name="Monica Pope" userId="f452de3445d0aa3f" providerId="Windows Live" clId="Web-{DB0183CD-F412-426B-AD60-17AC1CE03921}" dt="2018-11-17T18:21:27.090" v="879"/>
        <pc:sldMkLst>
          <pc:docMk/>
          <pc:sldMk cId="1072252590" sldId="359"/>
        </pc:sldMkLst>
      </pc:sldChg>
      <pc:sldChg chg="del">
        <pc:chgData name="Monica Pope" userId="f452de3445d0aa3f" providerId="Windows Live" clId="Web-{DB0183CD-F412-426B-AD60-17AC1CE03921}" dt="2018-11-17T18:23:47.871" v="899"/>
        <pc:sldMkLst>
          <pc:docMk/>
          <pc:sldMk cId="2481985206" sldId="360"/>
        </pc:sldMkLst>
      </pc:sldChg>
      <pc:sldChg chg="del">
        <pc:chgData name="Monica Pope" userId="f452de3445d0aa3f" providerId="Windows Live" clId="Web-{DB0183CD-F412-426B-AD60-17AC1CE03921}" dt="2018-11-17T18:24:01.496" v="900"/>
        <pc:sldMkLst>
          <pc:docMk/>
          <pc:sldMk cId="2789710195" sldId="361"/>
        </pc:sldMkLst>
      </pc:sldChg>
      <pc:sldChg chg="del">
        <pc:chgData name="Monica Pope" userId="f452de3445d0aa3f" providerId="Windows Live" clId="Web-{DB0183CD-F412-426B-AD60-17AC1CE03921}" dt="2018-11-17T18:26:10.934" v="916"/>
        <pc:sldMkLst>
          <pc:docMk/>
          <pc:sldMk cId="2861710646" sldId="362"/>
        </pc:sldMkLst>
      </pc:sldChg>
      <pc:sldChg chg="modSp">
        <pc:chgData name="Monica Pope" userId="f452de3445d0aa3f" providerId="Windows Live" clId="Web-{DB0183CD-F412-426B-AD60-17AC1CE03921}" dt="2018-11-17T18:30:43.326" v="992" actId="20577"/>
        <pc:sldMkLst>
          <pc:docMk/>
          <pc:sldMk cId="1995794822" sldId="363"/>
        </pc:sldMkLst>
        <pc:spChg chg="mod">
          <ac:chgData name="Monica Pope" userId="f452de3445d0aa3f" providerId="Windows Live" clId="Web-{DB0183CD-F412-426B-AD60-17AC1CE03921}" dt="2018-11-17T18:30:43.326" v="992" actId="20577"/>
          <ac:spMkLst>
            <pc:docMk/>
            <pc:sldMk cId="1995794822" sldId="363"/>
            <ac:spMk id="4" creationId="{A2233B4B-A49B-456D-ACD5-1870FC562542}"/>
          </ac:spMkLst>
        </pc:spChg>
      </pc:sldChg>
      <pc:sldChg chg="modSp">
        <pc:chgData name="Monica Pope" userId="f452de3445d0aa3f" providerId="Windows Live" clId="Web-{DB0183CD-F412-426B-AD60-17AC1CE03921}" dt="2018-11-17T18:37:58.473" v="1341" actId="20577"/>
        <pc:sldMkLst>
          <pc:docMk/>
          <pc:sldMk cId="1380654029" sldId="364"/>
        </pc:sldMkLst>
        <pc:spChg chg="mod">
          <ac:chgData name="Monica Pope" userId="f452de3445d0aa3f" providerId="Windows Live" clId="Web-{DB0183CD-F412-426B-AD60-17AC1CE03921}" dt="2018-11-17T18:37:58.473" v="1341" actId="20577"/>
          <ac:spMkLst>
            <pc:docMk/>
            <pc:sldMk cId="1380654029" sldId="364"/>
            <ac:spMk id="4" creationId="{A2233B4B-A49B-456D-ACD5-1870FC562542}"/>
          </ac:spMkLst>
        </pc:spChg>
      </pc:sldChg>
      <pc:sldChg chg="modSp">
        <pc:chgData name="Monica Pope" userId="f452de3445d0aa3f" providerId="Windows Live" clId="Web-{DB0183CD-F412-426B-AD60-17AC1CE03921}" dt="2018-11-17T18:38:12.864" v="1346" actId="20577"/>
        <pc:sldMkLst>
          <pc:docMk/>
          <pc:sldMk cId="3803541746" sldId="365"/>
        </pc:sldMkLst>
        <pc:spChg chg="mod">
          <ac:chgData name="Monica Pope" userId="f452de3445d0aa3f" providerId="Windows Live" clId="Web-{DB0183CD-F412-426B-AD60-17AC1CE03921}" dt="2018-11-17T18:38:12.864" v="1346" actId="20577"/>
          <ac:spMkLst>
            <pc:docMk/>
            <pc:sldMk cId="3803541746" sldId="365"/>
            <ac:spMk id="4" creationId="{A2233B4B-A49B-456D-ACD5-1870FC562542}"/>
          </ac:spMkLst>
        </pc:spChg>
      </pc:sldChg>
      <pc:sldChg chg="modSp">
        <pc:chgData name="Monica Pope" userId="f452de3445d0aa3f" providerId="Windows Live" clId="Web-{DB0183CD-F412-426B-AD60-17AC1CE03921}" dt="2018-11-17T18:39:09.817" v="1349" actId="20577"/>
        <pc:sldMkLst>
          <pc:docMk/>
          <pc:sldMk cId="3838877108" sldId="368"/>
        </pc:sldMkLst>
        <pc:spChg chg="mod">
          <ac:chgData name="Monica Pope" userId="f452de3445d0aa3f" providerId="Windows Live" clId="Web-{DB0183CD-F412-426B-AD60-17AC1CE03921}" dt="2018-11-17T18:39:09.817" v="1349" actId="20577"/>
          <ac:spMkLst>
            <pc:docMk/>
            <pc:sldMk cId="3838877108" sldId="368"/>
            <ac:spMk id="4" creationId="{A2233B4B-A49B-456D-ACD5-1870FC562542}"/>
          </ac:spMkLst>
        </pc:spChg>
      </pc:sldChg>
      <pc:sldChg chg="modSp">
        <pc:chgData name="Monica Pope" userId="f452de3445d0aa3f" providerId="Windows Live" clId="Web-{DB0183CD-F412-426B-AD60-17AC1CE03921}" dt="2018-11-17T18:40:32.255" v="1383" actId="20577"/>
        <pc:sldMkLst>
          <pc:docMk/>
          <pc:sldMk cId="1601797730" sldId="369"/>
        </pc:sldMkLst>
        <pc:spChg chg="mod">
          <ac:chgData name="Monica Pope" userId="f452de3445d0aa3f" providerId="Windows Live" clId="Web-{DB0183CD-F412-426B-AD60-17AC1CE03921}" dt="2018-11-17T18:40:32.255" v="1383" actId="20577"/>
          <ac:spMkLst>
            <pc:docMk/>
            <pc:sldMk cId="1601797730" sldId="369"/>
            <ac:spMk id="5" creationId="{5F139B29-DEEF-44B4-A328-84EF8173372E}"/>
          </ac:spMkLst>
        </pc:spChg>
      </pc:sldChg>
      <pc:sldChg chg="addSp modSp">
        <pc:chgData name="Monica Pope" userId="f452de3445d0aa3f" providerId="Windows Live" clId="Web-{DB0183CD-F412-426B-AD60-17AC1CE03921}" dt="2018-11-17T18:42:38.927" v="1447" actId="1076"/>
        <pc:sldMkLst>
          <pc:docMk/>
          <pc:sldMk cId="544871435" sldId="370"/>
        </pc:sldMkLst>
        <pc:spChg chg="add mod">
          <ac:chgData name="Monica Pope" userId="f452de3445d0aa3f" providerId="Windows Live" clId="Web-{DB0183CD-F412-426B-AD60-17AC1CE03921}" dt="2018-11-17T18:42:38.927" v="1447" actId="1076"/>
          <ac:spMkLst>
            <pc:docMk/>
            <pc:sldMk cId="544871435" sldId="370"/>
            <ac:spMk id="2" creationId="{BC080516-5A08-4A07-8071-D5A66A0AD002}"/>
          </ac:spMkLst>
        </pc:spChg>
        <pc:spChg chg="mod">
          <ac:chgData name="Monica Pope" userId="f452de3445d0aa3f" providerId="Windows Live" clId="Web-{DB0183CD-F412-426B-AD60-17AC1CE03921}" dt="2018-11-17T18:41:49.021" v="1429" actId="20577"/>
          <ac:spMkLst>
            <pc:docMk/>
            <pc:sldMk cId="544871435" sldId="370"/>
            <ac:spMk id="2083" creationId="{00000000-0000-0000-0000-000000000000}"/>
          </ac:spMkLst>
        </pc:spChg>
      </pc:sldChg>
      <pc:sldChg chg="modSp">
        <pc:chgData name="Monica Pope" userId="f452de3445d0aa3f" providerId="Windows Live" clId="Web-{DB0183CD-F412-426B-AD60-17AC1CE03921}" dt="2018-11-17T18:47:02.319" v="1520" actId="1076"/>
        <pc:sldMkLst>
          <pc:docMk/>
          <pc:sldMk cId="1386615580" sldId="371"/>
        </pc:sldMkLst>
        <pc:spChg chg="mod">
          <ac:chgData name="Monica Pope" userId="f452de3445d0aa3f" providerId="Windows Live" clId="Web-{DB0183CD-F412-426B-AD60-17AC1CE03921}" dt="2018-11-17T18:47:02.319" v="1520" actId="1076"/>
          <ac:spMkLst>
            <pc:docMk/>
            <pc:sldMk cId="1386615580" sldId="371"/>
            <ac:spMk id="2180" creationId="{00000000-0000-0000-0000-000000000000}"/>
          </ac:spMkLst>
        </pc:spChg>
      </pc:sldChg>
      <pc:sldChg chg="modSp">
        <pc:chgData name="Monica Pope" userId="f452de3445d0aa3f" providerId="Windows Live" clId="Web-{DB0183CD-F412-426B-AD60-17AC1CE03921}" dt="2018-11-17T18:47:43.006" v="1524" actId="1076"/>
        <pc:sldMkLst>
          <pc:docMk/>
          <pc:sldMk cId="1475067737" sldId="374"/>
        </pc:sldMkLst>
        <pc:spChg chg="mod">
          <ac:chgData name="Monica Pope" userId="f452de3445d0aa3f" providerId="Windows Live" clId="Web-{DB0183CD-F412-426B-AD60-17AC1CE03921}" dt="2018-11-17T18:47:43.006" v="1524" actId="1076"/>
          <ac:spMkLst>
            <pc:docMk/>
            <pc:sldMk cId="1475067737" sldId="374"/>
            <ac:spMk id="2204" creationId="{00000000-0000-0000-0000-000000000000}"/>
          </ac:spMkLst>
        </pc:spChg>
      </pc:sldChg>
      <pc:sldChg chg="modSp">
        <pc:chgData name="Monica Pope" userId="f452de3445d0aa3f" providerId="Windows Live" clId="Web-{DB0183CD-F412-426B-AD60-17AC1CE03921}" dt="2018-11-17T18:48:21.163" v="1528" actId="20577"/>
        <pc:sldMkLst>
          <pc:docMk/>
          <pc:sldMk cId="384736187" sldId="375"/>
        </pc:sldMkLst>
        <pc:spChg chg="mod">
          <ac:chgData name="Monica Pope" userId="f452de3445d0aa3f" providerId="Windows Live" clId="Web-{DB0183CD-F412-426B-AD60-17AC1CE03921}" dt="2018-11-17T18:48:21.163" v="1528" actId="20577"/>
          <ac:spMkLst>
            <pc:docMk/>
            <pc:sldMk cId="384736187" sldId="375"/>
            <ac:spMk id="2212" creationId="{00000000-0000-0000-0000-000000000000}"/>
          </ac:spMkLst>
        </pc:spChg>
      </pc:sldChg>
      <pc:sldChg chg="modSp">
        <pc:chgData name="Monica Pope" userId="f452de3445d0aa3f" providerId="Windows Live" clId="Web-{DB0183CD-F412-426B-AD60-17AC1CE03921}" dt="2018-11-17T18:48:48.272" v="1538" actId="20577"/>
        <pc:sldMkLst>
          <pc:docMk/>
          <pc:sldMk cId="3798420360" sldId="376"/>
        </pc:sldMkLst>
        <pc:spChg chg="mod">
          <ac:chgData name="Monica Pope" userId="f452de3445d0aa3f" providerId="Windows Live" clId="Web-{DB0183CD-F412-426B-AD60-17AC1CE03921}" dt="2018-11-17T18:48:48.272" v="1538" actId="20577"/>
          <ac:spMkLst>
            <pc:docMk/>
            <pc:sldMk cId="3798420360" sldId="376"/>
            <ac:spMk id="2221" creationId="{00000000-0000-0000-0000-000000000000}"/>
          </ac:spMkLst>
        </pc:spChg>
      </pc:sldChg>
      <pc:sldChg chg="modSp">
        <pc:chgData name="Monica Pope" userId="f452de3445d0aa3f" providerId="Windows Live" clId="Web-{DB0183CD-F412-426B-AD60-17AC1CE03921}" dt="2018-11-17T18:50:47.069" v="1580" actId="1076"/>
        <pc:sldMkLst>
          <pc:docMk/>
          <pc:sldMk cId="3302747643" sldId="377"/>
        </pc:sldMkLst>
        <pc:spChg chg="mod">
          <ac:chgData name="Monica Pope" userId="f452de3445d0aa3f" providerId="Windows Live" clId="Web-{DB0183CD-F412-426B-AD60-17AC1CE03921}" dt="2018-11-17T18:50:47.069" v="1580" actId="1076"/>
          <ac:spMkLst>
            <pc:docMk/>
            <pc:sldMk cId="3302747643" sldId="377"/>
            <ac:spMk id="2248" creationId="{00000000-0000-0000-0000-000000000000}"/>
          </ac:spMkLst>
        </pc:spChg>
      </pc:sldChg>
      <pc:sldChg chg="modSp">
        <pc:chgData name="Monica Pope" userId="f452de3445d0aa3f" providerId="Windows Live" clId="Web-{DB0183CD-F412-426B-AD60-17AC1CE03921}" dt="2018-11-17T19:53:44.272" v="1622" actId="1076"/>
        <pc:sldMkLst>
          <pc:docMk/>
          <pc:sldMk cId="2172468707" sldId="379"/>
        </pc:sldMkLst>
        <pc:spChg chg="mod">
          <ac:chgData name="Monica Pope" userId="f452de3445d0aa3f" providerId="Windows Live" clId="Web-{DB0183CD-F412-426B-AD60-17AC1CE03921}" dt="2018-11-17T19:53:44.272" v="1622" actId="1076"/>
          <ac:spMkLst>
            <pc:docMk/>
            <pc:sldMk cId="2172468707" sldId="379"/>
            <ac:spMk id="2154" creationId="{00000000-0000-0000-0000-000000000000}"/>
          </ac:spMkLst>
        </pc:spChg>
      </pc:sldChg>
      <pc:sldChg chg="modSp">
        <pc:chgData name="Monica Pope" userId="f452de3445d0aa3f" providerId="Windows Live" clId="Web-{DB0183CD-F412-426B-AD60-17AC1CE03921}" dt="2018-11-17T18:46:52.912" v="1519" actId="1076"/>
        <pc:sldMkLst>
          <pc:docMk/>
          <pc:sldMk cId="647947238" sldId="382"/>
        </pc:sldMkLst>
        <pc:spChg chg="mod">
          <ac:chgData name="Monica Pope" userId="f452de3445d0aa3f" providerId="Windows Live" clId="Web-{DB0183CD-F412-426B-AD60-17AC1CE03921}" dt="2018-11-17T18:46:52.912" v="1519" actId="1076"/>
          <ac:spMkLst>
            <pc:docMk/>
            <pc:sldMk cId="647947238" sldId="382"/>
            <ac:spMk id="2163" creationId="{00000000-0000-0000-0000-000000000000}"/>
          </ac:spMkLst>
        </pc:spChg>
      </pc:sldChg>
      <pc:sldChg chg="modSp">
        <pc:chgData name="Monica Pope" userId="f452de3445d0aa3f" providerId="Windows Live" clId="Web-{DB0183CD-F412-426B-AD60-17AC1CE03921}" dt="2018-11-17T18:47:12.740" v="1521" actId="1076"/>
        <pc:sldMkLst>
          <pc:docMk/>
          <pc:sldMk cId="405308557" sldId="383"/>
        </pc:sldMkLst>
        <pc:spChg chg="mod">
          <ac:chgData name="Monica Pope" userId="f452de3445d0aa3f" providerId="Windows Live" clId="Web-{DB0183CD-F412-426B-AD60-17AC1CE03921}" dt="2018-11-17T18:47:12.740" v="1521" actId="1076"/>
          <ac:spMkLst>
            <pc:docMk/>
            <pc:sldMk cId="405308557" sldId="383"/>
            <ac:spMk id="2180" creationId="{00000000-0000-0000-0000-000000000000}"/>
          </ac:spMkLst>
        </pc:spChg>
      </pc:sldChg>
      <pc:sldChg chg="modSp">
        <pc:chgData name="Monica Pope" userId="f452de3445d0aa3f" providerId="Windows Live" clId="Web-{DB0183CD-F412-426B-AD60-17AC1CE03921}" dt="2018-11-17T18:47:27.240" v="1523" actId="1076"/>
        <pc:sldMkLst>
          <pc:docMk/>
          <pc:sldMk cId="1481090786" sldId="384"/>
        </pc:sldMkLst>
        <pc:spChg chg="mod">
          <ac:chgData name="Monica Pope" userId="f452de3445d0aa3f" providerId="Windows Live" clId="Web-{DB0183CD-F412-426B-AD60-17AC1CE03921}" dt="2018-11-17T18:47:27.240" v="1523" actId="1076"/>
          <ac:spMkLst>
            <pc:docMk/>
            <pc:sldMk cId="1481090786" sldId="384"/>
            <ac:spMk id="2180" creationId="{00000000-0000-0000-0000-000000000000}"/>
          </ac:spMkLst>
        </pc:spChg>
      </pc:sldChg>
      <pc:sldChg chg="addSp modSp new">
        <pc:chgData name="Monica Pope" userId="f452de3445d0aa3f" providerId="Windows Live" clId="Web-{DB0183CD-F412-426B-AD60-17AC1CE03921}" dt="2018-11-17T17:29:48.340" v="110" actId="14100"/>
        <pc:sldMkLst>
          <pc:docMk/>
          <pc:sldMk cId="1915144511" sldId="385"/>
        </pc:sldMkLst>
        <pc:spChg chg="add mod">
          <ac:chgData name="Monica Pope" userId="f452de3445d0aa3f" providerId="Windows Live" clId="Web-{DB0183CD-F412-426B-AD60-17AC1CE03921}" dt="2018-11-17T17:29:48.340" v="110" actId="14100"/>
          <ac:spMkLst>
            <pc:docMk/>
            <pc:sldMk cId="1915144511" sldId="385"/>
            <ac:spMk id="6" creationId="{EB4FA4A4-766E-4CA5-BD33-C318E9E2ED6D}"/>
          </ac:spMkLst>
        </pc:spChg>
        <pc:picChg chg="add mod">
          <ac:chgData name="Monica Pope" userId="f452de3445d0aa3f" providerId="Windows Live" clId="Web-{DB0183CD-F412-426B-AD60-17AC1CE03921}" dt="2018-11-17T17:25:40.699" v="39" actId="1076"/>
          <ac:picMkLst>
            <pc:docMk/>
            <pc:sldMk cId="1915144511" sldId="385"/>
            <ac:picMk id="4" creationId="{F6DB04B5-5DCC-4C79-BD25-F2797E253197}"/>
          </ac:picMkLst>
        </pc:picChg>
      </pc:sldChg>
      <pc:sldChg chg="addSp modSp new">
        <pc:chgData name="Monica Pope" userId="f452de3445d0aa3f" providerId="Windows Live" clId="Web-{DB0183CD-F412-426B-AD60-17AC1CE03921}" dt="2018-11-17T17:33:36.688" v="342" actId="14100"/>
        <pc:sldMkLst>
          <pc:docMk/>
          <pc:sldMk cId="3597476309" sldId="386"/>
        </pc:sldMkLst>
        <pc:spChg chg="add mod">
          <ac:chgData name="Monica Pope" userId="f452de3445d0aa3f" providerId="Windows Live" clId="Web-{DB0183CD-F412-426B-AD60-17AC1CE03921}" dt="2018-11-17T17:33:36.688" v="342" actId="14100"/>
          <ac:spMkLst>
            <pc:docMk/>
            <pc:sldMk cId="3597476309" sldId="386"/>
            <ac:spMk id="4" creationId="{BDD20E1C-8E39-4935-B184-83F659223364}"/>
          </ac:spMkLst>
        </pc:spChg>
      </pc:sldChg>
      <pc:sldChg chg="addSp modSp new">
        <pc:chgData name="Monica Pope" userId="f452de3445d0aa3f" providerId="Windows Live" clId="Web-{DB0183CD-F412-426B-AD60-17AC1CE03921}" dt="2018-11-17T17:36:12.376" v="423" actId="20577"/>
        <pc:sldMkLst>
          <pc:docMk/>
          <pc:sldMk cId="4067145821" sldId="387"/>
        </pc:sldMkLst>
        <pc:spChg chg="add mod">
          <ac:chgData name="Monica Pope" userId="f452de3445d0aa3f" providerId="Windows Live" clId="Web-{DB0183CD-F412-426B-AD60-17AC1CE03921}" dt="2018-11-17T17:36:12.376" v="423" actId="20577"/>
          <ac:spMkLst>
            <pc:docMk/>
            <pc:sldMk cId="4067145821" sldId="387"/>
            <ac:spMk id="4" creationId="{80ED2648-1DEB-4948-9AE0-E29F38298BEB}"/>
          </ac:spMkLst>
        </pc:spChg>
      </pc:sldChg>
      <pc:sldChg chg="addSp delSp modSp add replId addAnim delAnim">
        <pc:chgData name="Monica Pope" userId="f452de3445d0aa3f" providerId="Windows Live" clId="Web-{DB0183CD-F412-426B-AD60-17AC1CE03921}" dt="2018-11-17T17:50:41.380" v="646" actId="20577"/>
        <pc:sldMkLst>
          <pc:docMk/>
          <pc:sldMk cId="3342303761" sldId="388"/>
        </pc:sldMkLst>
        <pc:spChg chg="mod">
          <ac:chgData name="Monica Pope" userId="f452de3445d0aa3f" providerId="Windows Live" clId="Web-{DB0183CD-F412-426B-AD60-17AC1CE03921}" dt="2018-11-17T17:37:51.424" v="430" actId="1076"/>
          <ac:spMkLst>
            <pc:docMk/>
            <pc:sldMk cId="3342303761" sldId="388"/>
            <ac:spMk id="6" creationId="{9C6B011C-CD5E-4E72-A6EA-CA313D4727AC}"/>
          </ac:spMkLst>
        </pc:spChg>
        <pc:spChg chg="mod">
          <ac:chgData name="Monica Pope" userId="f452de3445d0aa3f" providerId="Windows Live" clId="Web-{DB0183CD-F412-426B-AD60-17AC1CE03921}" dt="2018-11-17T17:50:41.380" v="646" actId="20577"/>
          <ac:spMkLst>
            <pc:docMk/>
            <pc:sldMk cId="3342303761" sldId="388"/>
            <ac:spMk id="7" creationId="{605C4B34-1630-48CD-B14F-C43E7CF1E8C6}"/>
          </ac:spMkLst>
        </pc:spChg>
        <pc:spChg chg="del mod">
          <ac:chgData name="Monica Pope" userId="f452de3445d0aa3f" providerId="Windows Live" clId="Web-{DB0183CD-F412-426B-AD60-17AC1CE03921}" dt="2018-11-17T17:37:46.642" v="429"/>
          <ac:spMkLst>
            <pc:docMk/>
            <pc:sldMk cId="3342303761" sldId="388"/>
            <ac:spMk id="8" creationId="{932A3DF9-6439-462D-B95B-E8552FBAA897}"/>
          </ac:spMkLst>
        </pc:spChg>
        <pc:picChg chg="mod">
          <ac:chgData name="Monica Pope" userId="f452de3445d0aa3f" providerId="Windows Live" clId="Web-{DB0183CD-F412-426B-AD60-17AC1CE03921}" dt="2018-11-17T17:38:09.658" v="434" actId="1076"/>
          <ac:picMkLst>
            <pc:docMk/>
            <pc:sldMk cId="3342303761" sldId="388"/>
            <ac:picMk id="5" creationId="{5DFBB9C6-6FE2-4A65-9E18-68ACDCC30DBE}"/>
          </ac:picMkLst>
        </pc:picChg>
        <pc:picChg chg="add mod">
          <ac:chgData name="Monica Pope" userId="f452de3445d0aa3f" providerId="Windows Live" clId="Web-{DB0183CD-F412-426B-AD60-17AC1CE03921}" dt="2018-11-17T17:38:16.049" v="436" actId="1076"/>
          <ac:picMkLst>
            <pc:docMk/>
            <pc:sldMk cId="3342303761" sldId="388"/>
            <ac:picMk id="9" creationId="{35AA0488-4A29-42BD-A6B7-5E888BD82D62}"/>
          </ac:picMkLst>
        </pc:picChg>
      </pc:sldChg>
      <pc:sldChg chg="addSp delSp modSp new del addAnim delAnim">
        <pc:chgData name="Monica Pope" userId="f452de3445d0aa3f" providerId="Windows Live" clId="Web-{DB0183CD-F412-426B-AD60-17AC1CE03921}" dt="2018-11-17T17:48:31.771" v="555"/>
        <pc:sldMkLst>
          <pc:docMk/>
          <pc:sldMk cId="1534183378" sldId="389"/>
        </pc:sldMkLst>
        <pc:spChg chg="add mod">
          <ac:chgData name="Monica Pope" userId="f452de3445d0aa3f" providerId="Windows Live" clId="Web-{DB0183CD-F412-426B-AD60-17AC1CE03921}" dt="2018-11-17T17:46:43.130" v="537" actId="1076"/>
          <ac:spMkLst>
            <pc:docMk/>
            <pc:sldMk cId="1534183378" sldId="389"/>
            <ac:spMk id="6" creationId="{CA65F296-B578-4F3B-8906-E47D9FBE9518}"/>
          </ac:spMkLst>
        </pc:spChg>
        <pc:picChg chg="add del mod">
          <ac:chgData name="Monica Pope" userId="f452de3445d0aa3f" providerId="Windows Live" clId="Web-{DB0183CD-F412-426B-AD60-17AC1CE03921}" dt="2018-11-17T17:47:44.552" v="545"/>
          <ac:picMkLst>
            <pc:docMk/>
            <pc:sldMk cId="1534183378" sldId="389"/>
            <ac:picMk id="4" creationId="{0A2B4010-6836-4130-828F-282F121F66D6}"/>
          </ac:picMkLst>
        </pc:picChg>
        <pc:picChg chg="add del">
          <ac:chgData name="Monica Pope" userId="f452de3445d0aa3f" providerId="Windows Live" clId="Web-{DB0183CD-F412-426B-AD60-17AC1CE03921}" dt="2018-11-17T17:47:32.286" v="543"/>
          <ac:picMkLst>
            <pc:docMk/>
            <pc:sldMk cId="1534183378" sldId="389"/>
            <ac:picMk id="8" creationId="{6A6541E2-A7F6-425C-9259-8DC83495F447}"/>
          </ac:picMkLst>
        </pc:picChg>
      </pc:sldChg>
      <pc:sldChg chg="addSp delSp modSp add replId delAnim">
        <pc:chgData name="Monica Pope" userId="f452de3445d0aa3f" providerId="Windows Live" clId="Web-{DB0183CD-F412-426B-AD60-17AC1CE03921}" dt="2018-11-17T18:00:56.602" v="664" actId="14100"/>
        <pc:sldMkLst>
          <pc:docMk/>
          <pc:sldMk cId="1703333339" sldId="389"/>
        </pc:sldMkLst>
        <pc:spChg chg="del">
          <ac:chgData name="Monica Pope" userId="f452de3445d0aa3f" providerId="Windows Live" clId="Web-{DB0183CD-F412-426B-AD60-17AC1CE03921}" dt="2018-11-17T17:59:47.352" v="652"/>
          <ac:spMkLst>
            <pc:docMk/>
            <pc:sldMk cId="1703333339" sldId="389"/>
            <ac:spMk id="4" creationId="{80647124-7395-475B-A0D2-88F1D22A7085}"/>
          </ac:spMkLst>
        </pc:spChg>
        <pc:spChg chg="mod">
          <ac:chgData name="Monica Pope" userId="f452de3445d0aa3f" providerId="Windows Live" clId="Web-{DB0183CD-F412-426B-AD60-17AC1CE03921}" dt="2018-11-17T18:00:41.633" v="661" actId="1076"/>
          <ac:spMkLst>
            <pc:docMk/>
            <pc:sldMk cId="1703333339" sldId="389"/>
            <ac:spMk id="8" creationId="{9A4A0621-1C56-41E4-AF03-B7C3849EFE54}"/>
          </ac:spMkLst>
        </pc:spChg>
        <pc:picChg chg="add mod">
          <ac:chgData name="Monica Pope" userId="f452de3445d0aa3f" providerId="Windows Live" clId="Web-{DB0183CD-F412-426B-AD60-17AC1CE03921}" dt="2018-11-17T18:00:49.305" v="663" actId="1076"/>
          <ac:picMkLst>
            <pc:docMk/>
            <pc:sldMk cId="1703333339" sldId="389"/>
            <ac:picMk id="5" creationId="{BA7F7D83-6856-4040-A369-6123787233E9}"/>
          </ac:picMkLst>
        </pc:picChg>
        <pc:picChg chg="mod">
          <ac:chgData name="Monica Pope" userId="f452de3445d0aa3f" providerId="Windows Live" clId="Web-{DB0183CD-F412-426B-AD60-17AC1CE03921}" dt="2018-11-17T18:00:56.602" v="664" actId="14100"/>
          <ac:picMkLst>
            <pc:docMk/>
            <pc:sldMk cId="1703333339" sldId="389"/>
            <ac:picMk id="6" creationId="{B99DAC69-B014-42D0-A892-A4C33A854204}"/>
          </ac:picMkLst>
        </pc:picChg>
      </pc:sldChg>
      <pc:sldChg chg="modSp add replId">
        <pc:chgData name="Monica Pope" userId="f452de3445d0aa3f" providerId="Windows Live" clId="Web-{DB0183CD-F412-426B-AD60-17AC1CE03921}" dt="2018-11-17T18:02:26.399" v="755" actId="20577"/>
        <pc:sldMkLst>
          <pc:docMk/>
          <pc:sldMk cId="3881086346" sldId="390"/>
        </pc:sldMkLst>
        <pc:spChg chg="mod">
          <ac:chgData name="Monica Pope" userId="f452de3445d0aa3f" providerId="Windows Live" clId="Web-{DB0183CD-F412-426B-AD60-17AC1CE03921}" dt="2018-11-17T18:02:26.399" v="755" actId="20577"/>
          <ac:spMkLst>
            <pc:docMk/>
            <pc:sldMk cId="3881086346" sldId="390"/>
            <ac:spMk id="8" creationId="{9A4A0621-1C56-41E4-AF03-B7C3849EFE54}"/>
          </ac:spMkLst>
        </pc:spChg>
      </pc:sldChg>
      <pc:sldChg chg="modSp add replId">
        <pc:chgData name="Monica Pope" userId="f452de3445d0aa3f" providerId="Windows Live" clId="Web-{DB0183CD-F412-426B-AD60-17AC1CE03921}" dt="2018-11-17T18:19:52.074" v="850" actId="1076"/>
        <pc:sldMkLst>
          <pc:docMk/>
          <pc:sldMk cId="548138764" sldId="391"/>
        </pc:sldMkLst>
        <pc:spChg chg="mod">
          <ac:chgData name="Monica Pope" userId="f452de3445d0aa3f" providerId="Windows Live" clId="Web-{DB0183CD-F412-426B-AD60-17AC1CE03921}" dt="2018-11-17T18:19:52.074" v="850" actId="1076"/>
          <ac:spMkLst>
            <pc:docMk/>
            <pc:sldMk cId="548138764" sldId="391"/>
            <ac:spMk id="1801" creationId="{00000000-0000-0000-0000-000000000000}"/>
          </ac:spMkLst>
        </pc:spChg>
      </pc:sldChg>
      <pc:sldChg chg="modSp add replId">
        <pc:chgData name="Monica Pope" userId="f452de3445d0aa3f" providerId="Windows Live" clId="Web-{DB0183CD-F412-426B-AD60-17AC1CE03921}" dt="2018-11-17T18:21:17.980" v="878" actId="14100"/>
        <pc:sldMkLst>
          <pc:docMk/>
          <pc:sldMk cId="2739662501" sldId="392"/>
        </pc:sldMkLst>
        <pc:spChg chg="mod">
          <ac:chgData name="Monica Pope" userId="f452de3445d0aa3f" providerId="Windows Live" clId="Web-{DB0183CD-F412-426B-AD60-17AC1CE03921}" dt="2018-11-17T18:21:17.980" v="878" actId="14100"/>
          <ac:spMkLst>
            <pc:docMk/>
            <pc:sldMk cId="2739662501" sldId="392"/>
            <ac:spMk id="1801" creationId="{00000000-0000-0000-0000-000000000000}"/>
          </ac:spMkLst>
        </pc:spChg>
      </pc:sldChg>
      <pc:sldChg chg="add del replId">
        <pc:chgData name="Monica Pope" userId="f452de3445d0aa3f" providerId="Windows Live" clId="Web-{DB0183CD-F412-426B-AD60-17AC1CE03921}" dt="2018-11-17T18:25:21.778" v="909"/>
        <pc:sldMkLst>
          <pc:docMk/>
          <pc:sldMk cId="3326337411" sldId="393"/>
        </pc:sldMkLst>
      </pc:sldChg>
      <pc:sldChg chg="add del replId">
        <pc:chgData name="Monica Pope" userId="f452de3445d0aa3f" providerId="Windows Live" clId="Web-{DB0183CD-F412-426B-AD60-17AC1CE03921}" dt="2018-11-17T18:25:10.153" v="908"/>
        <pc:sldMkLst>
          <pc:docMk/>
          <pc:sldMk cId="3403786522" sldId="394"/>
        </pc:sldMkLst>
      </pc:sldChg>
      <pc:sldChg chg="modSp add replId">
        <pc:chgData name="Monica Pope" userId="f452de3445d0aa3f" providerId="Windows Live" clId="Web-{DB0183CD-F412-426B-AD60-17AC1CE03921}" dt="2018-11-17T18:23:36.918" v="898" actId="20577"/>
        <pc:sldMkLst>
          <pc:docMk/>
          <pc:sldMk cId="3234383294" sldId="395"/>
        </pc:sldMkLst>
        <pc:spChg chg="mod">
          <ac:chgData name="Monica Pope" userId="f452de3445d0aa3f" providerId="Windows Live" clId="Web-{DB0183CD-F412-426B-AD60-17AC1CE03921}" dt="2018-11-17T18:23:36.918" v="898" actId="20577"/>
          <ac:spMkLst>
            <pc:docMk/>
            <pc:sldMk cId="3234383294" sldId="395"/>
            <ac:spMk id="1801" creationId="{00000000-0000-0000-0000-000000000000}"/>
          </ac:spMkLst>
        </pc:spChg>
      </pc:sldChg>
      <pc:sldChg chg="modSp add replId">
        <pc:chgData name="Monica Pope" userId="f452de3445d0aa3f" providerId="Windows Live" clId="Web-{DB0183CD-F412-426B-AD60-17AC1CE03921}" dt="2018-11-17T18:24:57.028" v="907" actId="20577"/>
        <pc:sldMkLst>
          <pc:docMk/>
          <pc:sldMk cId="71042142" sldId="396"/>
        </pc:sldMkLst>
        <pc:spChg chg="mod">
          <ac:chgData name="Monica Pope" userId="f452de3445d0aa3f" providerId="Windows Live" clId="Web-{DB0183CD-F412-426B-AD60-17AC1CE03921}" dt="2018-11-17T18:24:57.028" v="907" actId="20577"/>
          <ac:spMkLst>
            <pc:docMk/>
            <pc:sldMk cId="71042142" sldId="396"/>
            <ac:spMk id="1801" creationId="{00000000-0000-0000-0000-000000000000}"/>
          </ac:spMkLst>
        </pc:spChg>
      </pc:sldChg>
      <pc:sldChg chg="add del replId">
        <pc:chgData name="Monica Pope" userId="f452de3445d0aa3f" providerId="Windows Live" clId="Web-{DB0183CD-F412-426B-AD60-17AC1CE03921}" dt="2018-11-17T18:25:58.825" v="915"/>
        <pc:sldMkLst>
          <pc:docMk/>
          <pc:sldMk cId="3145580192" sldId="397"/>
        </pc:sldMkLst>
      </pc:sldChg>
      <pc:sldChg chg="modSp add replId">
        <pc:chgData name="Monica Pope" userId="f452de3445d0aa3f" providerId="Windows Live" clId="Web-{DB0183CD-F412-426B-AD60-17AC1CE03921}" dt="2018-11-17T18:25:51.059" v="914" actId="1076"/>
        <pc:sldMkLst>
          <pc:docMk/>
          <pc:sldMk cId="3437383030" sldId="398"/>
        </pc:sldMkLst>
        <pc:spChg chg="mod">
          <ac:chgData name="Monica Pope" userId="f452de3445d0aa3f" providerId="Windows Live" clId="Web-{DB0183CD-F412-426B-AD60-17AC1CE03921}" dt="2018-11-17T18:25:51.059" v="914" actId="1076"/>
          <ac:spMkLst>
            <pc:docMk/>
            <pc:sldMk cId="3437383030" sldId="398"/>
            <ac:spMk id="1801" creationId="{00000000-0000-0000-0000-000000000000}"/>
          </ac:spMkLst>
        </pc:spChg>
      </pc:sldChg>
      <pc:sldChg chg="addSp delSp modSp new">
        <pc:chgData name="Monica Pope" userId="f452de3445d0aa3f" providerId="Windows Live" clId="Web-{DB0183CD-F412-426B-AD60-17AC1CE03921}" dt="2018-11-17T18:56:25.076" v="1600" actId="20577"/>
        <pc:sldMkLst>
          <pc:docMk/>
          <pc:sldMk cId="773252727" sldId="399"/>
        </pc:sldMkLst>
        <pc:spChg chg="add del">
          <ac:chgData name="Monica Pope" userId="f452de3445d0aa3f" providerId="Windows Live" clId="Web-{DB0183CD-F412-426B-AD60-17AC1CE03921}" dt="2018-11-17T18:31:38.748" v="996"/>
          <ac:spMkLst>
            <pc:docMk/>
            <pc:sldMk cId="773252727" sldId="399"/>
            <ac:spMk id="4" creationId="{B70E0E4E-5201-423F-A35E-898C4F2201AF}"/>
          </ac:spMkLst>
        </pc:spChg>
        <pc:spChg chg="add mod">
          <ac:chgData name="Monica Pope" userId="f452de3445d0aa3f" providerId="Windows Live" clId="Web-{DB0183CD-F412-426B-AD60-17AC1CE03921}" dt="2018-11-17T18:56:25.076" v="1600" actId="20577"/>
          <ac:spMkLst>
            <pc:docMk/>
            <pc:sldMk cId="773252727" sldId="399"/>
            <ac:spMk id="5" creationId="{E19C722F-AD5D-4087-BE05-6038473016A1}"/>
          </ac:spMkLst>
        </pc:spChg>
        <pc:picChg chg="add mod">
          <ac:chgData name="Monica Pope" userId="f452de3445d0aa3f" providerId="Windows Live" clId="Web-{DB0183CD-F412-426B-AD60-17AC1CE03921}" dt="2018-11-17T18:34:56.034" v="1274" actId="1076"/>
          <ac:picMkLst>
            <pc:docMk/>
            <pc:sldMk cId="773252727" sldId="399"/>
            <ac:picMk id="7" creationId="{363FE127-1F54-4501-A6A0-39DF4A7C695F}"/>
          </ac:picMkLst>
        </pc:picChg>
      </pc:sldChg>
      <pc:sldChg chg="modSp add replId">
        <pc:chgData name="Monica Pope" userId="f452de3445d0aa3f" providerId="Windows Live" clId="Web-{DB0183CD-F412-426B-AD60-17AC1CE03921}" dt="2018-11-17T18:56:51.420" v="1616" actId="20577"/>
        <pc:sldMkLst>
          <pc:docMk/>
          <pc:sldMk cId="2619867480" sldId="400"/>
        </pc:sldMkLst>
        <pc:spChg chg="mod">
          <ac:chgData name="Monica Pope" userId="f452de3445d0aa3f" providerId="Windows Live" clId="Web-{DB0183CD-F412-426B-AD60-17AC1CE03921}" dt="2018-11-17T18:56:51.420" v="1616" actId="20577"/>
          <ac:spMkLst>
            <pc:docMk/>
            <pc:sldMk cId="2619867480" sldId="400"/>
            <ac:spMk id="5" creationId="{E19C722F-AD5D-4087-BE05-6038473016A1}"/>
          </ac:spMkLst>
        </pc:spChg>
        <pc:picChg chg="mod">
          <ac:chgData name="Monica Pope" userId="f452de3445d0aa3f" providerId="Windows Live" clId="Web-{DB0183CD-F412-426B-AD60-17AC1CE03921}" dt="2018-11-17T18:35:57.112" v="1290" actId="1076"/>
          <ac:picMkLst>
            <pc:docMk/>
            <pc:sldMk cId="2619867480" sldId="400"/>
            <ac:picMk id="7" creationId="{363FE127-1F54-4501-A6A0-39DF4A7C695F}"/>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84AA43A-3F76-4A13-9CD6-36134EB429E3}" type="datetimeFigureOut">
              <a:rPr lang="en-US"/>
              <a:t>1/18/2019</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850423A-8BCE-448E-A97B-03A88B2B12C1}" type="slidenum">
              <a:rPr/>
              <a:t>‹#›</a:t>
            </a:fld>
            <a:endParaRPr/>
          </a:p>
        </p:txBody>
      </p:sp>
    </p:spTree>
    <p:extLst>
      <p:ext uri="{BB962C8B-B14F-4D97-AF65-F5344CB8AC3E}">
        <p14:creationId xmlns:p14="http://schemas.microsoft.com/office/powerpoint/2010/main" val="4051395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F674A4F-2B7A-4ECB-A400-260B2FFC03C1}" type="datetimeFigureOut">
              <a:rPr lang="en-US"/>
              <a:t>1/18/2019</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1F2A70B-78F2-4DCF-B53B-C990D2FAFB8A}" type="slidenum">
              <a:rPr/>
              <a:t>‹#›</a:t>
            </a:fld>
            <a:endParaRPr/>
          </a:p>
        </p:txBody>
      </p:sp>
    </p:spTree>
    <p:extLst>
      <p:ext uri="{BB962C8B-B14F-4D97-AF65-F5344CB8AC3E}">
        <p14:creationId xmlns:p14="http://schemas.microsoft.com/office/powerpoint/2010/main" val="2411570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5"/>
        <p:cNvGrpSpPr/>
        <p:nvPr/>
      </p:nvGrpSpPr>
      <p:grpSpPr>
        <a:xfrm>
          <a:off x="0" y="0"/>
          <a:ext cx="0" cy="0"/>
          <a:chOff x="0" y="0"/>
          <a:chExt cx="0" cy="0"/>
        </a:xfrm>
      </p:grpSpPr>
      <p:sp>
        <p:nvSpPr>
          <p:cNvPr id="1416" name="Google Shape;1416;g434579c93c_3_2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7" name="Google Shape;1417;g434579c93c_3_22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730664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5"/>
        <p:cNvGrpSpPr/>
        <p:nvPr/>
      </p:nvGrpSpPr>
      <p:grpSpPr>
        <a:xfrm>
          <a:off x="0" y="0"/>
          <a:ext cx="0" cy="0"/>
          <a:chOff x="0" y="0"/>
          <a:chExt cx="0" cy="0"/>
        </a:xfrm>
      </p:grpSpPr>
      <p:sp>
        <p:nvSpPr>
          <p:cNvPr id="1746" name="Google Shape;1746;g434579c93c_3_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47" name="Google Shape;1747;g434579c93c_3_2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090812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6"/>
        <p:cNvGrpSpPr/>
        <p:nvPr/>
      </p:nvGrpSpPr>
      <p:grpSpPr>
        <a:xfrm>
          <a:off x="0" y="0"/>
          <a:ext cx="0" cy="0"/>
          <a:chOff x="0" y="0"/>
          <a:chExt cx="0" cy="0"/>
        </a:xfrm>
      </p:grpSpPr>
      <p:sp>
        <p:nvSpPr>
          <p:cNvPr id="1797" name="Google Shape;1797;p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98" name="Google Shape;1798;p3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642472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6"/>
        <p:cNvGrpSpPr/>
        <p:nvPr/>
      </p:nvGrpSpPr>
      <p:grpSpPr>
        <a:xfrm>
          <a:off x="0" y="0"/>
          <a:ext cx="0" cy="0"/>
          <a:chOff x="0" y="0"/>
          <a:chExt cx="0" cy="0"/>
        </a:xfrm>
      </p:grpSpPr>
      <p:sp>
        <p:nvSpPr>
          <p:cNvPr id="1797" name="Google Shape;1797;p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98" name="Google Shape;1798;p3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464822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6"/>
        <p:cNvGrpSpPr/>
        <p:nvPr/>
      </p:nvGrpSpPr>
      <p:grpSpPr>
        <a:xfrm>
          <a:off x="0" y="0"/>
          <a:ext cx="0" cy="0"/>
          <a:chOff x="0" y="0"/>
          <a:chExt cx="0" cy="0"/>
        </a:xfrm>
      </p:grpSpPr>
      <p:sp>
        <p:nvSpPr>
          <p:cNvPr id="1797" name="Google Shape;1797;p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98" name="Google Shape;1798;p3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537512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6"/>
        <p:cNvGrpSpPr/>
        <p:nvPr/>
      </p:nvGrpSpPr>
      <p:grpSpPr>
        <a:xfrm>
          <a:off x="0" y="0"/>
          <a:ext cx="0" cy="0"/>
          <a:chOff x="0" y="0"/>
          <a:chExt cx="0" cy="0"/>
        </a:xfrm>
      </p:grpSpPr>
      <p:sp>
        <p:nvSpPr>
          <p:cNvPr id="1797" name="Google Shape;1797;p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98" name="Google Shape;1798;p3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655999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6"/>
        <p:cNvGrpSpPr/>
        <p:nvPr/>
      </p:nvGrpSpPr>
      <p:grpSpPr>
        <a:xfrm>
          <a:off x="0" y="0"/>
          <a:ext cx="0" cy="0"/>
          <a:chOff x="0" y="0"/>
          <a:chExt cx="0" cy="0"/>
        </a:xfrm>
      </p:grpSpPr>
      <p:sp>
        <p:nvSpPr>
          <p:cNvPr id="1797" name="Google Shape;1797;p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98" name="Google Shape;1798;p3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80001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6"/>
        <p:cNvGrpSpPr/>
        <p:nvPr/>
      </p:nvGrpSpPr>
      <p:grpSpPr>
        <a:xfrm>
          <a:off x="0" y="0"/>
          <a:ext cx="0" cy="0"/>
          <a:chOff x="0" y="0"/>
          <a:chExt cx="0" cy="0"/>
        </a:xfrm>
      </p:grpSpPr>
      <p:sp>
        <p:nvSpPr>
          <p:cNvPr id="1797" name="Google Shape;1797;p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98" name="Google Shape;1798;p3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71489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6"/>
        <p:cNvGrpSpPr/>
        <p:nvPr/>
      </p:nvGrpSpPr>
      <p:grpSpPr>
        <a:xfrm>
          <a:off x="0" y="0"/>
          <a:ext cx="0" cy="0"/>
          <a:chOff x="0" y="0"/>
          <a:chExt cx="0" cy="0"/>
        </a:xfrm>
      </p:grpSpPr>
      <p:sp>
        <p:nvSpPr>
          <p:cNvPr id="2067" name="Google Shape;2067;g434579c93c_3_9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68" name="Google Shape;2068;g434579c93c_3_96: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324329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5"/>
        <p:cNvGrpSpPr/>
        <p:nvPr/>
      </p:nvGrpSpPr>
      <p:grpSpPr>
        <a:xfrm>
          <a:off x="0" y="0"/>
          <a:ext cx="0" cy="0"/>
          <a:chOff x="0" y="0"/>
          <a:chExt cx="0" cy="0"/>
        </a:xfrm>
      </p:grpSpPr>
      <p:sp>
        <p:nvSpPr>
          <p:cNvPr id="2076" name="Google Shape;2076;g434579c93c_3_10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7" name="Google Shape;2077;g434579c93c_3_10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992157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7"/>
        <p:cNvGrpSpPr/>
        <p:nvPr/>
      </p:nvGrpSpPr>
      <p:grpSpPr>
        <a:xfrm>
          <a:off x="0" y="0"/>
          <a:ext cx="0" cy="0"/>
          <a:chOff x="0" y="0"/>
          <a:chExt cx="0" cy="0"/>
        </a:xfrm>
      </p:grpSpPr>
      <p:sp>
        <p:nvSpPr>
          <p:cNvPr id="2138" name="Google Shape;2138;p6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39" name="Google Shape;2139;p62: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238954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9"/>
        <p:cNvGrpSpPr/>
        <p:nvPr/>
      </p:nvGrpSpPr>
      <p:grpSpPr>
        <a:xfrm>
          <a:off x="0" y="0"/>
          <a:ext cx="0" cy="0"/>
          <a:chOff x="0" y="0"/>
          <a:chExt cx="0" cy="0"/>
        </a:xfrm>
      </p:grpSpPr>
      <p:sp>
        <p:nvSpPr>
          <p:cNvPr id="1400" name="Google Shape;1400;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1" name="Google Shape;1401;p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447175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6"/>
        <p:cNvGrpSpPr/>
        <p:nvPr/>
      </p:nvGrpSpPr>
      <p:grpSpPr>
        <a:xfrm>
          <a:off x="0" y="0"/>
          <a:ext cx="0" cy="0"/>
          <a:chOff x="0" y="0"/>
          <a:chExt cx="0" cy="0"/>
        </a:xfrm>
      </p:grpSpPr>
      <p:sp>
        <p:nvSpPr>
          <p:cNvPr id="2147" name="Google Shape;2147;g434579c93c_3_1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48" name="Google Shape;2148;g434579c93c_3_112: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560525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5"/>
        <p:cNvGrpSpPr/>
        <p:nvPr/>
      </p:nvGrpSpPr>
      <p:grpSpPr>
        <a:xfrm>
          <a:off x="0" y="0"/>
          <a:ext cx="0" cy="0"/>
          <a:chOff x="0" y="0"/>
          <a:chExt cx="0" cy="0"/>
        </a:xfrm>
      </p:grpSpPr>
      <p:sp>
        <p:nvSpPr>
          <p:cNvPr id="2156" name="Google Shape;2156;g434579c93c_3_1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57" name="Google Shape;2157;g434579c93c_3_136: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272906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5"/>
        <p:cNvGrpSpPr/>
        <p:nvPr/>
      </p:nvGrpSpPr>
      <p:grpSpPr>
        <a:xfrm>
          <a:off x="0" y="0"/>
          <a:ext cx="0" cy="0"/>
          <a:chOff x="0" y="0"/>
          <a:chExt cx="0" cy="0"/>
        </a:xfrm>
      </p:grpSpPr>
      <p:sp>
        <p:nvSpPr>
          <p:cNvPr id="2156" name="Google Shape;2156;g434579c93c_3_1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57" name="Google Shape;2157;g434579c93c_3_136: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59407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3"/>
        <p:cNvGrpSpPr/>
        <p:nvPr/>
      </p:nvGrpSpPr>
      <p:grpSpPr>
        <a:xfrm>
          <a:off x="0" y="0"/>
          <a:ext cx="0" cy="0"/>
          <a:chOff x="0" y="0"/>
          <a:chExt cx="0" cy="0"/>
        </a:xfrm>
      </p:grpSpPr>
      <p:sp>
        <p:nvSpPr>
          <p:cNvPr id="2174" name="Google Shape;2174;g434579c93c_3_1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75" name="Google Shape;2175;g434579c93c_3_12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047407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3"/>
        <p:cNvGrpSpPr/>
        <p:nvPr/>
      </p:nvGrpSpPr>
      <p:grpSpPr>
        <a:xfrm>
          <a:off x="0" y="0"/>
          <a:ext cx="0" cy="0"/>
          <a:chOff x="0" y="0"/>
          <a:chExt cx="0" cy="0"/>
        </a:xfrm>
      </p:grpSpPr>
      <p:sp>
        <p:nvSpPr>
          <p:cNvPr id="2174" name="Google Shape;2174;g434579c93c_3_1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75" name="Google Shape;2175;g434579c93c_3_12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131113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3"/>
        <p:cNvGrpSpPr/>
        <p:nvPr/>
      </p:nvGrpSpPr>
      <p:grpSpPr>
        <a:xfrm>
          <a:off x="0" y="0"/>
          <a:ext cx="0" cy="0"/>
          <a:chOff x="0" y="0"/>
          <a:chExt cx="0" cy="0"/>
        </a:xfrm>
      </p:grpSpPr>
      <p:sp>
        <p:nvSpPr>
          <p:cNvPr id="2174" name="Google Shape;2174;g434579c93c_3_1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75" name="Google Shape;2175;g434579c93c_3_12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752052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7"/>
        <p:cNvGrpSpPr/>
        <p:nvPr/>
      </p:nvGrpSpPr>
      <p:grpSpPr>
        <a:xfrm>
          <a:off x="0" y="0"/>
          <a:ext cx="0" cy="0"/>
          <a:chOff x="0" y="0"/>
          <a:chExt cx="0" cy="0"/>
        </a:xfrm>
      </p:grpSpPr>
      <p:sp>
        <p:nvSpPr>
          <p:cNvPr id="2198" name="Google Shape;2198;g434579c93c_3_15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99" name="Google Shape;2199;g434579c93c_3_158: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550948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5"/>
        <p:cNvGrpSpPr/>
        <p:nvPr/>
      </p:nvGrpSpPr>
      <p:grpSpPr>
        <a:xfrm>
          <a:off x="0" y="0"/>
          <a:ext cx="0" cy="0"/>
          <a:chOff x="0" y="0"/>
          <a:chExt cx="0" cy="0"/>
        </a:xfrm>
      </p:grpSpPr>
      <p:sp>
        <p:nvSpPr>
          <p:cNvPr id="2206" name="Google Shape;2206;g434579c93c_3_16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07" name="Google Shape;2207;g434579c93c_3_16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029583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3"/>
        <p:cNvGrpSpPr/>
        <p:nvPr/>
      </p:nvGrpSpPr>
      <p:grpSpPr>
        <a:xfrm>
          <a:off x="0" y="0"/>
          <a:ext cx="0" cy="0"/>
          <a:chOff x="0" y="0"/>
          <a:chExt cx="0" cy="0"/>
        </a:xfrm>
      </p:grpSpPr>
      <p:sp>
        <p:nvSpPr>
          <p:cNvPr id="2214" name="Google Shape;2214;p6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15" name="Google Shape;2215;p6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908563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2"/>
        <p:cNvGrpSpPr/>
        <p:nvPr/>
      </p:nvGrpSpPr>
      <p:grpSpPr>
        <a:xfrm>
          <a:off x="0" y="0"/>
          <a:ext cx="0" cy="0"/>
          <a:chOff x="0" y="0"/>
          <a:chExt cx="0" cy="0"/>
        </a:xfrm>
      </p:grpSpPr>
      <p:sp>
        <p:nvSpPr>
          <p:cNvPr id="2223" name="Google Shape;2223;g434579c93c_3_17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24" name="Google Shape;2224;g434579c93c_3_172: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95062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9"/>
        <p:cNvGrpSpPr/>
        <p:nvPr/>
      </p:nvGrpSpPr>
      <p:grpSpPr>
        <a:xfrm>
          <a:off x="0" y="0"/>
          <a:ext cx="0" cy="0"/>
          <a:chOff x="0" y="0"/>
          <a:chExt cx="0" cy="0"/>
        </a:xfrm>
      </p:grpSpPr>
      <p:sp>
        <p:nvSpPr>
          <p:cNvPr id="1400" name="Google Shape;1400;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1" name="Google Shape;1401;p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396914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1"/>
        <p:cNvGrpSpPr/>
        <p:nvPr/>
      </p:nvGrpSpPr>
      <p:grpSpPr>
        <a:xfrm>
          <a:off x="0" y="0"/>
          <a:ext cx="0" cy="0"/>
          <a:chOff x="0" y="0"/>
          <a:chExt cx="0" cy="0"/>
        </a:xfrm>
      </p:grpSpPr>
      <p:sp>
        <p:nvSpPr>
          <p:cNvPr id="2232" name="Google Shape;2232;p6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33" name="Google Shape;2233;p6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64970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0"/>
        <p:cNvGrpSpPr/>
        <p:nvPr/>
      </p:nvGrpSpPr>
      <p:grpSpPr>
        <a:xfrm>
          <a:off x="0" y="0"/>
          <a:ext cx="0" cy="0"/>
          <a:chOff x="0" y="0"/>
          <a:chExt cx="0" cy="0"/>
        </a:xfrm>
      </p:grpSpPr>
      <p:sp>
        <p:nvSpPr>
          <p:cNvPr id="2241" name="Google Shape;2241;g434579c93c_3_18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2" name="Google Shape;2242;g434579c93c_3_188: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661322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9"/>
        <p:cNvGrpSpPr/>
        <p:nvPr/>
      </p:nvGrpSpPr>
      <p:grpSpPr>
        <a:xfrm>
          <a:off x="0" y="0"/>
          <a:ext cx="0" cy="0"/>
          <a:chOff x="0" y="0"/>
          <a:chExt cx="0" cy="0"/>
        </a:xfrm>
      </p:grpSpPr>
      <p:sp>
        <p:nvSpPr>
          <p:cNvPr id="2250" name="Google Shape;2250;p6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51" name="Google Shape;2251;p6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587771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9"/>
        <p:cNvGrpSpPr/>
        <p:nvPr/>
      </p:nvGrpSpPr>
      <p:grpSpPr>
        <a:xfrm>
          <a:off x="0" y="0"/>
          <a:ext cx="0" cy="0"/>
          <a:chOff x="0" y="0"/>
          <a:chExt cx="0" cy="0"/>
        </a:xfrm>
      </p:grpSpPr>
      <p:sp>
        <p:nvSpPr>
          <p:cNvPr id="1440" name="Google Shape;1440;g434579c93c_3_20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1" name="Google Shape;1441;g434579c93c_3_20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91956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7"/>
        <p:cNvGrpSpPr/>
        <p:nvPr/>
      </p:nvGrpSpPr>
      <p:grpSpPr>
        <a:xfrm>
          <a:off x="0" y="0"/>
          <a:ext cx="0" cy="0"/>
          <a:chOff x="0" y="0"/>
          <a:chExt cx="0" cy="0"/>
        </a:xfrm>
      </p:grpSpPr>
      <p:sp>
        <p:nvSpPr>
          <p:cNvPr id="1448" name="Google Shape;1448;g434579c93c_3_2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9" name="Google Shape;1449;g434579c93c_3_21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617441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9"/>
        <p:cNvGrpSpPr/>
        <p:nvPr/>
      </p:nvGrpSpPr>
      <p:grpSpPr>
        <a:xfrm>
          <a:off x="0" y="0"/>
          <a:ext cx="0" cy="0"/>
          <a:chOff x="0" y="0"/>
          <a:chExt cx="0" cy="0"/>
        </a:xfrm>
      </p:grpSpPr>
      <p:sp>
        <p:nvSpPr>
          <p:cNvPr id="1640" name="Google Shape;1640;p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1" name="Google Shape;1641;p2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68106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9"/>
        <p:cNvGrpSpPr/>
        <p:nvPr/>
      </p:nvGrpSpPr>
      <p:grpSpPr>
        <a:xfrm>
          <a:off x="0" y="0"/>
          <a:ext cx="0" cy="0"/>
          <a:chOff x="0" y="0"/>
          <a:chExt cx="0" cy="0"/>
        </a:xfrm>
      </p:grpSpPr>
      <p:sp>
        <p:nvSpPr>
          <p:cNvPr id="1720" name="Google Shape;1720;p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21" name="Google Shape;1721;p27: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55959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5"/>
        <p:cNvGrpSpPr/>
        <p:nvPr/>
      </p:nvGrpSpPr>
      <p:grpSpPr>
        <a:xfrm>
          <a:off x="0" y="0"/>
          <a:ext cx="0" cy="0"/>
          <a:chOff x="0" y="0"/>
          <a:chExt cx="0" cy="0"/>
        </a:xfrm>
      </p:grpSpPr>
      <p:sp>
        <p:nvSpPr>
          <p:cNvPr id="1746" name="Google Shape;1746;g434579c93c_3_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47" name="Google Shape;1747;g434579c93c_3_2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535097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5"/>
        <p:cNvGrpSpPr/>
        <p:nvPr/>
      </p:nvGrpSpPr>
      <p:grpSpPr>
        <a:xfrm>
          <a:off x="0" y="0"/>
          <a:ext cx="0" cy="0"/>
          <a:chOff x="0" y="0"/>
          <a:chExt cx="0" cy="0"/>
        </a:xfrm>
      </p:grpSpPr>
      <p:sp>
        <p:nvSpPr>
          <p:cNvPr id="1746" name="Google Shape;1746;g434579c93c_3_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47" name="Google Shape;1747;g434579c93c_3_2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255602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2413" y="1905000"/>
            <a:ext cx="9144000" cy="2667000"/>
          </a:xfrm>
        </p:spPr>
        <p:txBody>
          <a:bodyPr>
            <a:noAutofit/>
          </a:bodyPr>
          <a:lstStyle>
            <a:lvl1pPr>
              <a:defRPr sz="5400"/>
            </a:lvl1pPr>
          </a:lstStyle>
          <a:p>
            <a:r>
              <a:rPr lang="en-US"/>
              <a:t>Click to edit Master title style</a:t>
            </a:r>
            <a:endParaRPr/>
          </a:p>
        </p:txBody>
      </p:sp>
      <p:grpSp>
        <p:nvGrpSpPr>
          <p:cNvPr id="256" name="line" descr="Line graphic"/>
          <p:cNvGrpSpPr/>
          <p:nvPr/>
        </p:nvGrpSpPr>
        <p:grpSpPr bwMode="invGray">
          <a:xfrm>
            <a:off x="1584896" y="4724400"/>
            <a:ext cx="8631936" cy="64008"/>
            <a:chOff x="-4110038" y="2703513"/>
            <a:chExt cx="17394239" cy="160336"/>
          </a:xfrm>
          <a:solidFill>
            <a:schemeClr val="accent1"/>
          </a:solidFill>
        </p:grpSpPr>
        <p:sp>
          <p:nvSpPr>
            <p:cNvPr id="257" name="Freeform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8" name="Freeform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9" name="Freeform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0" name="Freeform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1" name="Freeform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2" name="Freeform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3" name="Freeform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4" name="Freeform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5" name="Freeform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6" name="Freeform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7" name="Freeform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8" name="Freeform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9" name="Freeform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0" name="Freeform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1" name="Freeform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2" name="Freeform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3" name="Freeform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4" name="Freeform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5" name="Freeform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6" name="Freeform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7" name="Freeform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8" name="Freeform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9" name="Freeform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0" name="Freeform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1" name="Freeform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2" name="Freeform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3" name="Freeform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4" name="Freeform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5" name="Freeform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6" name="Freeform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7" name="Freeform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8" name="Freeform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9" name="Freeform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0" name="Freeform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1" name="Freeform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2" name="Freeform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3" name="Freeform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4" name="Freeform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5" name="Freeform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6" name="Freeform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7" name="Freeform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8" name="Freeform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9" name="Freeform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0" name="Freeform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1" name="Freeform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2" name="Freeform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3" name="Freeform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4" name="Freeform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5" name="Freeform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6" name="Freeform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7" name="Freeform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8" name="Freeform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9" name="Freeform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0" name="Freeform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1" name="Freeform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2" name="Freeform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3" name="Freeform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4" name="Freeform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5" name="Freeform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6" name="Freeform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7" name="Freeform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8" name="Freeform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9" name="Freeform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0" name="Freeform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1" name="Freeform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2" name="Freeform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3" name="Freeform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4" name="Freeform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5" name="Freeform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6" name="Freeform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7" name="Freeform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8" name="Freeform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9" name="Freeform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0" name="Freeform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1" name="Freeform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2" name="Freeform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3" name="Freeform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4" name="Freeform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5" name="Freeform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6" name="Freeform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7" name="Freeform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8" name="Freeform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9" name="Freeform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0" name="Freeform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1" name="Freeform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2" name="Freeform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3" name="Freeform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4" name="Freeform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5" name="Freeform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6" name="Freeform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7" name="Freeform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8" name="Freeform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9" name="Freeform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0" name="Freeform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1" name="Freeform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2" name="Freeform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3" name="Freeform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4" name="Freeform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5" name="Freeform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6" name="Freeform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7" name="Freeform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8" name="Freeform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9" name="Freeform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0" name="Freeform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1" name="Freeform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2" name="Freeform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3" name="Freeform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4" name="Freeform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5" name="Freeform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6" name="Freeform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7" name="Freeform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8" name="Freeform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9" name="Freeform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0" name="Freeform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1" name="Freeform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2" name="Freeform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3" name="Freeform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4" name="Freeform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5" name="Freeform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6" name="Freeform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7" name="Freeform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8" name="Freeform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9" name="Freeform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grpSp>
      <p:sp>
        <p:nvSpPr>
          <p:cNvPr id="3" name="Subtitle 2"/>
          <p:cNvSpPr>
            <a:spLocks noGrp="1"/>
          </p:cNvSpPr>
          <p:nvPr>
            <p:ph type="subTitle" idx="1"/>
          </p:nvPr>
        </p:nvSpPr>
        <p:spPr>
          <a:xfrm>
            <a:off x="1522413" y="5105400"/>
            <a:ext cx="9143999" cy="1066800"/>
          </a:xfrm>
        </p:spPr>
        <p:txBody>
          <a:bodyPr/>
          <a:lstStyle>
            <a:lvl1pPr marL="0" indent="0" algn="l">
              <a:spcBef>
                <a:spcPts val="0"/>
              </a:spcBef>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Tree>
    <p:extLst>
      <p:ext uri="{BB962C8B-B14F-4D97-AF65-F5344CB8AC3E}">
        <p14:creationId xmlns:p14="http://schemas.microsoft.com/office/powerpoint/2010/main" val="674356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grpSp>
        <p:nvGrpSpPr>
          <p:cNvPr id="7" name="line" descr="Line graphic"/>
          <p:cNvGrpSpPr/>
          <p:nvPr/>
        </p:nvGrpSpPr>
        <p:grpSpPr bwMode="invGray">
          <a:xfrm>
            <a:off x="1522413" y="1514475"/>
            <a:ext cx="10569575" cy="64008"/>
            <a:chOff x="1522413" y="1514475"/>
            <a:chExt cx="10569575" cy="64008"/>
          </a:xfrm>
        </p:grpSpPr>
        <p:sp>
          <p:nvSpPr>
            <p:cNvPr id="8" name="Freeform 7"/>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 name="Freeform 8"/>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0" name="Freeform 9"/>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3" name="Vertical Text Placeholder 2"/>
          <p:cNvSpPr>
            <a:spLocks noGrp="1"/>
          </p:cNvSpPr>
          <p:nvPr>
            <p:ph type="body" orient="vert" idx="1"/>
          </p:nvPr>
        </p:nvSpPr>
        <p:spPr/>
        <p:txBody>
          <a:bodyPr vert="eaVert"/>
          <a:lstStyle>
            <a:lvl5pPr>
              <a:defRPr/>
            </a:lvl5pPr>
            <a:lvl6pPr marL="1956816">
              <a:defRPr/>
            </a:lvl6pPr>
            <a:lvl7pPr marL="1956816">
              <a:defRPr/>
            </a:lvl7pPr>
            <a:lvl8pPr marL="1956816">
              <a:defRPr/>
            </a:lvl8pPr>
            <a:lvl9pPr marL="1956816">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a:t>The kNOw Program - (C) Monica Pope 2018 All Rights Reserved</a:t>
            </a:r>
            <a:endParaRPr/>
          </a:p>
        </p:txBody>
      </p:sp>
      <p:sp>
        <p:nvSpPr>
          <p:cNvPr id="4" name="Date Placeholder 3"/>
          <p:cNvSpPr>
            <a:spLocks noGrp="1"/>
          </p:cNvSpPr>
          <p:nvPr>
            <p:ph type="dt" sz="half" idx="10"/>
          </p:nvPr>
        </p:nvSpPr>
        <p:spPr/>
        <p:txBody>
          <a:bodyPr/>
          <a:lstStyle/>
          <a:p>
            <a:fld id="{23EB51B1-F35C-4200-9631-5EE3D2B5068E}" type="datetime1">
              <a:rPr lang="en-US" smtClean="0"/>
              <a:t>1/18/2019</a:t>
            </a:fld>
            <a:endParaRPr/>
          </a:p>
        </p:txBody>
      </p:sp>
      <p:sp>
        <p:nvSpPr>
          <p:cNvPr id="6" name="Slide Number Placeholder 5"/>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2126793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361612" y="274639"/>
            <a:ext cx="1371600" cy="5901747"/>
          </a:xfrm>
        </p:spPr>
        <p:txBody>
          <a:bodyPr vert="eaVert"/>
          <a:lstStyle/>
          <a:p>
            <a:r>
              <a:rPr lang="en-US"/>
              <a:t>Click to edit Master title style</a:t>
            </a:r>
            <a:endParaRPr/>
          </a:p>
        </p:txBody>
      </p:sp>
      <p:grpSp>
        <p:nvGrpSpPr>
          <p:cNvPr id="7" name="line" descr="Line graphic"/>
          <p:cNvGrpSpPr/>
          <p:nvPr/>
        </p:nvGrpSpPr>
        <p:grpSpPr bwMode="invGray">
          <a:xfrm rot="5400000">
            <a:off x="6864412" y="3472598"/>
            <a:ext cx="6492240" cy="64008"/>
            <a:chOff x="1522413" y="1514475"/>
            <a:chExt cx="10569575" cy="64008"/>
          </a:xfrm>
        </p:grpSpPr>
        <p:sp>
          <p:nvSpPr>
            <p:cNvPr id="8"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0"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3" name="Vertical Text Placeholder 2"/>
          <p:cNvSpPr>
            <a:spLocks noGrp="1"/>
          </p:cNvSpPr>
          <p:nvPr>
            <p:ph type="body" orient="vert" idx="1" hasCustomPrompt="1"/>
          </p:nvPr>
        </p:nvSpPr>
        <p:spPr>
          <a:xfrm>
            <a:off x="608012" y="277813"/>
            <a:ext cx="9144001" cy="5898573"/>
          </a:xfrm>
        </p:spPr>
        <p:txBody>
          <a:bodyPr vert="eaVert"/>
          <a:lstStyle>
            <a:lvl5pPr>
              <a:defRPr/>
            </a:lvl5pPr>
            <a:lvl6pPr marL="1261872" indent="0">
              <a:buNone/>
              <a:defRPr/>
            </a:lvl6pPr>
            <a:lvl7pPr>
              <a:defRPr/>
            </a:lvl7pPr>
            <a:lvl8pPr>
              <a:defRPr baseline="0"/>
            </a:lvl8pPr>
            <a:lvl9pPr>
              <a:defRPr baseline="0"/>
            </a:lvl9pPr>
          </a:lstStyle>
          <a:p>
            <a:pPr lvl="0"/>
            <a:r>
              <a:t>Click to edit Master text styles</a:t>
            </a:r>
          </a:p>
          <a:p>
            <a:pPr lvl="1"/>
            <a:r>
              <a:t>Second level</a:t>
            </a:r>
          </a:p>
          <a:p>
            <a:pPr lvl="2"/>
            <a:r>
              <a:t>Third level</a:t>
            </a:r>
          </a:p>
          <a:p>
            <a:pPr lvl="3"/>
            <a:r>
              <a:t>Fourth level</a:t>
            </a:r>
          </a:p>
          <a:p>
            <a:pPr lvl="4"/>
            <a:r>
              <a:t>Fifth level</a:t>
            </a:r>
            <a:endParaRPr lang="en-US"/>
          </a:p>
        </p:txBody>
      </p:sp>
      <p:sp>
        <p:nvSpPr>
          <p:cNvPr id="5" name="Footer Placeholder 4"/>
          <p:cNvSpPr>
            <a:spLocks noGrp="1"/>
          </p:cNvSpPr>
          <p:nvPr>
            <p:ph type="ftr" sz="quarter" idx="11"/>
          </p:nvPr>
        </p:nvSpPr>
        <p:spPr/>
        <p:txBody>
          <a:bodyPr/>
          <a:lstStyle/>
          <a:p>
            <a:r>
              <a:rPr lang="en-US"/>
              <a:t>The kNOw Program - (C) Monica Pope 2018 All Rights Reserved</a:t>
            </a:r>
            <a:endParaRPr/>
          </a:p>
        </p:txBody>
      </p:sp>
      <p:sp>
        <p:nvSpPr>
          <p:cNvPr id="4" name="Date Placeholder 3"/>
          <p:cNvSpPr>
            <a:spLocks noGrp="1"/>
          </p:cNvSpPr>
          <p:nvPr>
            <p:ph type="dt" sz="half" idx="10"/>
          </p:nvPr>
        </p:nvSpPr>
        <p:spPr/>
        <p:txBody>
          <a:bodyPr/>
          <a:lstStyle/>
          <a:p>
            <a:fld id="{75D2935B-398C-4E92-A3CB-87173F59D41A}" type="datetime1">
              <a:rPr lang="en-US" smtClean="0"/>
              <a:t>1/18/2019</a:t>
            </a:fld>
            <a:endParaRPr/>
          </a:p>
        </p:txBody>
      </p:sp>
      <p:sp>
        <p:nvSpPr>
          <p:cNvPr id="6" name="Slide Number Placeholder 5"/>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2211791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icture with Caption" type="picTx">
  <p:cSld name="1_Picture with Caption">
    <p:spTree>
      <p:nvGrpSpPr>
        <p:cNvPr id="1" name="Shape 537"/>
        <p:cNvGrpSpPr/>
        <p:nvPr/>
      </p:nvGrpSpPr>
      <p:grpSpPr>
        <a:xfrm>
          <a:off x="0" y="0"/>
          <a:ext cx="0" cy="0"/>
          <a:chOff x="0" y="0"/>
          <a:chExt cx="0" cy="0"/>
        </a:xfrm>
      </p:grpSpPr>
      <p:sp>
        <p:nvSpPr>
          <p:cNvPr id="538" name="Google Shape;538;p6"/>
          <p:cNvSpPr txBox="1">
            <a:spLocks noGrp="1"/>
          </p:cNvSpPr>
          <p:nvPr>
            <p:ph type="title"/>
          </p:nvPr>
        </p:nvSpPr>
        <p:spPr>
          <a:xfrm>
            <a:off x="1522414" y="274638"/>
            <a:ext cx="9143998" cy="1020762"/>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lt1"/>
              </a:buClr>
              <a:buSzPts val="3200"/>
              <a:buFont typeface="Calibri"/>
              <a:buNone/>
              <a:defRPr sz="32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39" name="Google Shape;539;p6" descr="An empty placeholder to add an image. Click on the placeholder and select the image that you wish to add."/>
          <p:cNvSpPr>
            <a:spLocks noGrp="1"/>
          </p:cNvSpPr>
          <p:nvPr>
            <p:ph type="pic" idx="2"/>
          </p:nvPr>
        </p:nvSpPr>
        <p:spPr>
          <a:xfrm>
            <a:off x="1745838" y="1884311"/>
            <a:ext cx="5669280" cy="4041648"/>
          </a:xfrm>
          <a:prstGeom prst="rect">
            <a:avLst/>
          </a:prstGeom>
          <a:solidFill>
            <a:schemeClr val="dk1"/>
          </a:solidFill>
          <a:ln>
            <a:noFill/>
          </a:ln>
        </p:spPr>
        <p:txBody>
          <a:bodyPr spcFirstLastPara="1" wrap="square" lIns="91425" tIns="914400" rIns="91425" bIns="45700" anchor="t" anchorCtr="0"/>
          <a:lstStyle>
            <a:lvl1pPr marR="0" lvl="0" algn="ctr" rtl="0">
              <a:lnSpc>
                <a:spcPct val="90000"/>
              </a:lnSpc>
              <a:spcBef>
                <a:spcPts val="18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R="0" lvl="1" algn="l" rtl="0">
              <a:lnSpc>
                <a:spcPct val="90000"/>
              </a:lnSpc>
              <a:spcBef>
                <a:spcPts val="600"/>
              </a:spcBef>
              <a:spcAft>
                <a:spcPts val="0"/>
              </a:spcAft>
              <a:buClr>
                <a:schemeClr val="lt1"/>
              </a:buClr>
              <a:buSzPts val="2800"/>
              <a:buFont typeface="Consolas"/>
              <a:buNone/>
              <a:defRPr sz="2800" b="0" i="0" u="none" strike="noStrike" cap="none">
                <a:solidFill>
                  <a:schemeClr val="lt1"/>
                </a:solidFill>
                <a:latin typeface="Calibri"/>
                <a:ea typeface="Calibri"/>
                <a:cs typeface="Calibri"/>
                <a:sym typeface="Calibri"/>
              </a:defRPr>
            </a:lvl2pPr>
            <a:lvl3pPr marR="0" lvl="2" algn="l" rtl="0">
              <a:lnSpc>
                <a:spcPct val="90000"/>
              </a:lnSpc>
              <a:spcBef>
                <a:spcPts val="6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3pPr>
            <a:lvl4pPr marR="0" lvl="3" algn="l" rtl="0">
              <a:lnSpc>
                <a:spcPct val="90000"/>
              </a:lnSpc>
              <a:spcBef>
                <a:spcPts val="600"/>
              </a:spcBef>
              <a:spcAft>
                <a:spcPts val="0"/>
              </a:spcAft>
              <a:buClr>
                <a:schemeClr val="lt1"/>
              </a:buClr>
              <a:buSzPts val="2000"/>
              <a:buFont typeface="Consolas"/>
              <a:buNone/>
              <a:defRPr sz="2000" b="0" i="0" u="none" strike="noStrike" cap="none">
                <a:solidFill>
                  <a:schemeClr val="lt1"/>
                </a:solidFill>
                <a:latin typeface="Calibri"/>
                <a:ea typeface="Calibri"/>
                <a:cs typeface="Calibri"/>
                <a:sym typeface="Calibri"/>
              </a:defRPr>
            </a:lvl4pPr>
            <a:lvl5pPr marR="0" lvl="4" algn="l" rtl="0">
              <a:lnSpc>
                <a:spcPct val="90000"/>
              </a:lnSpc>
              <a:spcBef>
                <a:spcPts val="6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5pPr>
            <a:lvl6pPr marR="0" lvl="5" algn="l" rtl="0">
              <a:lnSpc>
                <a:spcPct val="90000"/>
              </a:lnSpc>
              <a:spcBef>
                <a:spcPts val="600"/>
              </a:spcBef>
              <a:spcAft>
                <a:spcPts val="0"/>
              </a:spcAft>
              <a:buClr>
                <a:schemeClr val="lt1"/>
              </a:buClr>
              <a:buSzPts val="2000"/>
              <a:buFont typeface="Consolas"/>
              <a:buNone/>
              <a:defRPr sz="2000" b="0" i="0" u="none" strike="noStrike" cap="none">
                <a:solidFill>
                  <a:schemeClr val="lt1"/>
                </a:solidFill>
                <a:latin typeface="Calibri"/>
                <a:ea typeface="Calibri"/>
                <a:cs typeface="Calibri"/>
                <a:sym typeface="Calibri"/>
              </a:defRPr>
            </a:lvl6pPr>
            <a:lvl7pPr marR="0" lvl="6" algn="l" rtl="0">
              <a:lnSpc>
                <a:spcPct val="90000"/>
              </a:lnSpc>
              <a:spcBef>
                <a:spcPts val="6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7pPr>
            <a:lvl8pPr marR="0" lvl="7" algn="l" rtl="0">
              <a:lnSpc>
                <a:spcPct val="90000"/>
              </a:lnSpc>
              <a:spcBef>
                <a:spcPts val="600"/>
              </a:spcBef>
              <a:spcAft>
                <a:spcPts val="0"/>
              </a:spcAft>
              <a:buClr>
                <a:schemeClr val="lt1"/>
              </a:buClr>
              <a:buSzPts val="2000"/>
              <a:buFont typeface="Consolas"/>
              <a:buNone/>
              <a:defRPr sz="2000" b="0" i="0" u="none" strike="noStrike" cap="none">
                <a:solidFill>
                  <a:schemeClr val="lt1"/>
                </a:solidFill>
                <a:latin typeface="Calibri"/>
                <a:ea typeface="Calibri"/>
                <a:cs typeface="Calibri"/>
                <a:sym typeface="Calibri"/>
              </a:defRPr>
            </a:lvl8pPr>
            <a:lvl9pPr marR="0" lvl="8" algn="l" rtl="0">
              <a:lnSpc>
                <a:spcPct val="90000"/>
              </a:lnSpc>
              <a:spcBef>
                <a:spcPts val="6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9pPr>
          </a:lstStyle>
          <a:p>
            <a:endParaRPr/>
          </a:p>
        </p:txBody>
      </p:sp>
      <p:grpSp>
        <p:nvGrpSpPr>
          <p:cNvPr id="540" name="Google Shape;540;p6" descr="Box graphic"/>
          <p:cNvGrpSpPr/>
          <p:nvPr/>
        </p:nvGrpSpPr>
        <p:grpSpPr>
          <a:xfrm flipH="1">
            <a:off x="1447500" y="1630821"/>
            <a:ext cx="6291028" cy="4575885"/>
            <a:chOff x="4417839" y="1630821"/>
            <a:chExt cx="6291028" cy="4575885"/>
          </a:xfrm>
        </p:grpSpPr>
        <p:grpSp>
          <p:nvGrpSpPr>
            <p:cNvPr id="541" name="Google Shape;541;p6"/>
            <p:cNvGrpSpPr/>
            <p:nvPr/>
          </p:nvGrpSpPr>
          <p:grpSpPr>
            <a:xfrm>
              <a:off x="5414491" y="1630821"/>
              <a:ext cx="5294376" cy="4114800"/>
              <a:chOff x="3310555" y="716546"/>
              <a:chExt cx="5294376" cy="4114800"/>
            </a:xfrm>
          </p:grpSpPr>
          <p:grpSp>
            <p:nvGrpSpPr>
              <p:cNvPr id="542" name="Google Shape;542;p6"/>
              <p:cNvGrpSpPr/>
              <p:nvPr/>
            </p:nvGrpSpPr>
            <p:grpSpPr>
              <a:xfrm flipH="1">
                <a:off x="3310555" y="737968"/>
                <a:ext cx="5294376" cy="54864"/>
                <a:chOff x="1522413" y="1514475"/>
                <a:chExt cx="10569575" cy="64008"/>
              </a:xfrm>
            </p:grpSpPr>
            <p:sp>
              <p:nvSpPr>
                <p:cNvPr id="543" name="Google Shape;543;p6"/>
                <p:cNvSpPr/>
                <p:nvPr/>
              </p:nvSpPr>
              <p:spPr>
                <a:xfrm>
                  <a:off x="12028488" y="1525554"/>
                  <a:ext cx="63500" cy="4924"/>
                </a:xfrm>
                <a:custGeom>
                  <a:avLst/>
                  <a:gdLst/>
                  <a:ahLst/>
                  <a:cxnLst/>
                  <a:rect l="l" t="t" r="r" b="b"/>
                  <a:pathLst>
                    <a:path w="67" h="6" extrusionOk="0">
                      <a:moveTo>
                        <a:pt x="30" y="6"/>
                      </a:moveTo>
                      <a:lnTo>
                        <a:pt x="30" y="6"/>
                      </a:lnTo>
                      <a:lnTo>
                        <a:pt x="67" y="3"/>
                      </a:lnTo>
                      <a:cubicBezTo>
                        <a:pt x="60" y="2"/>
                        <a:pt x="26" y="1"/>
                        <a:pt x="39" y="0"/>
                      </a:cubicBezTo>
                      <a:cubicBezTo>
                        <a:pt x="0" y="1"/>
                        <a:pt x="8" y="3"/>
                        <a:pt x="30" y="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44" name="Google Shape;544;p6"/>
                <p:cNvSpPr/>
                <p:nvPr/>
              </p:nvSpPr>
              <p:spPr>
                <a:xfrm>
                  <a:off x="12022138" y="1532939"/>
                  <a:ext cx="19050" cy="1231"/>
                </a:xfrm>
                <a:custGeom>
                  <a:avLst/>
                  <a:gdLst/>
                  <a:ahLst/>
                  <a:cxnLst/>
                  <a:rect l="l" t="t" r="r" b="b"/>
                  <a:pathLst>
                    <a:path w="20" h="2" extrusionOk="0">
                      <a:moveTo>
                        <a:pt x="0" y="2"/>
                      </a:moveTo>
                      <a:lnTo>
                        <a:pt x="0" y="2"/>
                      </a:lnTo>
                      <a:lnTo>
                        <a:pt x="20" y="1"/>
                      </a:lnTo>
                      <a:cubicBezTo>
                        <a:pt x="16" y="0"/>
                        <a:pt x="11" y="0"/>
                        <a:pt x="0"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45" name="Google Shape;545;p6"/>
                <p:cNvSpPr/>
                <p:nvPr/>
              </p:nvSpPr>
              <p:spPr>
                <a:xfrm>
                  <a:off x="12041188" y="1531708"/>
                  <a:ext cx="39687" cy="6155"/>
                </a:xfrm>
                <a:custGeom>
                  <a:avLst/>
                  <a:gdLst/>
                  <a:ahLst/>
                  <a:cxnLst/>
                  <a:rect l="l" t="t" r="r" b="b"/>
                  <a:pathLst>
                    <a:path w="41" h="6" extrusionOk="0">
                      <a:moveTo>
                        <a:pt x="41" y="0"/>
                      </a:moveTo>
                      <a:lnTo>
                        <a:pt x="41" y="0"/>
                      </a:lnTo>
                      <a:lnTo>
                        <a:pt x="0" y="2"/>
                      </a:lnTo>
                      <a:cubicBezTo>
                        <a:pt x="5" y="3"/>
                        <a:pt x="6" y="6"/>
                        <a:pt x="19" y="1"/>
                      </a:cubicBezTo>
                      <a:cubicBezTo>
                        <a:pt x="15" y="3"/>
                        <a:pt x="23" y="1"/>
                        <a:pt x="41"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46" name="Google Shape;546;p6"/>
                <p:cNvSpPr/>
                <p:nvPr/>
              </p:nvSpPr>
              <p:spPr>
                <a:xfrm>
                  <a:off x="11831638" y="1526784"/>
                  <a:ext cx="42862" cy="4924"/>
                </a:xfrm>
                <a:custGeom>
                  <a:avLst/>
                  <a:gdLst/>
                  <a:ahLst/>
                  <a:cxnLst/>
                  <a:rect l="l" t="t" r="r" b="b"/>
                  <a:pathLst>
                    <a:path w="45" h="6" extrusionOk="0">
                      <a:moveTo>
                        <a:pt x="2" y="0"/>
                      </a:moveTo>
                      <a:lnTo>
                        <a:pt x="2" y="0"/>
                      </a:lnTo>
                      <a:cubicBezTo>
                        <a:pt x="0" y="1"/>
                        <a:pt x="15" y="4"/>
                        <a:pt x="18" y="6"/>
                      </a:cubicBezTo>
                      <a:lnTo>
                        <a:pt x="45" y="4"/>
                      </a:lnTo>
                      <a:cubicBezTo>
                        <a:pt x="31" y="3"/>
                        <a:pt x="4" y="2"/>
                        <a:pt x="2"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47" name="Google Shape;547;p6"/>
                <p:cNvSpPr/>
                <p:nvPr/>
              </p:nvSpPr>
              <p:spPr>
                <a:xfrm>
                  <a:off x="11809413" y="1531708"/>
                  <a:ext cx="41275" cy="2462"/>
                </a:xfrm>
                <a:custGeom>
                  <a:avLst/>
                  <a:gdLst/>
                  <a:ahLst/>
                  <a:cxnLst/>
                  <a:rect l="l" t="t" r="r" b="b"/>
                  <a:pathLst>
                    <a:path w="44" h="3" extrusionOk="0">
                      <a:moveTo>
                        <a:pt x="42" y="0"/>
                      </a:moveTo>
                      <a:lnTo>
                        <a:pt x="42" y="0"/>
                      </a:lnTo>
                      <a:lnTo>
                        <a:pt x="0" y="3"/>
                      </a:lnTo>
                      <a:cubicBezTo>
                        <a:pt x="37" y="3"/>
                        <a:pt x="44" y="2"/>
                        <a:pt x="42"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48" name="Google Shape;548;p6"/>
                <p:cNvSpPr/>
                <p:nvPr/>
              </p:nvSpPr>
              <p:spPr>
                <a:xfrm>
                  <a:off x="12003088" y="1537863"/>
                  <a:ext cx="77787" cy="3693"/>
                </a:xfrm>
                <a:custGeom>
                  <a:avLst/>
                  <a:gdLst/>
                  <a:ahLst/>
                  <a:cxnLst/>
                  <a:rect l="l" t="t" r="r" b="b"/>
                  <a:pathLst>
                    <a:path w="82" h="5" extrusionOk="0">
                      <a:moveTo>
                        <a:pt x="14" y="5"/>
                      </a:moveTo>
                      <a:lnTo>
                        <a:pt x="14" y="5"/>
                      </a:lnTo>
                      <a:lnTo>
                        <a:pt x="82" y="0"/>
                      </a:lnTo>
                      <a:lnTo>
                        <a:pt x="0" y="5"/>
                      </a:lnTo>
                      <a:lnTo>
                        <a:pt x="14" y="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49" name="Google Shape;549;p6"/>
                <p:cNvSpPr/>
                <p:nvPr/>
              </p:nvSpPr>
              <p:spPr>
                <a:xfrm>
                  <a:off x="11664950" y="1523092"/>
                  <a:ext cx="39687" cy="4924"/>
                </a:xfrm>
                <a:custGeom>
                  <a:avLst/>
                  <a:gdLst/>
                  <a:ahLst/>
                  <a:cxnLst/>
                  <a:rect l="l" t="t" r="r" b="b"/>
                  <a:pathLst>
                    <a:path w="42" h="5" extrusionOk="0">
                      <a:moveTo>
                        <a:pt x="19" y="4"/>
                      </a:moveTo>
                      <a:lnTo>
                        <a:pt x="19" y="4"/>
                      </a:lnTo>
                      <a:lnTo>
                        <a:pt x="42" y="0"/>
                      </a:lnTo>
                      <a:lnTo>
                        <a:pt x="0" y="5"/>
                      </a:lnTo>
                      <a:lnTo>
                        <a:pt x="19" y="4"/>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50" name="Google Shape;550;p6"/>
                <p:cNvSpPr/>
                <p:nvPr/>
              </p:nvSpPr>
              <p:spPr>
                <a:xfrm>
                  <a:off x="11506200" y="1521861"/>
                  <a:ext cx="92075" cy="4924"/>
                </a:xfrm>
                <a:custGeom>
                  <a:avLst/>
                  <a:gdLst/>
                  <a:ahLst/>
                  <a:cxnLst/>
                  <a:rect l="l" t="t" r="r" b="b"/>
                  <a:pathLst>
                    <a:path w="98" h="6" extrusionOk="0">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51" name="Google Shape;551;p6"/>
                <p:cNvSpPr/>
                <p:nvPr/>
              </p:nvSpPr>
              <p:spPr>
                <a:xfrm>
                  <a:off x="11471275" y="1525554"/>
                  <a:ext cx="34925" cy="3693"/>
                </a:xfrm>
                <a:custGeom>
                  <a:avLst/>
                  <a:gdLst/>
                  <a:ahLst/>
                  <a:cxnLst/>
                  <a:rect l="l" t="t" r="r" b="b"/>
                  <a:pathLst>
                    <a:path w="36" h="3" extrusionOk="0">
                      <a:moveTo>
                        <a:pt x="0" y="3"/>
                      </a:moveTo>
                      <a:lnTo>
                        <a:pt x="0" y="3"/>
                      </a:lnTo>
                      <a:cubicBezTo>
                        <a:pt x="11" y="2"/>
                        <a:pt x="23" y="1"/>
                        <a:pt x="36" y="0"/>
                      </a:cubicBezTo>
                      <a:cubicBezTo>
                        <a:pt x="24" y="0"/>
                        <a:pt x="12" y="1"/>
                        <a:pt x="0" y="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52" name="Google Shape;552;p6"/>
                <p:cNvSpPr/>
                <p:nvPr/>
              </p:nvSpPr>
              <p:spPr>
                <a:xfrm>
                  <a:off x="11710988" y="1529246"/>
                  <a:ext cx="30162" cy="4924"/>
                </a:xfrm>
                <a:custGeom>
                  <a:avLst/>
                  <a:gdLst/>
                  <a:ahLst/>
                  <a:cxnLst/>
                  <a:rect l="l" t="t" r="r" b="b"/>
                  <a:pathLst>
                    <a:path w="32" h="5" extrusionOk="0">
                      <a:moveTo>
                        <a:pt x="32" y="5"/>
                      </a:moveTo>
                      <a:lnTo>
                        <a:pt x="32" y="5"/>
                      </a:lnTo>
                      <a:cubicBezTo>
                        <a:pt x="29" y="4"/>
                        <a:pt x="23" y="1"/>
                        <a:pt x="0" y="0"/>
                      </a:cubicBezTo>
                      <a:lnTo>
                        <a:pt x="16" y="5"/>
                      </a:lnTo>
                      <a:lnTo>
                        <a:pt x="32" y="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53" name="Google Shape;553;p6"/>
                <p:cNvSpPr/>
                <p:nvPr/>
              </p:nvSpPr>
              <p:spPr>
                <a:xfrm>
                  <a:off x="11691938" y="1532939"/>
                  <a:ext cx="34925" cy="1231"/>
                </a:xfrm>
                <a:custGeom>
                  <a:avLst/>
                  <a:gdLst/>
                  <a:ahLst/>
                  <a:cxnLst/>
                  <a:rect l="l" t="t" r="r" b="b"/>
                  <a:pathLst>
                    <a:path w="36" h="1" extrusionOk="0">
                      <a:moveTo>
                        <a:pt x="36" y="1"/>
                      </a:moveTo>
                      <a:lnTo>
                        <a:pt x="36" y="1"/>
                      </a:lnTo>
                      <a:lnTo>
                        <a:pt x="35" y="1"/>
                      </a:lnTo>
                      <a:lnTo>
                        <a:pt x="0" y="0"/>
                      </a:lnTo>
                      <a:lnTo>
                        <a:pt x="36" y="1"/>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54" name="Google Shape;554;p6"/>
                <p:cNvSpPr/>
                <p:nvPr/>
              </p:nvSpPr>
              <p:spPr>
                <a:xfrm>
                  <a:off x="11741150" y="1534170"/>
                  <a:ext cx="4762" cy="0"/>
                </a:xfrm>
                <a:custGeom>
                  <a:avLst/>
                  <a:gdLst/>
                  <a:ahLst/>
                  <a:cxnLst/>
                  <a:rect l="l" t="t" r="r" b="b"/>
                  <a:pathLst>
                    <a:path w="5" h="120000" extrusionOk="0">
                      <a:moveTo>
                        <a:pt x="5" y="0"/>
                      </a:moveTo>
                      <a:lnTo>
                        <a:pt x="5" y="0"/>
                      </a:lnTo>
                      <a:lnTo>
                        <a:pt x="0" y="0"/>
                      </a:lnTo>
                      <a:cubicBezTo>
                        <a:pt x="2" y="0"/>
                        <a:pt x="3" y="0"/>
                        <a:pt x="5"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55" name="Google Shape;555;p6"/>
                <p:cNvSpPr/>
                <p:nvPr/>
              </p:nvSpPr>
              <p:spPr>
                <a:xfrm>
                  <a:off x="11841163" y="1537863"/>
                  <a:ext cx="71437" cy="8617"/>
                </a:xfrm>
                <a:custGeom>
                  <a:avLst/>
                  <a:gdLst/>
                  <a:ahLst/>
                  <a:cxnLst/>
                  <a:rect l="l" t="t" r="r" b="b"/>
                  <a:pathLst>
                    <a:path w="75" h="9" extrusionOk="0">
                      <a:moveTo>
                        <a:pt x="75" y="0"/>
                      </a:moveTo>
                      <a:lnTo>
                        <a:pt x="75" y="0"/>
                      </a:lnTo>
                      <a:cubicBezTo>
                        <a:pt x="51" y="3"/>
                        <a:pt x="0" y="5"/>
                        <a:pt x="49" y="9"/>
                      </a:cubicBezTo>
                      <a:cubicBezTo>
                        <a:pt x="66" y="6"/>
                        <a:pt x="38" y="4"/>
                        <a:pt x="75"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56" name="Google Shape;556;p6"/>
                <p:cNvSpPr/>
                <p:nvPr/>
              </p:nvSpPr>
              <p:spPr>
                <a:xfrm>
                  <a:off x="11764963" y="1535401"/>
                  <a:ext cx="44450" cy="3693"/>
                </a:xfrm>
                <a:custGeom>
                  <a:avLst/>
                  <a:gdLst/>
                  <a:ahLst/>
                  <a:cxnLst/>
                  <a:rect l="l" t="t" r="r" b="b"/>
                  <a:pathLst>
                    <a:path w="47" h="4" extrusionOk="0">
                      <a:moveTo>
                        <a:pt x="0" y="3"/>
                      </a:moveTo>
                      <a:lnTo>
                        <a:pt x="0" y="3"/>
                      </a:lnTo>
                      <a:lnTo>
                        <a:pt x="44" y="4"/>
                      </a:lnTo>
                      <a:cubicBezTo>
                        <a:pt x="43" y="3"/>
                        <a:pt x="35" y="1"/>
                        <a:pt x="47" y="0"/>
                      </a:cubicBezTo>
                      <a:lnTo>
                        <a:pt x="0" y="3"/>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57" name="Google Shape;557;p6"/>
                <p:cNvSpPr/>
                <p:nvPr/>
              </p:nvSpPr>
              <p:spPr>
                <a:xfrm>
                  <a:off x="11744325" y="1537863"/>
                  <a:ext cx="20637" cy="2462"/>
                </a:xfrm>
                <a:custGeom>
                  <a:avLst/>
                  <a:gdLst/>
                  <a:ahLst/>
                  <a:cxnLst/>
                  <a:rect l="l" t="t" r="r" b="b"/>
                  <a:pathLst>
                    <a:path w="22" h="2" extrusionOk="0">
                      <a:moveTo>
                        <a:pt x="0" y="2"/>
                      </a:moveTo>
                      <a:lnTo>
                        <a:pt x="0" y="2"/>
                      </a:lnTo>
                      <a:lnTo>
                        <a:pt x="22" y="0"/>
                      </a:lnTo>
                      <a:lnTo>
                        <a:pt x="5" y="0"/>
                      </a:lnTo>
                      <a:lnTo>
                        <a:pt x="0" y="2"/>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58" name="Google Shape;558;p6"/>
                <p:cNvSpPr/>
                <p:nvPr/>
              </p:nvSpPr>
              <p:spPr>
                <a:xfrm>
                  <a:off x="11482388" y="1531708"/>
                  <a:ext cx="85725" cy="3693"/>
                </a:xfrm>
                <a:custGeom>
                  <a:avLst/>
                  <a:gdLst/>
                  <a:ahLst/>
                  <a:cxnLst/>
                  <a:rect l="l" t="t" r="r" b="b"/>
                  <a:pathLst>
                    <a:path w="90" h="4" extrusionOk="0">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59" name="Google Shape;559;p6"/>
                <p:cNvSpPr/>
                <p:nvPr/>
              </p:nvSpPr>
              <p:spPr>
                <a:xfrm>
                  <a:off x="11626850" y="1532939"/>
                  <a:ext cx="4762" cy="1231"/>
                </a:xfrm>
                <a:custGeom>
                  <a:avLst/>
                  <a:gdLst/>
                  <a:ahLst/>
                  <a:cxnLst/>
                  <a:rect l="l" t="t" r="r" b="b"/>
                  <a:pathLst>
                    <a:path w="5" h="1" extrusionOk="0">
                      <a:moveTo>
                        <a:pt x="5" y="0"/>
                      </a:moveTo>
                      <a:lnTo>
                        <a:pt x="5" y="0"/>
                      </a:lnTo>
                      <a:lnTo>
                        <a:pt x="0" y="1"/>
                      </a:lnTo>
                      <a:cubicBezTo>
                        <a:pt x="3" y="1"/>
                        <a:pt x="5" y="1"/>
                        <a:pt x="5"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60" name="Google Shape;560;p6"/>
                <p:cNvSpPr/>
                <p:nvPr/>
              </p:nvSpPr>
              <p:spPr>
                <a:xfrm>
                  <a:off x="11261725" y="1534170"/>
                  <a:ext cx="4762" cy="0"/>
                </a:xfrm>
                <a:custGeom>
                  <a:avLst/>
                  <a:gdLst/>
                  <a:ahLst/>
                  <a:cxnLst/>
                  <a:rect l="l" t="t" r="r" b="b"/>
                  <a:pathLst>
                    <a:path w="5" h="1" extrusionOk="0">
                      <a:moveTo>
                        <a:pt x="0" y="0"/>
                      </a:moveTo>
                      <a:lnTo>
                        <a:pt x="0" y="0"/>
                      </a:lnTo>
                      <a:lnTo>
                        <a:pt x="4" y="0"/>
                      </a:lnTo>
                      <a:cubicBezTo>
                        <a:pt x="4" y="0"/>
                        <a:pt x="4" y="0"/>
                        <a:pt x="5" y="0"/>
                      </a:cubicBezTo>
                      <a:lnTo>
                        <a:pt x="0" y="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61" name="Google Shape;561;p6"/>
                <p:cNvSpPr/>
                <p:nvPr/>
              </p:nvSpPr>
              <p:spPr>
                <a:xfrm>
                  <a:off x="11553825" y="1534170"/>
                  <a:ext cx="44450" cy="2462"/>
                </a:xfrm>
                <a:custGeom>
                  <a:avLst/>
                  <a:gdLst/>
                  <a:ahLst/>
                  <a:cxnLst/>
                  <a:rect l="l" t="t" r="r" b="b"/>
                  <a:pathLst>
                    <a:path w="47" h="2" extrusionOk="0">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62" name="Google Shape;562;p6"/>
                <p:cNvSpPr/>
                <p:nvPr/>
              </p:nvSpPr>
              <p:spPr>
                <a:xfrm>
                  <a:off x="11409363" y="1529246"/>
                  <a:ext cx="31750" cy="2462"/>
                </a:xfrm>
                <a:custGeom>
                  <a:avLst/>
                  <a:gdLst/>
                  <a:ahLst/>
                  <a:cxnLst/>
                  <a:rect l="l" t="t" r="r" b="b"/>
                  <a:pathLst>
                    <a:path w="33" h="3" extrusionOk="0">
                      <a:moveTo>
                        <a:pt x="0" y="1"/>
                      </a:moveTo>
                      <a:lnTo>
                        <a:pt x="0" y="1"/>
                      </a:lnTo>
                      <a:cubicBezTo>
                        <a:pt x="10" y="2"/>
                        <a:pt x="21" y="3"/>
                        <a:pt x="33" y="3"/>
                      </a:cubicBezTo>
                      <a:cubicBezTo>
                        <a:pt x="23" y="2"/>
                        <a:pt x="3" y="0"/>
                        <a:pt x="0" y="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63" name="Google Shape;563;p6"/>
                <p:cNvSpPr/>
                <p:nvPr/>
              </p:nvSpPr>
              <p:spPr>
                <a:xfrm>
                  <a:off x="11618913" y="1531708"/>
                  <a:ext cx="6350" cy="0"/>
                </a:xfrm>
                <a:custGeom>
                  <a:avLst/>
                  <a:gdLst/>
                  <a:ahLst/>
                  <a:cxnLst/>
                  <a:rect l="l" t="t" r="r" b="b"/>
                  <a:pathLst>
                    <a:path w="6" h="1" extrusionOk="0">
                      <a:moveTo>
                        <a:pt x="3" y="0"/>
                      </a:moveTo>
                      <a:lnTo>
                        <a:pt x="3" y="0"/>
                      </a:lnTo>
                      <a:lnTo>
                        <a:pt x="6" y="0"/>
                      </a:lnTo>
                      <a:cubicBezTo>
                        <a:pt x="0" y="0"/>
                        <a:pt x="0" y="0"/>
                        <a:pt x="3"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64" name="Google Shape;564;p6"/>
                <p:cNvSpPr/>
                <p:nvPr/>
              </p:nvSpPr>
              <p:spPr>
                <a:xfrm>
                  <a:off x="11598275" y="1531708"/>
                  <a:ext cx="28575" cy="2462"/>
                </a:xfrm>
                <a:custGeom>
                  <a:avLst/>
                  <a:gdLst/>
                  <a:ahLst/>
                  <a:cxnLst/>
                  <a:rect l="l" t="t" r="r" b="b"/>
                  <a:pathLst>
                    <a:path w="31" h="3" extrusionOk="0">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65" name="Google Shape;565;p6"/>
                <p:cNvSpPr/>
                <p:nvPr/>
              </p:nvSpPr>
              <p:spPr>
                <a:xfrm>
                  <a:off x="11137900" y="1534170"/>
                  <a:ext cx="188912" cy="23388"/>
                </a:xfrm>
                <a:custGeom>
                  <a:avLst/>
                  <a:gdLst/>
                  <a:ahLst/>
                  <a:cxnLst/>
                  <a:rect l="l" t="t" r="r" b="b"/>
                  <a:pathLst>
                    <a:path w="198" h="27" extrusionOk="0">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66" name="Google Shape;566;p6"/>
                <p:cNvSpPr/>
                <p:nvPr/>
              </p:nvSpPr>
              <p:spPr>
                <a:xfrm>
                  <a:off x="11266488" y="1529246"/>
                  <a:ext cx="95250" cy="4924"/>
                </a:xfrm>
                <a:custGeom>
                  <a:avLst/>
                  <a:gdLst/>
                  <a:ahLst/>
                  <a:cxnLst/>
                  <a:rect l="l" t="t" r="r" b="b"/>
                  <a:pathLst>
                    <a:path w="100" h="6" extrusionOk="0">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67" name="Google Shape;567;p6"/>
                <p:cNvSpPr/>
                <p:nvPr/>
              </p:nvSpPr>
              <p:spPr>
                <a:xfrm>
                  <a:off x="11361738" y="1531708"/>
                  <a:ext cx="134937" cy="12309"/>
                </a:xfrm>
                <a:custGeom>
                  <a:avLst/>
                  <a:gdLst/>
                  <a:ahLst/>
                  <a:cxnLst/>
                  <a:rect l="l" t="t" r="r" b="b"/>
                  <a:pathLst>
                    <a:path w="142" h="14" extrusionOk="0">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68" name="Google Shape;568;p6"/>
                <p:cNvSpPr/>
                <p:nvPr/>
              </p:nvSpPr>
              <p:spPr>
                <a:xfrm>
                  <a:off x="11834813" y="1552634"/>
                  <a:ext cx="9525" cy="1231"/>
                </a:xfrm>
                <a:custGeom>
                  <a:avLst/>
                  <a:gdLst/>
                  <a:ahLst/>
                  <a:cxnLst/>
                  <a:rect l="l" t="t" r="r" b="b"/>
                  <a:pathLst>
                    <a:path w="11" h="1" extrusionOk="0">
                      <a:moveTo>
                        <a:pt x="11" y="1"/>
                      </a:moveTo>
                      <a:lnTo>
                        <a:pt x="11" y="1"/>
                      </a:lnTo>
                      <a:cubicBezTo>
                        <a:pt x="8" y="1"/>
                        <a:pt x="8" y="1"/>
                        <a:pt x="8" y="0"/>
                      </a:cubicBezTo>
                      <a:cubicBezTo>
                        <a:pt x="2" y="1"/>
                        <a:pt x="0" y="1"/>
                        <a:pt x="11" y="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69" name="Google Shape;569;p6"/>
                <p:cNvSpPr/>
                <p:nvPr/>
              </p:nvSpPr>
              <p:spPr>
                <a:xfrm>
                  <a:off x="11764963" y="1542787"/>
                  <a:ext cx="117475" cy="9847"/>
                </a:xfrm>
                <a:custGeom>
                  <a:avLst/>
                  <a:gdLst/>
                  <a:ahLst/>
                  <a:cxnLst/>
                  <a:rect l="l" t="t" r="r" b="b"/>
                  <a:pathLst>
                    <a:path w="122" h="12" extrusionOk="0">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70" name="Google Shape;570;p6"/>
                <p:cNvSpPr/>
                <p:nvPr/>
              </p:nvSpPr>
              <p:spPr>
                <a:xfrm>
                  <a:off x="11555413" y="1544017"/>
                  <a:ext cx="69850" cy="4924"/>
                </a:xfrm>
                <a:custGeom>
                  <a:avLst/>
                  <a:gdLst/>
                  <a:ahLst/>
                  <a:cxnLst/>
                  <a:rect l="l" t="t" r="r" b="b"/>
                  <a:pathLst>
                    <a:path w="74" h="6" extrusionOk="0">
                      <a:moveTo>
                        <a:pt x="70" y="0"/>
                      </a:moveTo>
                      <a:lnTo>
                        <a:pt x="70" y="0"/>
                      </a:lnTo>
                      <a:lnTo>
                        <a:pt x="0" y="2"/>
                      </a:lnTo>
                      <a:lnTo>
                        <a:pt x="36" y="6"/>
                      </a:lnTo>
                      <a:lnTo>
                        <a:pt x="34" y="4"/>
                      </a:lnTo>
                      <a:cubicBezTo>
                        <a:pt x="74" y="4"/>
                        <a:pt x="65" y="2"/>
                        <a:pt x="70"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71" name="Google Shape;571;p6"/>
                <p:cNvSpPr/>
                <p:nvPr/>
              </p:nvSpPr>
              <p:spPr>
                <a:xfrm>
                  <a:off x="11223625" y="1528016"/>
                  <a:ext cx="38100" cy="6155"/>
                </a:xfrm>
                <a:custGeom>
                  <a:avLst/>
                  <a:gdLst/>
                  <a:ahLst/>
                  <a:cxnLst/>
                  <a:rect l="l" t="t" r="r" b="b"/>
                  <a:pathLst>
                    <a:path w="40" h="7" extrusionOk="0">
                      <a:moveTo>
                        <a:pt x="31" y="5"/>
                      </a:moveTo>
                      <a:lnTo>
                        <a:pt x="31" y="5"/>
                      </a:lnTo>
                      <a:lnTo>
                        <a:pt x="40" y="0"/>
                      </a:lnTo>
                      <a:lnTo>
                        <a:pt x="0" y="7"/>
                      </a:lnTo>
                      <a:lnTo>
                        <a:pt x="31" y="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72" name="Google Shape;572;p6"/>
                <p:cNvSpPr/>
                <p:nvPr/>
              </p:nvSpPr>
              <p:spPr>
                <a:xfrm>
                  <a:off x="11145838" y="1529246"/>
                  <a:ext cx="22225" cy="2462"/>
                </a:xfrm>
                <a:custGeom>
                  <a:avLst/>
                  <a:gdLst/>
                  <a:ahLst/>
                  <a:cxnLst/>
                  <a:rect l="l" t="t" r="r" b="b"/>
                  <a:pathLst>
                    <a:path w="24" h="4" extrusionOk="0">
                      <a:moveTo>
                        <a:pt x="21" y="4"/>
                      </a:moveTo>
                      <a:lnTo>
                        <a:pt x="21" y="4"/>
                      </a:lnTo>
                      <a:lnTo>
                        <a:pt x="24" y="0"/>
                      </a:lnTo>
                      <a:lnTo>
                        <a:pt x="0" y="3"/>
                      </a:lnTo>
                      <a:lnTo>
                        <a:pt x="21" y="4"/>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73" name="Google Shape;573;p6"/>
                <p:cNvSpPr/>
                <p:nvPr/>
              </p:nvSpPr>
              <p:spPr>
                <a:xfrm>
                  <a:off x="6197600" y="1566174"/>
                  <a:ext cx="20637" cy="1231"/>
                </a:xfrm>
                <a:custGeom>
                  <a:avLst/>
                  <a:gdLst/>
                  <a:ahLst/>
                  <a:cxnLst/>
                  <a:rect l="l" t="t" r="r" b="b"/>
                  <a:pathLst>
                    <a:path w="21" h="1" extrusionOk="0">
                      <a:moveTo>
                        <a:pt x="21" y="0"/>
                      </a:moveTo>
                      <a:lnTo>
                        <a:pt x="21" y="0"/>
                      </a:lnTo>
                      <a:lnTo>
                        <a:pt x="0" y="1"/>
                      </a:lnTo>
                      <a:cubicBezTo>
                        <a:pt x="10" y="0"/>
                        <a:pt x="16" y="0"/>
                        <a:pt x="21"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74" name="Google Shape;574;p6"/>
                <p:cNvSpPr/>
                <p:nvPr/>
              </p:nvSpPr>
              <p:spPr>
                <a:xfrm>
                  <a:off x="6356350" y="1564943"/>
                  <a:ext cx="9525" cy="1231"/>
                </a:xfrm>
                <a:custGeom>
                  <a:avLst/>
                  <a:gdLst/>
                  <a:ahLst/>
                  <a:cxnLst/>
                  <a:rect l="l" t="t" r="r" b="b"/>
                  <a:pathLst>
                    <a:path w="10" h="2" extrusionOk="0">
                      <a:moveTo>
                        <a:pt x="6" y="2"/>
                      </a:moveTo>
                      <a:lnTo>
                        <a:pt x="6" y="2"/>
                      </a:lnTo>
                      <a:lnTo>
                        <a:pt x="10" y="0"/>
                      </a:lnTo>
                      <a:cubicBezTo>
                        <a:pt x="3" y="1"/>
                        <a:pt x="0" y="2"/>
                        <a:pt x="6"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75" name="Google Shape;575;p6"/>
                <p:cNvSpPr/>
                <p:nvPr/>
              </p:nvSpPr>
              <p:spPr>
                <a:xfrm>
                  <a:off x="8950325" y="1521861"/>
                  <a:ext cx="61912" cy="7386"/>
                </a:xfrm>
                <a:custGeom>
                  <a:avLst/>
                  <a:gdLst/>
                  <a:ahLst/>
                  <a:cxnLst/>
                  <a:rect l="l" t="t" r="r" b="b"/>
                  <a:pathLst>
                    <a:path w="65" h="9" extrusionOk="0">
                      <a:moveTo>
                        <a:pt x="65" y="9"/>
                      </a:moveTo>
                      <a:lnTo>
                        <a:pt x="65" y="9"/>
                      </a:lnTo>
                      <a:cubicBezTo>
                        <a:pt x="34" y="5"/>
                        <a:pt x="0" y="0"/>
                        <a:pt x="4" y="4"/>
                      </a:cubicBezTo>
                      <a:lnTo>
                        <a:pt x="13" y="8"/>
                      </a:lnTo>
                      <a:cubicBezTo>
                        <a:pt x="35" y="7"/>
                        <a:pt x="51" y="8"/>
                        <a:pt x="65" y="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76" name="Google Shape;576;p6"/>
                <p:cNvSpPr/>
                <p:nvPr/>
              </p:nvSpPr>
              <p:spPr>
                <a:xfrm>
                  <a:off x="7537450" y="1546479"/>
                  <a:ext cx="28575" cy="3693"/>
                </a:xfrm>
                <a:custGeom>
                  <a:avLst/>
                  <a:gdLst/>
                  <a:ahLst/>
                  <a:cxnLst/>
                  <a:rect l="l" t="t" r="r" b="b"/>
                  <a:pathLst>
                    <a:path w="29" h="4" extrusionOk="0">
                      <a:moveTo>
                        <a:pt x="0" y="3"/>
                      </a:moveTo>
                      <a:lnTo>
                        <a:pt x="0" y="3"/>
                      </a:lnTo>
                      <a:lnTo>
                        <a:pt x="9" y="4"/>
                      </a:lnTo>
                      <a:lnTo>
                        <a:pt x="29" y="0"/>
                      </a:lnTo>
                      <a:lnTo>
                        <a:pt x="0" y="3"/>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77" name="Google Shape;577;p6"/>
                <p:cNvSpPr/>
                <p:nvPr/>
              </p:nvSpPr>
              <p:spPr>
                <a:xfrm>
                  <a:off x="7478713" y="1562481"/>
                  <a:ext cx="38100" cy="2462"/>
                </a:xfrm>
                <a:custGeom>
                  <a:avLst/>
                  <a:gdLst/>
                  <a:ahLst/>
                  <a:cxnLst/>
                  <a:rect l="l" t="t" r="r" b="b"/>
                  <a:pathLst>
                    <a:path w="40" h="3" extrusionOk="0">
                      <a:moveTo>
                        <a:pt x="40" y="3"/>
                      </a:moveTo>
                      <a:lnTo>
                        <a:pt x="40" y="3"/>
                      </a:lnTo>
                      <a:lnTo>
                        <a:pt x="0" y="0"/>
                      </a:lnTo>
                      <a:cubicBezTo>
                        <a:pt x="9" y="1"/>
                        <a:pt x="22" y="2"/>
                        <a:pt x="40" y="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78" name="Google Shape;578;p6"/>
                <p:cNvSpPr/>
                <p:nvPr/>
              </p:nvSpPr>
              <p:spPr>
                <a:xfrm>
                  <a:off x="5410200" y="1568636"/>
                  <a:ext cx="36512" cy="3693"/>
                </a:xfrm>
                <a:custGeom>
                  <a:avLst/>
                  <a:gdLst/>
                  <a:ahLst/>
                  <a:cxnLst/>
                  <a:rect l="l" t="t" r="r" b="b"/>
                  <a:pathLst>
                    <a:path w="38" h="5" extrusionOk="0">
                      <a:moveTo>
                        <a:pt x="24" y="0"/>
                      </a:moveTo>
                      <a:lnTo>
                        <a:pt x="24" y="0"/>
                      </a:lnTo>
                      <a:lnTo>
                        <a:pt x="0" y="5"/>
                      </a:lnTo>
                      <a:cubicBezTo>
                        <a:pt x="38" y="5"/>
                        <a:pt x="21" y="3"/>
                        <a:pt x="24"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79" name="Google Shape;579;p6"/>
                <p:cNvSpPr/>
                <p:nvPr/>
              </p:nvSpPr>
              <p:spPr>
                <a:xfrm>
                  <a:off x="10206038" y="1530477"/>
                  <a:ext cx="61912" cy="4924"/>
                </a:xfrm>
                <a:custGeom>
                  <a:avLst/>
                  <a:gdLst/>
                  <a:ahLst/>
                  <a:cxnLst/>
                  <a:rect l="l" t="t" r="r" b="b"/>
                  <a:pathLst>
                    <a:path w="65" h="6" extrusionOk="0">
                      <a:moveTo>
                        <a:pt x="65" y="3"/>
                      </a:moveTo>
                      <a:lnTo>
                        <a:pt x="65" y="3"/>
                      </a:lnTo>
                      <a:cubicBezTo>
                        <a:pt x="39" y="1"/>
                        <a:pt x="18" y="0"/>
                        <a:pt x="0" y="0"/>
                      </a:cubicBezTo>
                      <a:cubicBezTo>
                        <a:pt x="32" y="2"/>
                        <a:pt x="57" y="6"/>
                        <a:pt x="65" y="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80" name="Google Shape;580;p6"/>
                <p:cNvSpPr/>
                <p:nvPr/>
              </p:nvSpPr>
              <p:spPr>
                <a:xfrm>
                  <a:off x="6257925" y="1525554"/>
                  <a:ext cx="19050" cy="2462"/>
                </a:xfrm>
                <a:custGeom>
                  <a:avLst/>
                  <a:gdLst/>
                  <a:ahLst/>
                  <a:cxnLst/>
                  <a:rect l="l" t="t" r="r" b="b"/>
                  <a:pathLst>
                    <a:path w="21" h="2" extrusionOk="0">
                      <a:moveTo>
                        <a:pt x="18" y="0"/>
                      </a:moveTo>
                      <a:lnTo>
                        <a:pt x="18" y="0"/>
                      </a:lnTo>
                      <a:cubicBezTo>
                        <a:pt x="5" y="1"/>
                        <a:pt x="0" y="2"/>
                        <a:pt x="0" y="2"/>
                      </a:cubicBezTo>
                      <a:cubicBezTo>
                        <a:pt x="13" y="2"/>
                        <a:pt x="21" y="1"/>
                        <a:pt x="18"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81" name="Google Shape;581;p6"/>
                <p:cNvSpPr/>
                <p:nvPr/>
              </p:nvSpPr>
              <p:spPr>
                <a:xfrm>
                  <a:off x="10134600" y="1528016"/>
                  <a:ext cx="71437" cy="3693"/>
                </a:xfrm>
                <a:custGeom>
                  <a:avLst/>
                  <a:gdLst/>
                  <a:ahLst/>
                  <a:cxnLst/>
                  <a:rect l="l" t="t" r="r" b="b"/>
                  <a:pathLst>
                    <a:path w="75" h="4" extrusionOk="0">
                      <a:moveTo>
                        <a:pt x="0" y="3"/>
                      </a:moveTo>
                      <a:lnTo>
                        <a:pt x="0" y="3"/>
                      </a:lnTo>
                      <a:lnTo>
                        <a:pt x="13" y="4"/>
                      </a:lnTo>
                      <a:cubicBezTo>
                        <a:pt x="32" y="3"/>
                        <a:pt x="52" y="2"/>
                        <a:pt x="75" y="3"/>
                      </a:cubicBezTo>
                      <a:cubicBezTo>
                        <a:pt x="52" y="1"/>
                        <a:pt x="25" y="0"/>
                        <a:pt x="0" y="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82" name="Google Shape;582;p6"/>
                <p:cNvSpPr/>
                <p:nvPr/>
              </p:nvSpPr>
              <p:spPr>
                <a:xfrm>
                  <a:off x="2582863" y="1560020"/>
                  <a:ext cx="7937" cy="1231"/>
                </a:xfrm>
                <a:custGeom>
                  <a:avLst/>
                  <a:gdLst/>
                  <a:ahLst/>
                  <a:cxnLst/>
                  <a:rect l="l" t="t" r="r" b="b"/>
                  <a:pathLst>
                    <a:path w="8" h="1" extrusionOk="0">
                      <a:moveTo>
                        <a:pt x="8" y="1"/>
                      </a:moveTo>
                      <a:lnTo>
                        <a:pt x="8" y="1"/>
                      </a:lnTo>
                      <a:lnTo>
                        <a:pt x="1" y="0"/>
                      </a:lnTo>
                      <a:cubicBezTo>
                        <a:pt x="0" y="1"/>
                        <a:pt x="3" y="1"/>
                        <a:pt x="8" y="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83" name="Google Shape;583;p6"/>
                <p:cNvSpPr/>
                <p:nvPr/>
              </p:nvSpPr>
              <p:spPr>
                <a:xfrm>
                  <a:off x="1762125" y="1521861"/>
                  <a:ext cx="34925" cy="1231"/>
                </a:xfrm>
                <a:custGeom>
                  <a:avLst/>
                  <a:gdLst/>
                  <a:ahLst/>
                  <a:cxnLst/>
                  <a:rect l="l" t="t" r="r" b="b"/>
                  <a:pathLst>
                    <a:path w="36" h="1" extrusionOk="0">
                      <a:moveTo>
                        <a:pt x="0" y="1"/>
                      </a:moveTo>
                      <a:lnTo>
                        <a:pt x="0" y="1"/>
                      </a:lnTo>
                      <a:cubicBezTo>
                        <a:pt x="9" y="1"/>
                        <a:pt x="23" y="1"/>
                        <a:pt x="36" y="1"/>
                      </a:cubicBezTo>
                      <a:cubicBezTo>
                        <a:pt x="29" y="0"/>
                        <a:pt x="19" y="0"/>
                        <a:pt x="0" y="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84" name="Google Shape;584;p6"/>
                <p:cNvSpPr/>
                <p:nvPr/>
              </p:nvSpPr>
              <p:spPr>
                <a:xfrm>
                  <a:off x="10812463" y="1529246"/>
                  <a:ext cx="19050" cy="1231"/>
                </a:xfrm>
                <a:custGeom>
                  <a:avLst/>
                  <a:gdLst/>
                  <a:ahLst/>
                  <a:cxnLst/>
                  <a:rect l="l" t="t" r="r" b="b"/>
                  <a:pathLst>
                    <a:path w="20" h="1" extrusionOk="0">
                      <a:moveTo>
                        <a:pt x="0" y="1"/>
                      </a:moveTo>
                      <a:lnTo>
                        <a:pt x="0" y="1"/>
                      </a:lnTo>
                      <a:cubicBezTo>
                        <a:pt x="20" y="1"/>
                        <a:pt x="3" y="0"/>
                        <a:pt x="0" y="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85" name="Google Shape;585;p6"/>
                <p:cNvSpPr/>
                <p:nvPr/>
              </p:nvSpPr>
              <p:spPr>
                <a:xfrm>
                  <a:off x="10896600" y="1545248"/>
                  <a:ext cx="7937" cy="2462"/>
                </a:xfrm>
                <a:custGeom>
                  <a:avLst/>
                  <a:gdLst/>
                  <a:ahLst/>
                  <a:cxnLst/>
                  <a:rect l="l" t="t" r="r" b="b"/>
                  <a:pathLst>
                    <a:path w="8" h="3" extrusionOk="0">
                      <a:moveTo>
                        <a:pt x="8" y="0"/>
                      </a:moveTo>
                      <a:lnTo>
                        <a:pt x="8" y="0"/>
                      </a:lnTo>
                      <a:cubicBezTo>
                        <a:pt x="4" y="1"/>
                        <a:pt x="1" y="2"/>
                        <a:pt x="0" y="3"/>
                      </a:cubicBezTo>
                      <a:cubicBezTo>
                        <a:pt x="2" y="2"/>
                        <a:pt x="4" y="1"/>
                        <a:pt x="8"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86" name="Google Shape;586;p6"/>
                <p:cNvSpPr/>
                <p:nvPr/>
              </p:nvSpPr>
              <p:spPr>
                <a:xfrm>
                  <a:off x="9947275" y="1553865"/>
                  <a:ext cx="4762" cy="1231"/>
                </a:xfrm>
                <a:custGeom>
                  <a:avLst/>
                  <a:gdLst/>
                  <a:ahLst/>
                  <a:cxnLst/>
                  <a:rect l="l" t="t" r="r" b="b"/>
                  <a:pathLst>
                    <a:path w="5" h="1" extrusionOk="0">
                      <a:moveTo>
                        <a:pt x="1" y="0"/>
                      </a:moveTo>
                      <a:lnTo>
                        <a:pt x="1" y="0"/>
                      </a:lnTo>
                      <a:lnTo>
                        <a:pt x="0" y="0"/>
                      </a:lnTo>
                      <a:cubicBezTo>
                        <a:pt x="5" y="1"/>
                        <a:pt x="4" y="0"/>
                        <a:pt x="1"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87" name="Google Shape;587;p6"/>
                <p:cNvSpPr/>
                <p:nvPr/>
              </p:nvSpPr>
              <p:spPr>
                <a:xfrm>
                  <a:off x="10817225" y="1531708"/>
                  <a:ext cx="23812" cy="0"/>
                </a:xfrm>
                <a:custGeom>
                  <a:avLst/>
                  <a:gdLst/>
                  <a:ahLst/>
                  <a:cxnLst/>
                  <a:rect l="l" t="t" r="r" b="b"/>
                  <a:pathLst>
                    <a:path w="25" h="1" extrusionOk="0">
                      <a:moveTo>
                        <a:pt x="25" y="0"/>
                      </a:moveTo>
                      <a:lnTo>
                        <a:pt x="25" y="0"/>
                      </a:lnTo>
                      <a:cubicBezTo>
                        <a:pt x="18" y="0"/>
                        <a:pt x="10" y="0"/>
                        <a:pt x="0" y="0"/>
                      </a:cubicBezTo>
                      <a:cubicBezTo>
                        <a:pt x="5" y="0"/>
                        <a:pt x="12" y="0"/>
                        <a:pt x="25"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88" name="Google Shape;588;p6"/>
                <p:cNvSpPr/>
                <p:nvPr/>
              </p:nvSpPr>
              <p:spPr>
                <a:xfrm>
                  <a:off x="10836275" y="1529246"/>
                  <a:ext cx="19050" cy="1231"/>
                </a:xfrm>
                <a:custGeom>
                  <a:avLst/>
                  <a:gdLst/>
                  <a:ahLst/>
                  <a:cxnLst/>
                  <a:rect l="l" t="t" r="r" b="b"/>
                  <a:pathLst>
                    <a:path w="20" h="1" extrusionOk="0">
                      <a:moveTo>
                        <a:pt x="0" y="1"/>
                      </a:moveTo>
                      <a:lnTo>
                        <a:pt x="0" y="1"/>
                      </a:lnTo>
                      <a:lnTo>
                        <a:pt x="18" y="1"/>
                      </a:lnTo>
                      <a:cubicBezTo>
                        <a:pt x="20" y="1"/>
                        <a:pt x="18" y="0"/>
                        <a:pt x="0" y="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89" name="Google Shape;589;p6"/>
                <p:cNvSpPr/>
                <p:nvPr/>
              </p:nvSpPr>
              <p:spPr>
                <a:xfrm>
                  <a:off x="10787063" y="1530477"/>
                  <a:ext cx="30162" cy="1231"/>
                </a:xfrm>
                <a:custGeom>
                  <a:avLst/>
                  <a:gdLst/>
                  <a:ahLst/>
                  <a:cxnLst/>
                  <a:rect l="l" t="t" r="r" b="b"/>
                  <a:pathLst>
                    <a:path w="31" h="1" extrusionOk="0">
                      <a:moveTo>
                        <a:pt x="0" y="0"/>
                      </a:moveTo>
                      <a:lnTo>
                        <a:pt x="0" y="0"/>
                      </a:lnTo>
                      <a:cubicBezTo>
                        <a:pt x="11" y="0"/>
                        <a:pt x="21" y="0"/>
                        <a:pt x="31" y="1"/>
                      </a:cubicBezTo>
                      <a:cubicBezTo>
                        <a:pt x="28" y="0"/>
                        <a:pt x="26" y="0"/>
                        <a:pt x="27" y="0"/>
                      </a:cubicBezTo>
                      <a:lnTo>
                        <a:pt x="0" y="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90" name="Google Shape;590;p6"/>
                <p:cNvSpPr/>
                <p:nvPr/>
              </p:nvSpPr>
              <p:spPr>
                <a:xfrm>
                  <a:off x="4092575" y="1552634"/>
                  <a:ext cx="20637" cy="2462"/>
                </a:xfrm>
                <a:custGeom>
                  <a:avLst/>
                  <a:gdLst/>
                  <a:ahLst/>
                  <a:cxnLst/>
                  <a:rect l="l" t="t" r="r" b="b"/>
                  <a:pathLst>
                    <a:path w="23" h="2" extrusionOk="0">
                      <a:moveTo>
                        <a:pt x="23" y="0"/>
                      </a:moveTo>
                      <a:lnTo>
                        <a:pt x="23" y="0"/>
                      </a:lnTo>
                      <a:lnTo>
                        <a:pt x="19" y="0"/>
                      </a:lnTo>
                      <a:cubicBezTo>
                        <a:pt x="0" y="2"/>
                        <a:pt x="8" y="1"/>
                        <a:pt x="23"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91" name="Google Shape;591;p6"/>
                <p:cNvSpPr/>
                <p:nvPr/>
              </p:nvSpPr>
              <p:spPr>
                <a:xfrm>
                  <a:off x="8528050" y="1567405"/>
                  <a:ext cx="3175" cy="1231"/>
                </a:xfrm>
                <a:custGeom>
                  <a:avLst/>
                  <a:gdLst/>
                  <a:ahLst/>
                  <a:cxnLst/>
                  <a:rect l="l" t="t" r="r" b="b"/>
                  <a:pathLst>
                    <a:path w="3" h="1" extrusionOk="0">
                      <a:moveTo>
                        <a:pt x="1" y="1"/>
                      </a:moveTo>
                      <a:lnTo>
                        <a:pt x="1" y="1"/>
                      </a:lnTo>
                      <a:lnTo>
                        <a:pt x="3" y="0"/>
                      </a:lnTo>
                      <a:lnTo>
                        <a:pt x="0" y="0"/>
                      </a:lnTo>
                      <a:lnTo>
                        <a:pt x="1" y="1"/>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92" name="Google Shape;592;p6"/>
                <p:cNvSpPr/>
                <p:nvPr/>
              </p:nvSpPr>
              <p:spPr>
                <a:xfrm>
                  <a:off x="8461375" y="1556326"/>
                  <a:ext cx="66675" cy="14771"/>
                </a:xfrm>
                <a:custGeom>
                  <a:avLst/>
                  <a:gdLst/>
                  <a:ahLst/>
                  <a:cxnLst/>
                  <a:rect l="l" t="t" r="r" b="b"/>
                  <a:pathLst>
                    <a:path w="69" h="17" extrusionOk="0">
                      <a:moveTo>
                        <a:pt x="0" y="17"/>
                      </a:moveTo>
                      <a:lnTo>
                        <a:pt x="0" y="17"/>
                      </a:lnTo>
                      <a:cubicBezTo>
                        <a:pt x="30" y="11"/>
                        <a:pt x="47" y="12"/>
                        <a:pt x="69" y="13"/>
                      </a:cubicBezTo>
                      <a:lnTo>
                        <a:pt x="46" y="0"/>
                      </a:lnTo>
                      <a:lnTo>
                        <a:pt x="0" y="17"/>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93" name="Google Shape;593;p6"/>
                <p:cNvSpPr/>
                <p:nvPr/>
              </p:nvSpPr>
              <p:spPr>
                <a:xfrm>
                  <a:off x="1562100" y="1514475"/>
                  <a:ext cx="9563100" cy="64008"/>
                </a:xfrm>
                <a:custGeom>
                  <a:avLst/>
                  <a:gdLst/>
                  <a:ahLst/>
                  <a:cxnLst/>
                  <a:rect l="l" t="t" r="r" b="b"/>
                  <a:pathLst>
                    <a:path w="10030" h="75" extrusionOk="0">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94" name="Google Shape;594;p6"/>
                <p:cNvSpPr/>
                <p:nvPr/>
              </p:nvSpPr>
              <p:spPr>
                <a:xfrm>
                  <a:off x="7508875" y="1560020"/>
                  <a:ext cx="11112" cy="3693"/>
                </a:xfrm>
                <a:custGeom>
                  <a:avLst/>
                  <a:gdLst/>
                  <a:ahLst/>
                  <a:cxnLst/>
                  <a:rect l="l" t="t" r="r" b="b"/>
                  <a:pathLst>
                    <a:path w="12" h="3" extrusionOk="0">
                      <a:moveTo>
                        <a:pt x="12" y="3"/>
                      </a:moveTo>
                      <a:lnTo>
                        <a:pt x="12" y="3"/>
                      </a:lnTo>
                      <a:cubicBezTo>
                        <a:pt x="8" y="2"/>
                        <a:pt x="7" y="1"/>
                        <a:pt x="6" y="0"/>
                      </a:cubicBezTo>
                      <a:cubicBezTo>
                        <a:pt x="1" y="1"/>
                        <a:pt x="0" y="2"/>
                        <a:pt x="12" y="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95" name="Google Shape;595;p6"/>
                <p:cNvSpPr/>
                <p:nvPr/>
              </p:nvSpPr>
              <p:spPr>
                <a:xfrm>
                  <a:off x="5434013" y="1567405"/>
                  <a:ext cx="4762" cy="1231"/>
                </a:xfrm>
                <a:custGeom>
                  <a:avLst/>
                  <a:gdLst/>
                  <a:ahLst/>
                  <a:cxnLst/>
                  <a:rect l="l" t="t" r="r" b="b"/>
                  <a:pathLst>
                    <a:path w="5" h="1" extrusionOk="0">
                      <a:moveTo>
                        <a:pt x="5" y="1"/>
                      </a:moveTo>
                      <a:lnTo>
                        <a:pt x="5" y="1"/>
                      </a:lnTo>
                      <a:lnTo>
                        <a:pt x="3" y="0"/>
                      </a:lnTo>
                      <a:cubicBezTo>
                        <a:pt x="1" y="1"/>
                        <a:pt x="1" y="1"/>
                        <a:pt x="0" y="1"/>
                      </a:cubicBezTo>
                      <a:lnTo>
                        <a:pt x="5" y="1"/>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96" name="Google Shape;596;p6"/>
                <p:cNvSpPr/>
                <p:nvPr/>
              </p:nvSpPr>
              <p:spPr>
                <a:xfrm>
                  <a:off x="9672638" y="1567405"/>
                  <a:ext cx="25400" cy="2462"/>
                </a:xfrm>
                <a:custGeom>
                  <a:avLst/>
                  <a:gdLst/>
                  <a:ahLst/>
                  <a:cxnLst/>
                  <a:rect l="l" t="t" r="r" b="b"/>
                  <a:pathLst>
                    <a:path w="27" h="3" extrusionOk="0">
                      <a:moveTo>
                        <a:pt x="27" y="3"/>
                      </a:moveTo>
                      <a:lnTo>
                        <a:pt x="27" y="3"/>
                      </a:lnTo>
                      <a:cubicBezTo>
                        <a:pt x="13" y="2"/>
                        <a:pt x="6" y="1"/>
                        <a:pt x="1" y="0"/>
                      </a:cubicBezTo>
                      <a:cubicBezTo>
                        <a:pt x="0" y="1"/>
                        <a:pt x="6" y="2"/>
                        <a:pt x="27" y="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97" name="Google Shape;597;p6"/>
                <p:cNvSpPr/>
                <p:nvPr/>
              </p:nvSpPr>
              <p:spPr>
                <a:xfrm>
                  <a:off x="10966450" y="1529246"/>
                  <a:ext cx="39687" cy="2462"/>
                </a:xfrm>
                <a:custGeom>
                  <a:avLst/>
                  <a:gdLst/>
                  <a:ahLst/>
                  <a:cxnLst/>
                  <a:rect l="l" t="t" r="r" b="b"/>
                  <a:pathLst>
                    <a:path w="42" h="3" extrusionOk="0">
                      <a:moveTo>
                        <a:pt x="42" y="0"/>
                      </a:moveTo>
                      <a:lnTo>
                        <a:pt x="42" y="0"/>
                      </a:lnTo>
                      <a:lnTo>
                        <a:pt x="0" y="1"/>
                      </a:lnTo>
                      <a:cubicBezTo>
                        <a:pt x="20" y="1"/>
                        <a:pt x="27" y="2"/>
                        <a:pt x="38" y="3"/>
                      </a:cubicBezTo>
                      <a:cubicBezTo>
                        <a:pt x="37" y="2"/>
                        <a:pt x="29" y="0"/>
                        <a:pt x="42"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98" name="Google Shape;598;p6"/>
                <p:cNvSpPr/>
                <p:nvPr/>
              </p:nvSpPr>
              <p:spPr>
                <a:xfrm>
                  <a:off x="11329988" y="1552634"/>
                  <a:ext cx="44450" cy="2462"/>
                </a:xfrm>
                <a:custGeom>
                  <a:avLst/>
                  <a:gdLst/>
                  <a:ahLst/>
                  <a:cxnLst/>
                  <a:rect l="l" t="t" r="r" b="b"/>
                  <a:pathLst>
                    <a:path w="46" h="3" extrusionOk="0">
                      <a:moveTo>
                        <a:pt x="27" y="3"/>
                      </a:moveTo>
                      <a:lnTo>
                        <a:pt x="27" y="3"/>
                      </a:lnTo>
                      <a:cubicBezTo>
                        <a:pt x="33" y="2"/>
                        <a:pt x="40" y="3"/>
                        <a:pt x="46" y="2"/>
                      </a:cubicBezTo>
                      <a:lnTo>
                        <a:pt x="44" y="0"/>
                      </a:lnTo>
                      <a:cubicBezTo>
                        <a:pt x="18" y="0"/>
                        <a:pt x="0" y="2"/>
                        <a:pt x="27" y="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99" name="Google Shape;599;p6"/>
                <p:cNvSpPr/>
                <p:nvPr/>
              </p:nvSpPr>
              <p:spPr>
                <a:xfrm>
                  <a:off x="11042650" y="1540325"/>
                  <a:ext cx="60325" cy="6155"/>
                </a:xfrm>
                <a:custGeom>
                  <a:avLst/>
                  <a:gdLst/>
                  <a:ahLst/>
                  <a:cxnLst/>
                  <a:rect l="l" t="t" r="r" b="b"/>
                  <a:pathLst>
                    <a:path w="63" h="7" extrusionOk="0">
                      <a:moveTo>
                        <a:pt x="0" y="3"/>
                      </a:moveTo>
                      <a:lnTo>
                        <a:pt x="0" y="3"/>
                      </a:lnTo>
                      <a:cubicBezTo>
                        <a:pt x="3" y="7"/>
                        <a:pt x="30" y="6"/>
                        <a:pt x="60" y="5"/>
                      </a:cubicBezTo>
                      <a:lnTo>
                        <a:pt x="54" y="5"/>
                      </a:lnTo>
                      <a:cubicBezTo>
                        <a:pt x="63" y="0"/>
                        <a:pt x="31" y="1"/>
                        <a:pt x="0" y="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00" name="Google Shape;600;p6"/>
                <p:cNvSpPr/>
                <p:nvPr/>
              </p:nvSpPr>
              <p:spPr>
                <a:xfrm>
                  <a:off x="11106150" y="1542787"/>
                  <a:ext cx="28575" cy="1231"/>
                </a:xfrm>
                <a:custGeom>
                  <a:avLst/>
                  <a:gdLst/>
                  <a:ahLst/>
                  <a:cxnLst/>
                  <a:rect l="l" t="t" r="r" b="b"/>
                  <a:pathLst>
                    <a:path w="31" h="2" extrusionOk="0">
                      <a:moveTo>
                        <a:pt x="0" y="2"/>
                      </a:moveTo>
                      <a:lnTo>
                        <a:pt x="0" y="2"/>
                      </a:lnTo>
                      <a:cubicBezTo>
                        <a:pt x="10" y="2"/>
                        <a:pt x="19" y="2"/>
                        <a:pt x="28" y="2"/>
                      </a:cubicBezTo>
                      <a:cubicBezTo>
                        <a:pt x="31" y="0"/>
                        <a:pt x="17" y="2"/>
                        <a:pt x="0"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01" name="Google Shape;601;p6"/>
                <p:cNvSpPr/>
                <p:nvPr/>
              </p:nvSpPr>
              <p:spPr>
                <a:xfrm>
                  <a:off x="10679113" y="1525554"/>
                  <a:ext cx="103187" cy="9847"/>
                </a:xfrm>
                <a:custGeom>
                  <a:avLst/>
                  <a:gdLst/>
                  <a:ahLst/>
                  <a:cxnLst/>
                  <a:rect l="l" t="t" r="r" b="b"/>
                  <a:pathLst>
                    <a:path w="109" h="12" extrusionOk="0">
                      <a:moveTo>
                        <a:pt x="77" y="9"/>
                      </a:moveTo>
                      <a:lnTo>
                        <a:pt x="77" y="9"/>
                      </a:lnTo>
                      <a:cubicBezTo>
                        <a:pt x="91" y="10"/>
                        <a:pt x="86" y="4"/>
                        <a:pt x="94" y="6"/>
                      </a:cubicBezTo>
                      <a:cubicBezTo>
                        <a:pt x="109" y="0"/>
                        <a:pt x="0" y="12"/>
                        <a:pt x="77" y="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02" name="Google Shape;602;p6"/>
                <p:cNvSpPr/>
                <p:nvPr/>
              </p:nvSpPr>
              <p:spPr>
                <a:xfrm>
                  <a:off x="11039475" y="1550172"/>
                  <a:ext cx="26987" cy="4924"/>
                </a:xfrm>
                <a:custGeom>
                  <a:avLst/>
                  <a:gdLst/>
                  <a:ahLst/>
                  <a:cxnLst/>
                  <a:rect l="l" t="t" r="r" b="b"/>
                  <a:pathLst>
                    <a:path w="27" h="5" extrusionOk="0">
                      <a:moveTo>
                        <a:pt x="27" y="5"/>
                      </a:moveTo>
                      <a:lnTo>
                        <a:pt x="27" y="5"/>
                      </a:lnTo>
                      <a:lnTo>
                        <a:pt x="16" y="0"/>
                      </a:lnTo>
                      <a:lnTo>
                        <a:pt x="0" y="4"/>
                      </a:lnTo>
                      <a:lnTo>
                        <a:pt x="27" y="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03" name="Google Shape;603;p6"/>
                <p:cNvSpPr/>
                <p:nvPr/>
              </p:nvSpPr>
              <p:spPr>
                <a:xfrm>
                  <a:off x="10841038" y="1548941"/>
                  <a:ext cx="58737" cy="2462"/>
                </a:xfrm>
                <a:custGeom>
                  <a:avLst/>
                  <a:gdLst/>
                  <a:ahLst/>
                  <a:cxnLst/>
                  <a:rect l="l" t="t" r="r" b="b"/>
                  <a:pathLst>
                    <a:path w="61" h="3" extrusionOk="0">
                      <a:moveTo>
                        <a:pt x="1" y="2"/>
                      </a:moveTo>
                      <a:lnTo>
                        <a:pt x="1" y="2"/>
                      </a:lnTo>
                      <a:lnTo>
                        <a:pt x="49" y="3"/>
                      </a:lnTo>
                      <a:cubicBezTo>
                        <a:pt x="48" y="2"/>
                        <a:pt x="54" y="2"/>
                        <a:pt x="61" y="2"/>
                      </a:cubicBezTo>
                      <a:cubicBezTo>
                        <a:pt x="32" y="1"/>
                        <a:pt x="0" y="0"/>
                        <a:pt x="1"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04" name="Google Shape;604;p6"/>
                <p:cNvSpPr/>
                <p:nvPr/>
              </p:nvSpPr>
              <p:spPr>
                <a:xfrm>
                  <a:off x="10899775" y="1550172"/>
                  <a:ext cx="36512" cy="1231"/>
                </a:xfrm>
                <a:custGeom>
                  <a:avLst/>
                  <a:gdLst/>
                  <a:ahLst/>
                  <a:cxnLst/>
                  <a:rect l="l" t="t" r="r" b="b"/>
                  <a:pathLst>
                    <a:path w="38" h="1" extrusionOk="0">
                      <a:moveTo>
                        <a:pt x="0" y="1"/>
                      </a:moveTo>
                      <a:lnTo>
                        <a:pt x="0" y="1"/>
                      </a:lnTo>
                      <a:cubicBezTo>
                        <a:pt x="15" y="1"/>
                        <a:pt x="30" y="1"/>
                        <a:pt x="38" y="0"/>
                      </a:cubicBezTo>
                      <a:cubicBezTo>
                        <a:pt x="30" y="0"/>
                        <a:pt x="12" y="0"/>
                        <a:pt x="0" y="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05" name="Google Shape;605;p6"/>
                <p:cNvSpPr/>
                <p:nvPr/>
              </p:nvSpPr>
              <p:spPr>
                <a:xfrm>
                  <a:off x="10958513" y="1555096"/>
                  <a:ext cx="46037" cy="0"/>
                </a:xfrm>
                <a:custGeom>
                  <a:avLst/>
                  <a:gdLst/>
                  <a:ahLst/>
                  <a:cxnLst/>
                  <a:rect l="l" t="t" r="r" b="b"/>
                  <a:pathLst>
                    <a:path w="47" h="1" extrusionOk="0">
                      <a:moveTo>
                        <a:pt x="47" y="0"/>
                      </a:moveTo>
                      <a:lnTo>
                        <a:pt x="47" y="0"/>
                      </a:lnTo>
                      <a:lnTo>
                        <a:pt x="33" y="0"/>
                      </a:lnTo>
                      <a:lnTo>
                        <a:pt x="0" y="0"/>
                      </a:lnTo>
                      <a:lnTo>
                        <a:pt x="47" y="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06" name="Google Shape;606;p6"/>
                <p:cNvSpPr/>
                <p:nvPr/>
              </p:nvSpPr>
              <p:spPr>
                <a:xfrm>
                  <a:off x="10304463" y="1548941"/>
                  <a:ext cx="61912" cy="3693"/>
                </a:xfrm>
                <a:custGeom>
                  <a:avLst/>
                  <a:gdLst/>
                  <a:ahLst/>
                  <a:cxnLst/>
                  <a:rect l="l" t="t" r="r" b="b"/>
                  <a:pathLst>
                    <a:path w="65" h="4" extrusionOk="0">
                      <a:moveTo>
                        <a:pt x="57" y="0"/>
                      </a:moveTo>
                      <a:lnTo>
                        <a:pt x="57" y="0"/>
                      </a:lnTo>
                      <a:lnTo>
                        <a:pt x="5" y="1"/>
                      </a:lnTo>
                      <a:cubicBezTo>
                        <a:pt x="0" y="3"/>
                        <a:pt x="14" y="4"/>
                        <a:pt x="33" y="4"/>
                      </a:cubicBezTo>
                      <a:cubicBezTo>
                        <a:pt x="45" y="2"/>
                        <a:pt x="65" y="2"/>
                        <a:pt x="57"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07" name="Google Shape;607;p6"/>
                <p:cNvSpPr/>
                <p:nvPr/>
              </p:nvSpPr>
              <p:spPr>
                <a:xfrm>
                  <a:off x="10483850" y="1557558"/>
                  <a:ext cx="23812" cy="6155"/>
                </a:xfrm>
                <a:custGeom>
                  <a:avLst/>
                  <a:gdLst/>
                  <a:ahLst/>
                  <a:cxnLst/>
                  <a:rect l="l" t="t" r="r" b="b"/>
                  <a:pathLst>
                    <a:path w="25" h="7" extrusionOk="0">
                      <a:moveTo>
                        <a:pt x="25" y="4"/>
                      </a:moveTo>
                      <a:lnTo>
                        <a:pt x="25" y="4"/>
                      </a:lnTo>
                      <a:cubicBezTo>
                        <a:pt x="11" y="3"/>
                        <a:pt x="10" y="2"/>
                        <a:pt x="2" y="0"/>
                      </a:cubicBezTo>
                      <a:lnTo>
                        <a:pt x="0" y="7"/>
                      </a:lnTo>
                      <a:lnTo>
                        <a:pt x="25" y="4"/>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08" name="Google Shape;608;p6"/>
                <p:cNvSpPr/>
                <p:nvPr/>
              </p:nvSpPr>
              <p:spPr>
                <a:xfrm>
                  <a:off x="10291763" y="1563712"/>
                  <a:ext cx="117475" cy="2462"/>
                </a:xfrm>
                <a:custGeom>
                  <a:avLst/>
                  <a:gdLst/>
                  <a:ahLst/>
                  <a:cxnLst/>
                  <a:rect l="l" t="t" r="r" b="b"/>
                  <a:pathLst>
                    <a:path w="123" h="4" extrusionOk="0">
                      <a:moveTo>
                        <a:pt x="75" y="0"/>
                      </a:moveTo>
                      <a:lnTo>
                        <a:pt x="75" y="0"/>
                      </a:lnTo>
                      <a:cubicBezTo>
                        <a:pt x="70" y="1"/>
                        <a:pt x="0" y="4"/>
                        <a:pt x="66" y="4"/>
                      </a:cubicBezTo>
                      <a:cubicBezTo>
                        <a:pt x="71" y="2"/>
                        <a:pt x="123" y="1"/>
                        <a:pt x="75"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09" name="Google Shape;609;p6"/>
                <p:cNvSpPr/>
                <p:nvPr/>
              </p:nvSpPr>
              <p:spPr>
                <a:xfrm>
                  <a:off x="9621838" y="1546479"/>
                  <a:ext cx="11112" cy="8617"/>
                </a:xfrm>
                <a:custGeom>
                  <a:avLst/>
                  <a:gdLst/>
                  <a:ahLst/>
                  <a:cxnLst/>
                  <a:rect l="l" t="t" r="r" b="b"/>
                  <a:pathLst>
                    <a:path w="13" h="10" extrusionOk="0">
                      <a:moveTo>
                        <a:pt x="0" y="10"/>
                      </a:moveTo>
                      <a:lnTo>
                        <a:pt x="0" y="10"/>
                      </a:lnTo>
                      <a:lnTo>
                        <a:pt x="13" y="10"/>
                      </a:lnTo>
                      <a:lnTo>
                        <a:pt x="12" y="0"/>
                      </a:lnTo>
                      <a:lnTo>
                        <a:pt x="0" y="1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10" name="Google Shape;610;p6"/>
                <p:cNvSpPr/>
                <p:nvPr/>
              </p:nvSpPr>
              <p:spPr>
                <a:xfrm>
                  <a:off x="8951913" y="1568636"/>
                  <a:ext cx="96837" cy="8617"/>
                </a:xfrm>
                <a:custGeom>
                  <a:avLst/>
                  <a:gdLst/>
                  <a:ahLst/>
                  <a:cxnLst/>
                  <a:rect l="l" t="t" r="r" b="b"/>
                  <a:pathLst>
                    <a:path w="101" h="10" extrusionOk="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11" name="Google Shape;611;p6"/>
                <p:cNvSpPr/>
                <p:nvPr/>
              </p:nvSpPr>
              <p:spPr>
                <a:xfrm>
                  <a:off x="9005888" y="1566174"/>
                  <a:ext cx="17462" cy="2462"/>
                </a:xfrm>
                <a:custGeom>
                  <a:avLst/>
                  <a:gdLst/>
                  <a:ahLst/>
                  <a:cxnLst/>
                  <a:rect l="l" t="t" r="r" b="b"/>
                  <a:pathLst>
                    <a:path w="19" h="2" extrusionOk="0">
                      <a:moveTo>
                        <a:pt x="0" y="2"/>
                      </a:moveTo>
                      <a:lnTo>
                        <a:pt x="0" y="2"/>
                      </a:lnTo>
                      <a:lnTo>
                        <a:pt x="19" y="0"/>
                      </a:lnTo>
                      <a:cubicBezTo>
                        <a:pt x="8" y="1"/>
                        <a:pt x="3" y="1"/>
                        <a:pt x="0"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12" name="Google Shape;612;p6"/>
                <p:cNvSpPr/>
                <p:nvPr/>
              </p:nvSpPr>
              <p:spPr>
                <a:xfrm>
                  <a:off x="1587500" y="1516937"/>
                  <a:ext cx="38100" cy="3693"/>
                </a:xfrm>
                <a:custGeom>
                  <a:avLst/>
                  <a:gdLst/>
                  <a:ahLst/>
                  <a:cxnLst/>
                  <a:rect l="l" t="t" r="r" b="b"/>
                  <a:pathLst>
                    <a:path w="39" h="4" extrusionOk="0">
                      <a:moveTo>
                        <a:pt x="39" y="2"/>
                      </a:moveTo>
                      <a:lnTo>
                        <a:pt x="39" y="2"/>
                      </a:lnTo>
                      <a:lnTo>
                        <a:pt x="0" y="0"/>
                      </a:lnTo>
                      <a:lnTo>
                        <a:pt x="25" y="4"/>
                      </a:lnTo>
                      <a:lnTo>
                        <a:pt x="39" y="2"/>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13" name="Google Shape;613;p6"/>
                <p:cNvSpPr/>
                <p:nvPr/>
              </p:nvSpPr>
              <p:spPr>
                <a:xfrm>
                  <a:off x="1522413" y="1519399"/>
                  <a:ext cx="30162" cy="4924"/>
                </a:xfrm>
                <a:custGeom>
                  <a:avLst/>
                  <a:gdLst/>
                  <a:ahLst/>
                  <a:cxnLst/>
                  <a:rect l="l" t="t" r="r" b="b"/>
                  <a:pathLst>
                    <a:path w="32" h="6" extrusionOk="0">
                      <a:moveTo>
                        <a:pt x="32" y="6"/>
                      </a:moveTo>
                      <a:lnTo>
                        <a:pt x="32" y="6"/>
                      </a:lnTo>
                      <a:lnTo>
                        <a:pt x="23" y="0"/>
                      </a:lnTo>
                      <a:lnTo>
                        <a:pt x="0" y="5"/>
                      </a:lnTo>
                      <a:cubicBezTo>
                        <a:pt x="8" y="5"/>
                        <a:pt x="26" y="5"/>
                        <a:pt x="32" y="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14" name="Google Shape;614;p6"/>
                <p:cNvSpPr/>
                <p:nvPr/>
              </p:nvSpPr>
              <p:spPr>
                <a:xfrm>
                  <a:off x="6650038" y="1573559"/>
                  <a:ext cx="33337" cy="3693"/>
                </a:xfrm>
                <a:custGeom>
                  <a:avLst/>
                  <a:gdLst/>
                  <a:ahLst/>
                  <a:cxnLst/>
                  <a:rect l="l" t="t" r="r" b="b"/>
                  <a:pathLst>
                    <a:path w="34" h="4" extrusionOk="0">
                      <a:moveTo>
                        <a:pt x="31" y="4"/>
                      </a:moveTo>
                      <a:lnTo>
                        <a:pt x="31" y="4"/>
                      </a:lnTo>
                      <a:lnTo>
                        <a:pt x="34" y="2"/>
                      </a:lnTo>
                      <a:cubicBezTo>
                        <a:pt x="28" y="1"/>
                        <a:pt x="18" y="1"/>
                        <a:pt x="0" y="0"/>
                      </a:cubicBezTo>
                      <a:lnTo>
                        <a:pt x="31" y="4"/>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15" name="Google Shape;615;p6"/>
                <p:cNvSpPr/>
                <p:nvPr/>
              </p:nvSpPr>
              <p:spPr>
                <a:xfrm>
                  <a:off x="6162675" y="1566174"/>
                  <a:ext cx="15875" cy="4924"/>
                </a:xfrm>
                <a:custGeom>
                  <a:avLst/>
                  <a:gdLst/>
                  <a:ahLst/>
                  <a:cxnLst/>
                  <a:rect l="l" t="t" r="r" b="b"/>
                  <a:pathLst>
                    <a:path w="17" h="6" extrusionOk="0">
                      <a:moveTo>
                        <a:pt x="8" y="6"/>
                      </a:moveTo>
                      <a:lnTo>
                        <a:pt x="8" y="6"/>
                      </a:lnTo>
                      <a:lnTo>
                        <a:pt x="17" y="6"/>
                      </a:lnTo>
                      <a:lnTo>
                        <a:pt x="0" y="0"/>
                      </a:lnTo>
                      <a:lnTo>
                        <a:pt x="8" y="6"/>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16" name="Google Shape;616;p6"/>
                <p:cNvSpPr/>
                <p:nvPr/>
              </p:nvSpPr>
              <p:spPr>
                <a:xfrm>
                  <a:off x="5738813" y="1571097"/>
                  <a:ext cx="60325" cy="6155"/>
                </a:xfrm>
                <a:custGeom>
                  <a:avLst/>
                  <a:gdLst/>
                  <a:ahLst/>
                  <a:cxnLst/>
                  <a:rect l="l" t="t" r="r" b="b"/>
                  <a:pathLst>
                    <a:path w="63" h="8" extrusionOk="0">
                      <a:moveTo>
                        <a:pt x="5" y="7"/>
                      </a:moveTo>
                      <a:lnTo>
                        <a:pt x="5" y="7"/>
                      </a:lnTo>
                      <a:cubicBezTo>
                        <a:pt x="23" y="8"/>
                        <a:pt x="45" y="6"/>
                        <a:pt x="63" y="7"/>
                      </a:cubicBezTo>
                      <a:cubicBezTo>
                        <a:pt x="23" y="8"/>
                        <a:pt x="0" y="0"/>
                        <a:pt x="5" y="7"/>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617" name="Google Shape;617;p6"/>
              <p:cNvGrpSpPr/>
              <p:nvPr/>
            </p:nvGrpSpPr>
            <p:grpSpPr>
              <a:xfrm rot="-5400000" flipH="1">
                <a:off x="6492229" y="2755658"/>
                <a:ext cx="4114800" cy="36576"/>
                <a:chOff x="1522413" y="1514475"/>
                <a:chExt cx="10569575" cy="64008"/>
              </a:xfrm>
            </p:grpSpPr>
            <p:sp>
              <p:nvSpPr>
                <p:cNvPr id="618" name="Google Shape;618;p6"/>
                <p:cNvSpPr/>
                <p:nvPr/>
              </p:nvSpPr>
              <p:spPr>
                <a:xfrm>
                  <a:off x="12028488" y="1525554"/>
                  <a:ext cx="63500" cy="4924"/>
                </a:xfrm>
                <a:custGeom>
                  <a:avLst/>
                  <a:gdLst/>
                  <a:ahLst/>
                  <a:cxnLst/>
                  <a:rect l="l" t="t" r="r" b="b"/>
                  <a:pathLst>
                    <a:path w="67" h="6" extrusionOk="0">
                      <a:moveTo>
                        <a:pt x="30" y="6"/>
                      </a:moveTo>
                      <a:lnTo>
                        <a:pt x="30" y="6"/>
                      </a:lnTo>
                      <a:lnTo>
                        <a:pt x="67" y="3"/>
                      </a:lnTo>
                      <a:cubicBezTo>
                        <a:pt x="60" y="2"/>
                        <a:pt x="26" y="1"/>
                        <a:pt x="39" y="0"/>
                      </a:cubicBezTo>
                      <a:cubicBezTo>
                        <a:pt x="0" y="1"/>
                        <a:pt x="8" y="3"/>
                        <a:pt x="30" y="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19" name="Google Shape;619;p6"/>
                <p:cNvSpPr/>
                <p:nvPr/>
              </p:nvSpPr>
              <p:spPr>
                <a:xfrm>
                  <a:off x="12022138" y="1532939"/>
                  <a:ext cx="19050" cy="1231"/>
                </a:xfrm>
                <a:custGeom>
                  <a:avLst/>
                  <a:gdLst/>
                  <a:ahLst/>
                  <a:cxnLst/>
                  <a:rect l="l" t="t" r="r" b="b"/>
                  <a:pathLst>
                    <a:path w="20" h="2" extrusionOk="0">
                      <a:moveTo>
                        <a:pt x="0" y="2"/>
                      </a:moveTo>
                      <a:lnTo>
                        <a:pt x="0" y="2"/>
                      </a:lnTo>
                      <a:lnTo>
                        <a:pt x="20" y="1"/>
                      </a:lnTo>
                      <a:cubicBezTo>
                        <a:pt x="16" y="0"/>
                        <a:pt x="11" y="0"/>
                        <a:pt x="0"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20" name="Google Shape;620;p6"/>
                <p:cNvSpPr/>
                <p:nvPr/>
              </p:nvSpPr>
              <p:spPr>
                <a:xfrm>
                  <a:off x="12041188" y="1531708"/>
                  <a:ext cx="39687" cy="6155"/>
                </a:xfrm>
                <a:custGeom>
                  <a:avLst/>
                  <a:gdLst/>
                  <a:ahLst/>
                  <a:cxnLst/>
                  <a:rect l="l" t="t" r="r" b="b"/>
                  <a:pathLst>
                    <a:path w="41" h="6" extrusionOk="0">
                      <a:moveTo>
                        <a:pt x="41" y="0"/>
                      </a:moveTo>
                      <a:lnTo>
                        <a:pt x="41" y="0"/>
                      </a:lnTo>
                      <a:lnTo>
                        <a:pt x="0" y="2"/>
                      </a:lnTo>
                      <a:cubicBezTo>
                        <a:pt x="5" y="3"/>
                        <a:pt x="6" y="6"/>
                        <a:pt x="19" y="1"/>
                      </a:cubicBezTo>
                      <a:cubicBezTo>
                        <a:pt x="15" y="3"/>
                        <a:pt x="23" y="1"/>
                        <a:pt x="41"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21" name="Google Shape;621;p6"/>
                <p:cNvSpPr/>
                <p:nvPr/>
              </p:nvSpPr>
              <p:spPr>
                <a:xfrm>
                  <a:off x="11831638" y="1526784"/>
                  <a:ext cx="42862" cy="4924"/>
                </a:xfrm>
                <a:custGeom>
                  <a:avLst/>
                  <a:gdLst/>
                  <a:ahLst/>
                  <a:cxnLst/>
                  <a:rect l="l" t="t" r="r" b="b"/>
                  <a:pathLst>
                    <a:path w="45" h="6" extrusionOk="0">
                      <a:moveTo>
                        <a:pt x="2" y="0"/>
                      </a:moveTo>
                      <a:lnTo>
                        <a:pt x="2" y="0"/>
                      </a:lnTo>
                      <a:cubicBezTo>
                        <a:pt x="0" y="1"/>
                        <a:pt x="15" y="4"/>
                        <a:pt x="18" y="6"/>
                      </a:cubicBezTo>
                      <a:lnTo>
                        <a:pt x="45" y="4"/>
                      </a:lnTo>
                      <a:cubicBezTo>
                        <a:pt x="31" y="3"/>
                        <a:pt x="4" y="2"/>
                        <a:pt x="2"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22" name="Google Shape;622;p6"/>
                <p:cNvSpPr/>
                <p:nvPr/>
              </p:nvSpPr>
              <p:spPr>
                <a:xfrm>
                  <a:off x="11809413" y="1531708"/>
                  <a:ext cx="41275" cy="2462"/>
                </a:xfrm>
                <a:custGeom>
                  <a:avLst/>
                  <a:gdLst/>
                  <a:ahLst/>
                  <a:cxnLst/>
                  <a:rect l="l" t="t" r="r" b="b"/>
                  <a:pathLst>
                    <a:path w="44" h="3" extrusionOk="0">
                      <a:moveTo>
                        <a:pt x="42" y="0"/>
                      </a:moveTo>
                      <a:lnTo>
                        <a:pt x="42" y="0"/>
                      </a:lnTo>
                      <a:lnTo>
                        <a:pt x="0" y="3"/>
                      </a:lnTo>
                      <a:cubicBezTo>
                        <a:pt x="37" y="3"/>
                        <a:pt x="44" y="2"/>
                        <a:pt x="42"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23" name="Google Shape;623;p6"/>
                <p:cNvSpPr/>
                <p:nvPr/>
              </p:nvSpPr>
              <p:spPr>
                <a:xfrm>
                  <a:off x="12003088" y="1537863"/>
                  <a:ext cx="77787" cy="3693"/>
                </a:xfrm>
                <a:custGeom>
                  <a:avLst/>
                  <a:gdLst/>
                  <a:ahLst/>
                  <a:cxnLst/>
                  <a:rect l="l" t="t" r="r" b="b"/>
                  <a:pathLst>
                    <a:path w="82" h="5" extrusionOk="0">
                      <a:moveTo>
                        <a:pt x="14" y="5"/>
                      </a:moveTo>
                      <a:lnTo>
                        <a:pt x="14" y="5"/>
                      </a:lnTo>
                      <a:lnTo>
                        <a:pt x="82" y="0"/>
                      </a:lnTo>
                      <a:lnTo>
                        <a:pt x="0" y="5"/>
                      </a:lnTo>
                      <a:lnTo>
                        <a:pt x="14" y="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24" name="Google Shape;624;p6"/>
                <p:cNvSpPr/>
                <p:nvPr/>
              </p:nvSpPr>
              <p:spPr>
                <a:xfrm>
                  <a:off x="11664950" y="1523092"/>
                  <a:ext cx="39687" cy="4924"/>
                </a:xfrm>
                <a:custGeom>
                  <a:avLst/>
                  <a:gdLst/>
                  <a:ahLst/>
                  <a:cxnLst/>
                  <a:rect l="l" t="t" r="r" b="b"/>
                  <a:pathLst>
                    <a:path w="42" h="5" extrusionOk="0">
                      <a:moveTo>
                        <a:pt x="19" y="4"/>
                      </a:moveTo>
                      <a:lnTo>
                        <a:pt x="19" y="4"/>
                      </a:lnTo>
                      <a:lnTo>
                        <a:pt x="42" y="0"/>
                      </a:lnTo>
                      <a:lnTo>
                        <a:pt x="0" y="5"/>
                      </a:lnTo>
                      <a:lnTo>
                        <a:pt x="19" y="4"/>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25" name="Google Shape;625;p6"/>
                <p:cNvSpPr/>
                <p:nvPr/>
              </p:nvSpPr>
              <p:spPr>
                <a:xfrm>
                  <a:off x="11506200" y="1521861"/>
                  <a:ext cx="92075" cy="4924"/>
                </a:xfrm>
                <a:custGeom>
                  <a:avLst/>
                  <a:gdLst/>
                  <a:ahLst/>
                  <a:cxnLst/>
                  <a:rect l="l" t="t" r="r" b="b"/>
                  <a:pathLst>
                    <a:path w="98" h="6" extrusionOk="0">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26" name="Google Shape;626;p6"/>
                <p:cNvSpPr/>
                <p:nvPr/>
              </p:nvSpPr>
              <p:spPr>
                <a:xfrm>
                  <a:off x="11471275" y="1525554"/>
                  <a:ext cx="34925" cy="3693"/>
                </a:xfrm>
                <a:custGeom>
                  <a:avLst/>
                  <a:gdLst/>
                  <a:ahLst/>
                  <a:cxnLst/>
                  <a:rect l="l" t="t" r="r" b="b"/>
                  <a:pathLst>
                    <a:path w="36" h="3" extrusionOk="0">
                      <a:moveTo>
                        <a:pt x="0" y="3"/>
                      </a:moveTo>
                      <a:lnTo>
                        <a:pt x="0" y="3"/>
                      </a:lnTo>
                      <a:cubicBezTo>
                        <a:pt x="11" y="2"/>
                        <a:pt x="23" y="1"/>
                        <a:pt x="36" y="0"/>
                      </a:cubicBezTo>
                      <a:cubicBezTo>
                        <a:pt x="24" y="0"/>
                        <a:pt x="12" y="1"/>
                        <a:pt x="0" y="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27" name="Google Shape;627;p6"/>
                <p:cNvSpPr/>
                <p:nvPr/>
              </p:nvSpPr>
              <p:spPr>
                <a:xfrm>
                  <a:off x="11710988" y="1529246"/>
                  <a:ext cx="30162" cy="4924"/>
                </a:xfrm>
                <a:custGeom>
                  <a:avLst/>
                  <a:gdLst/>
                  <a:ahLst/>
                  <a:cxnLst/>
                  <a:rect l="l" t="t" r="r" b="b"/>
                  <a:pathLst>
                    <a:path w="32" h="5" extrusionOk="0">
                      <a:moveTo>
                        <a:pt x="32" y="5"/>
                      </a:moveTo>
                      <a:lnTo>
                        <a:pt x="32" y="5"/>
                      </a:lnTo>
                      <a:cubicBezTo>
                        <a:pt x="29" y="4"/>
                        <a:pt x="23" y="1"/>
                        <a:pt x="0" y="0"/>
                      </a:cubicBezTo>
                      <a:lnTo>
                        <a:pt x="16" y="5"/>
                      </a:lnTo>
                      <a:lnTo>
                        <a:pt x="32" y="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28" name="Google Shape;628;p6"/>
                <p:cNvSpPr/>
                <p:nvPr/>
              </p:nvSpPr>
              <p:spPr>
                <a:xfrm>
                  <a:off x="11691938" y="1532939"/>
                  <a:ext cx="34925" cy="1231"/>
                </a:xfrm>
                <a:custGeom>
                  <a:avLst/>
                  <a:gdLst/>
                  <a:ahLst/>
                  <a:cxnLst/>
                  <a:rect l="l" t="t" r="r" b="b"/>
                  <a:pathLst>
                    <a:path w="36" h="1" extrusionOk="0">
                      <a:moveTo>
                        <a:pt x="36" y="1"/>
                      </a:moveTo>
                      <a:lnTo>
                        <a:pt x="36" y="1"/>
                      </a:lnTo>
                      <a:lnTo>
                        <a:pt x="35" y="1"/>
                      </a:lnTo>
                      <a:lnTo>
                        <a:pt x="0" y="0"/>
                      </a:lnTo>
                      <a:lnTo>
                        <a:pt x="36" y="1"/>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29" name="Google Shape;629;p6"/>
                <p:cNvSpPr/>
                <p:nvPr/>
              </p:nvSpPr>
              <p:spPr>
                <a:xfrm>
                  <a:off x="11741150" y="1534170"/>
                  <a:ext cx="4762" cy="0"/>
                </a:xfrm>
                <a:custGeom>
                  <a:avLst/>
                  <a:gdLst/>
                  <a:ahLst/>
                  <a:cxnLst/>
                  <a:rect l="l" t="t" r="r" b="b"/>
                  <a:pathLst>
                    <a:path w="5" h="120000" extrusionOk="0">
                      <a:moveTo>
                        <a:pt x="5" y="0"/>
                      </a:moveTo>
                      <a:lnTo>
                        <a:pt x="5" y="0"/>
                      </a:lnTo>
                      <a:lnTo>
                        <a:pt x="0" y="0"/>
                      </a:lnTo>
                      <a:cubicBezTo>
                        <a:pt x="2" y="0"/>
                        <a:pt x="3" y="0"/>
                        <a:pt x="5"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30" name="Google Shape;630;p6"/>
                <p:cNvSpPr/>
                <p:nvPr/>
              </p:nvSpPr>
              <p:spPr>
                <a:xfrm>
                  <a:off x="11841163" y="1537863"/>
                  <a:ext cx="71437" cy="8617"/>
                </a:xfrm>
                <a:custGeom>
                  <a:avLst/>
                  <a:gdLst/>
                  <a:ahLst/>
                  <a:cxnLst/>
                  <a:rect l="l" t="t" r="r" b="b"/>
                  <a:pathLst>
                    <a:path w="75" h="9" extrusionOk="0">
                      <a:moveTo>
                        <a:pt x="75" y="0"/>
                      </a:moveTo>
                      <a:lnTo>
                        <a:pt x="75" y="0"/>
                      </a:lnTo>
                      <a:cubicBezTo>
                        <a:pt x="51" y="3"/>
                        <a:pt x="0" y="5"/>
                        <a:pt x="49" y="9"/>
                      </a:cubicBezTo>
                      <a:cubicBezTo>
                        <a:pt x="66" y="6"/>
                        <a:pt x="38" y="4"/>
                        <a:pt x="75"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31" name="Google Shape;631;p6"/>
                <p:cNvSpPr/>
                <p:nvPr/>
              </p:nvSpPr>
              <p:spPr>
                <a:xfrm>
                  <a:off x="11764963" y="1535401"/>
                  <a:ext cx="44450" cy="3693"/>
                </a:xfrm>
                <a:custGeom>
                  <a:avLst/>
                  <a:gdLst/>
                  <a:ahLst/>
                  <a:cxnLst/>
                  <a:rect l="l" t="t" r="r" b="b"/>
                  <a:pathLst>
                    <a:path w="47" h="4" extrusionOk="0">
                      <a:moveTo>
                        <a:pt x="0" y="3"/>
                      </a:moveTo>
                      <a:lnTo>
                        <a:pt x="0" y="3"/>
                      </a:lnTo>
                      <a:lnTo>
                        <a:pt x="44" y="4"/>
                      </a:lnTo>
                      <a:cubicBezTo>
                        <a:pt x="43" y="3"/>
                        <a:pt x="35" y="1"/>
                        <a:pt x="47" y="0"/>
                      </a:cubicBezTo>
                      <a:lnTo>
                        <a:pt x="0" y="3"/>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32" name="Google Shape;632;p6"/>
                <p:cNvSpPr/>
                <p:nvPr/>
              </p:nvSpPr>
              <p:spPr>
                <a:xfrm>
                  <a:off x="11744325" y="1537863"/>
                  <a:ext cx="20637" cy="2462"/>
                </a:xfrm>
                <a:custGeom>
                  <a:avLst/>
                  <a:gdLst/>
                  <a:ahLst/>
                  <a:cxnLst/>
                  <a:rect l="l" t="t" r="r" b="b"/>
                  <a:pathLst>
                    <a:path w="22" h="2" extrusionOk="0">
                      <a:moveTo>
                        <a:pt x="0" y="2"/>
                      </a:moveTo>
                      <a:lnTo>
                        <a:pt x="0" y="2"/>
                      </a:lnTo>
                      <a:lnTo>
                        <a:pt x="22" y="0"/>
                      </a:lnTo>
                      <a:lnTo>
                        <a:pt x="5" y="0"/>
                      </a:lnTo>
                      <a:lnTo>
                        <a:pt x="0" y="2"/>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33" name="Google Shape;633;p6"/>
                <p:cNvSpPr/>
                <p:nvPr/>
              </p:nvSpPr>
              <p:spPr>
                <a:xfrm>
                  <a:off x="11482388" y="1531708"/>
                  <a:ext cx="85725" cy="3693"/>
                </a:xfrm>
                <a:custGeom>
                  <a:avLst/>
                  <a:gdLst/>
                  <a:ahLst/>
                  <a:cxnLst/>
                  <a:rect l="l" t="t" r="r" b="b"/>
                  <a:pathLst>
                    <a:path w="90" h="4" extrusionOk="0">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34" name="Google Shape;634;p6"/>
                <p:cNvSpPr/>
                <p:nvPr/>
              </p:nvSpPr>
              <p:spPr>
                <a:xfrm>
                  <a:off x="11626850" y="1532939"/>
                  <a:ext cx="4762" cy="1231"/>
                </a:xfrm>
                <a:custGeom>
                  <a:avLst/>
                  <a:gdLst/>
                  <a:ahLst/>
                  <a:cxnLst/>
                  <a:rect l="l" t="t" r="r" b="b"/>
                  <a:pathLst>
                    <a:path w="5" h="1" extrusionOk="0">
                      <a:moveTo>
                        <a:pt x="5" y="0"/>
                      </a:moveTo>
                      <a:lnTo>
                        <a:pt x="5" y="0"/>
                      </a:lnTo>
                      <a:lnTo>
                        <a:pt x="0" y="1"/>
                      </a:lnTo>
                      <a:cubicBezTo>
                        <a:pt x="3" y="1"/>
                        <a:pt x="5" y="1"/>
                        <a:pt x="5"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35" name="Google Shape;635;p6"/>
                <p:cNvSpPr/>
                <p:nvPr/>
              </p:nvSpPr>
              <p:spPr>
                <a:xfrm>
                  <a:off x="11261725" y="1534170"/>
                  <a:ext cx="4762" cy="0"/>
                </a:xfrm>
                <a:custGeom>
                  <a:avLst/>
                  <a:gdLst/>
                  <a:ahLst/>
                  <a:cxnLst/>
                  <a:rect l="l" t="t" r="r" b="b"/>
                  <a:pathLst>
                    <a:path w="5" h="1" extrusionOk="0">
                      <a:moveTo>
                        <a:pt x="0" y="0"/>
                      </a:moveTo>
                      <a:lnTo>
                        <a:pt x="0" y="0"/>
                      </a:lnTo>
                      <a:lnTo>
                        <a:pt x="4" y="0"/>
                      </a:lnTo>
                      <a:cubicBezTo>
                        <a:pt x="4" y="0"/>
                        <a:pt x="4" y="0"/>
                        <a:pt x="5" y="0"/>
                      </a:cubicBezTo>
                      <a:lnTo>
                        <a:pt x="0" y="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36" name="Google Shape;636;p6"/>
                <p:cNvSpPr/>
                <p:nvPr/>
              </p:nvSpPr>
              <p:spPr>
                <a:xfrm>
                  <a:off x="11553825" y="1534170"/>
                  <a:ext cx="44450" cy="2462"/>
                </a:xfrm>
                <a:custGeom>
                  <a:avLst/>
                  <a:gdLst/>
                  <a:ahLst/>
                  <a:cxnLst/>
                  <a:rect l="l" t="t" r="r" b="b"/>
                  <a:pathLst>
                    <a:path w="47" h="2" extrusionOk="0">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37" name="Google Shape;637;p6"/>
                <p:cNvSpPr/>
                <p:nvPr/>
              </p:nvSpPr>
              <p:spPr>
                <a:xfrm>
                  <a:off x="11409363" y="1529246"/>
                  <a:ext cx="31750" cy="2462"/>
                </a:xfrm>
                <a:custGeom>
                  <a:avLst/>
                  <a:gdLst/>
                  <a:ahLst/>
                  <a:cxnLst/>
                  <a:rect l="l" t="t" r="r" b="b"/>
                  <a:pathLst>
                    <a:path w="33" h="3" extrusionOk="0">
                      <a:moveTo>
                        <a:pt x="0" y="1"/>
                      </a:moveTo>
                      <a:lnTo>
                        <a:pt x="0" y="1"/>
                      </a:lnTo>
                      <a:cubicBezTo>
                        <a:pt x="10" y="2"/>
                        <a:pt x="21" y="3"/>
                        <a:pt x="33" y="3"/>
                      </a:cubicBezTo>
                      <a:cubicBezTo>
                        <a:pt x="23" y="2"/>
                        <a:pt x="3" y="0"/>
                        <a:pt x="0" y="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38" name="Google Shape;638;p6"/>
                <p:cNvSpPr/>
                <p:nvPr/>
              </p:nvSpPr>
              <p:spPr>
                <a:xfrm>
                  <a:off x="11618913" y="1531708"/>
                  <a:ext cx="6350" cy="0"/>
                </a:xfrm>
                <a:custGeom>
                  <a:avLst/>
                  <a:gdLst/>
                  <a:ahLst/>
                  <a:cxnLst/>
                  <a:rect l="l" t="t" r="r" b="b"/>
                  <a:pathLst>
                    <a:path w="6" h="1" extrusionOk="0">
                      <a:moveTo>
                        <a:pt x="3" y="0"/>
                      </a:moveTo>
                      <a:lnTo>
                        <a:pt x="3" y="0"/>
                      </a:lnTo>
                      <a:lnTo>
                        <a:pt x="6" y="0"/>
                      </a:lnTo>
                      <a:cubicBezTo>
                        <a:pt x="0" y="0"/>
                        <a:pt x="0" y="0"/>
                        <a:pt x="3"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39" name="Google Shape;639;p6"/>
                <p:cNvSpPr/>
                <p:nvPr/>
              </p:nvSpPr>
              <p:spPr>
                <a:xfrm>
                  <a:off x="11598275" y="1531708"/>
                  <a:ext cx="28575" cy="2462"/>
                </a:xfrm>
                <a:custGeom>
                  <a:avLst/>
                  <a:gdLst/>
                  <a:ahLst/>
                  <a:cxnLst/>
                  <a:rect l="l" t="t" r="r" b="b"/>
                  <a:pathLst>
                    <a:path w="31" h="3" extrusionOk="0">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40" name="Google Shape;640;p6"/>
                <p:cNvSpPr/>
                <p:nvPr/>
              </p:nvSpPr>
              <p:spPr>
                <a:xfrm>
                  <a:off x="11137900" y="1534170"/>
                  <a:ext cx="188912" cy="23388"/>
                </a:xfrm>
                <a:custGeom>
                  <a:avLst/>
                  <a:gdLst/>
                  <a:ahLst/>
                  <a:cxnLst/>
                  <a:rect l="l" t="t" r="r" b="b"/>
                  <a:pathLst>
                    <a:path w="198" h="27" extrusionOk="0">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41" name="Google Shape;641;p6"/>
                <p:cNvSpPr/>
                <p:nvPr/>
              </p:nvSpPr>
              <p:spPr>
                <a:xfrm>
                  <a:off x="11266488" y="1529246"/>
                  <a:ext cx="95250" cy="4924"/>
                </a:xfrm>
                <a:custGeom>
                  <a:avLst/>
                  <a:gdLst/>
                  <a:ahLst/>
                  <a:cxnLst/>
                  <a:rect l="l" t="t" r="r" b="b"/>
                  <a:pathLst>
                    <a:path w="100" h="6" extrusionOk="0">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42" name="Google Shape;642;p6"/>
                <p:cNvSpPr/>
                <p:nvPr/>
              </p:nvSpPr>
              <p:spPr>
                <a:xfrm>
                  <a:off x="11361738" y="1531708"/>
                  <a:ext cx="134937" cy="12309"/>
                </a:xfrm>
                <a:custGeom>
                  <a:avLst/>
                  <a:gdLst/>
                  <a:ahLst/>
                  <a:cxnLst/>
                  <a:rect l="l" t="t" r="r" b="b"/>
                  <a:pathLst>
                    <a:path w="142" h="14" extrusionOk="0">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43" name="Google Shape;643;p6"/>
                <p:cNvSpPr/>
                <p:nvPr/>
              </p:nvSpPr>
              <p:spPr>
                <a:xfrm>
                  <a:off x="11834813" y="1552634"/>
                  <a:ext cx="9525" cy="1231"/>
                </a:xfrm>
                <a:custGeom>
                  <a:avLst/>
                  <a:gdLst/>
                  <a:ahLst/>
                  <a:cxnLst/>
                  <a:rect l="l" t="t" r="r" b="b"/>
                  <a:pathLst>
                    <a:path w="11" h="1" extrusionOk="0">
                      <a:moveTo>
                        <a:pt x="11" y="1"/>
                      </a:moveTo>
                      <a:lnTo>
                        <a:pt x="11" y="1"/>
                      </a:lnTo>
                      <a:cubicBezTo>
                        <a:pt x="8" y="1"/>
                        <a:pt x="8" y="1"/>
                        <a:pt x="8" y="0"/>
                      </a:cubicBezTo>
                      <a:cubicBezTo>
                        <a:pt x="2" y="1"/>
                        <a:pt x="0" y="1"/>
                        <a:pt x="11" y="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44" name="Google Shape;644;p6"/>
                <p:cNvSpPr/>
                <p:nvPr/>
              </p:nvSpPr>
              <p:spPr>
                <a:xfrm>
                  <a:off x="11764963" y="1542787"/>
                  <a:ext cx="117475" cy="9847"/>
                </a:xfrm>
                <a:custGeom>
                  <a:avLst/>
                  <a:gdLst/>
                  <a:ahLst/>
                  <a:cxnLst/>
                  <a:rect l="l" t="t" r="r" b="b"/>
                  <a:pathLst>
                    <a:path w="122" h="12" extrusionOk="0">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45" name="Google Shape;645;p6"/>
                <p:cNvSpPr/>
                <p:nvPr/>
              </p:nvSpPr>
              <p:spPr>
                <a:xfrm>
                  <a:off x="11555413" y="1544017"/>
                  <a:ext cx="69850" cy="4924"/>
                </a:xfrm>
                <a:custGeom>
                  <a:avLst/>
                  <a:gdLst/>
                  <a:ahLst/>
                  <a:cxnLst/>
                  <a:rect l="l" t="t" r="r" b="b"/>
                  <a:pathLst>
                    <a:path w="74" h="6" extrusionOk="0">
                      <a:moveTo>
                        <a:pt x="70" y="0"/>
                      </a:moveTo>
                      <a:lnTo>
                        <a:pt x="70" y="0"/>
                      </a:lnTo>
                      <a:lnTo>
                        <a:pt x="0" y="2"/>
                      </a:lnTo>
                      <a:lnTo>
                        <a:pt x="36" y="6"/>
                      </a:lnTo>
                      <a:lnTo>
                        <a:pt x="34" y="4"/>
                      </a:lnTo>
                      <a:cubicBezTo>
                        <a:pt x="74" y="4"/>
                        <a:pt x="65" y="2"/>
                        <a:pt x="70"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46" name="Google Shape;646;p6"/>
                <p:cNvSpPr/>
                <p:nvPr/>
              </p:nvSpPr>
              <p:spPr>
                <a:xfrm>
                  <a:off x="11223625" y="1528016"/>
                  <a:ext cx="38100" cy="6155"/>
                </a:xfrm>
                <a:custGeom>
                  <a:avLst/>
                  <a:gdLst/>
                  <a:ahLst/>
                  <a:cxnLst/>
                  <a:rect l="l" t="t" r="r" b="b"/>
                  <a:pathLst>
                    <a:path w="40" h="7" extrusionOk="0">
                      <a:moveTo>
                        <a:pt x="31" y="5"/>
                      </a:moveTo>
                      <a:lnTo>
                        <a:pt x="31" y="5"/>
                      </a:lnTo>
                      <a:lnTo>
                        <a:pt x="40" y="0"/>
                      </a:lnTo>
                      <a:lnTo>
                        <a:pt x="0" y="7"/>
                      </a:lnTo>
                      <a:lnTo>
                        <a:pt x="31" y="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47" name="Google Shape;647;p6"/>
                <p:cNvSpPr/>
                <p:nvPr/>
              </p:nvSpPr>
              <p:spPr>
                <a:xfrm>
                  <a:off x="11145838" y="1529246"/>
                  <a:ext cx="22225" cy="2462"/>
                </a:xfrm>
                <a:custGeom>
                  <a:avLst/>
                  <a:gdLst/>
                  <a:ahLst/>
                  <a:cxnLst/>
                  <a:rect l="l" t="t" r="r" b="b"/>
                  <a:pathLst>
                    <a:path w="24" h="4" extrusionOk="0">
                      <a:moveTo>
                        <a:pt x="21" y="4"/>
                      </a:moveTo>
                      <a:lnTo>
                        <a:pt x="21" y="4"/>
                      </a:lnTo>
                      <a:lnTo>
                        <a:pt x="24" y="0"/>
                      </a:lnTo>
                      <a:lnTo>
                        <a:pt x="0" y="3"/>
                      </a:lnTo>
                      <a:lnTo>
                        <a:pt x="21" y="4"/>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48" name="Google Shape;648;p6"/>
                <p:cNvSpPr/>
                <p:nvPr/>
              </p:nvSpPr>
              <p:spPr>
                <a:xfrm>
                  <a:off x="6197600" y="1566174"/>
                  <a:ext cx="20637" cy="1231"/>
                </a:xfrm>
                <a:custGeom>
                  <a:avLst/>
                  <a:gdLst/>
                  <a:ahLst/>
                  <a:cxnLst/>
                  <a:rect l="l" t="t" r="r" b="b"/>
                  <a:pathLst>
                    <a:path w="21" h="1" extrusionOk="0">
                      <a:moveTo>
                        <a:pt x="21" y="0"/>
                      </a:moveTo>
                      <a:lnTo>
                        <a:pt x="21" y="0"/>
                      </a:lnTo>
                      <a:lnTo>
                        <a:pt x="0" y="1"/>
                      </a:lnTo>
                      <a:cubicBezTo>
                        <a:pt x="10" y="0"/>
                        <a:pt x="16" y="0"/>
                        <a:pt x="21"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49" name="Google Shape;649;p6"/>
                <p:cNvSpPr/>
                <p:nvPr/>
              </p:nvSpPr>
              <p:spPr>
                <a:xfrm>
                  <a:off x="6356350" y="1564943"/>
                  <a:ext cx="9525" cy="1231"/>
                </a:xfrm>
                <a:custGeom>
                  <a:avLst/>
                  <a:gdLst/>
                  <a:ahLst/>
                  <a:cxnLst/>
                  <a:rect l="l" t="t" r="r" b="b"/>
                  <a:pathLst>
                    <a:path w="10" h="2" extrusionOk="0">
                      <a:moveTo>
                        <a:pt x="6" y="2"/>
                      </a:moveTo>
                      <a:lnTo>
                        <a:pt x="6" y="2"/>
                      </a:lnTo>
                      <a:lnTo>
                        <a:pt x="10" y="0"/>
                      </a:lnTo>
                      <a:cubicBezTo>
                        <a:pt x="3" y="1"/>
                        <a:pt x="0" y="2"/>
                        <a:pt x="6"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50" name="Google Shape;650;p6"/>
                <p:cNvSpPr/>
                <p:nvPr/>
              </p:nvSpPr>
              <p:spPr>
                <a:xfrm>
                  <a:off x="8950325" y="1521861"/>
                  <a:ext cx="61912" cy="7386"/>
                </a:xfrm>
                <a:custGeom>
                  <a:avLst/>
                  <a:gdLst/>
                  <a:ahLst/>
                  <a:cxnLst/>
                  <a:rect l="l" t="t" r="r" b="b"/>
                  <a:pathLst>
                    <a:path w="65" h="9" extrusionOk="0">
                      <a:moveTo>
                        <a:pt x="65" y="9"/>
                      </a:moveTo>
                      <a:lnTo>
                        <a:pt x="65" y="9"/>
                      </a:lnTo>
                      <a:cubicBezTo>
                        <a:pt x="34" y="5"/>
                        <a:pt x="0" y="0"/>
                        <a:pt x="4" y="4"/>
                      </a:cubicBezTo>
                      <a:lnTo>
                        <a:pt x="13" y="8"/>
                      </a:lnTo>
                      <a:cubicBezTo>
                        <a:pt x="35" y="7"/>
                        <a:pt x="51" y="8"/>
                        <a:pt x="65" y="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51" name="Google Shape;651;p6"/>
                <p:cNvSpPr/>
                <p:nvPr/>
              </p:nvSpPr>
              <p:spPr>
                <a:xfrm>
                  <a:off x="7537450" y="1546479"/>
                  <a:ext cx="28575" cy="3693"/>
                </a:xfrm>
                <a:custGeom>
                  <a:avLst/>
                  <a:gdLst/>
                  <a:ahLst/>
                  <a:cxnLst/>
                  <a:rect l="l" t="t" r="r" b="b"/>
                  <a:pathLst>
                    <a:path w="29" h="4" extrusionOk="0">
                      <a:moveTo>
                        <a:pt x="0" y="3"/>
                      </a:moveTo>
                      <a:lnTo>
                        <a:pt x="0" y="3"/>
                      </a:lnTo>
                      <a:lnTo>
                        <a:pt x="9" y="4"/>
                      </a:lnTo>
                      <a:lnTo>
                        <a:pt x="29" y="0"/>
                      </a:lnTo>
                      <a:lnTo>
                        <a:pt x="0" y="3"/>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52" name="Google Shape;652;p6"/>
                <p:cNvSpPr/>
                <p:nvPr/>
              </p:nvSpPr>
              <p:spPr>
                <a:xfrm>
                  <a:off x="7478713" y="1562481"/>
                  <a:ext cx="38100" cy="2462"/>
                </a:xfrm>
                <a:custGeom>
                  <a:avLst/>
                  <a:gdLst/>
                  <a:ahLst/>
                  <a:cxnLst/>
                  <a:rect l="l" t="t" r="r" b="b"/>
                  <a:pathLst>
                    <a:path w="40" h="3" extrusionOk="0">
                      <a:moveTo>
                        <a:pt x="40" y="3"/>
                      </a:moveTo>
                      <a:lnTo>
                        <a:pt x="40" y="3"/>
                      </a:lnTo>
                      <a:lnTo>
                        <a:pt x="0" y="0"/>
                      </a:lnTo>
                      <a:cubicBezTo>
                        <a:pt x="9" y="1"/>
                        <a:pt x="22" y="2"/>
                        <a:pt x="40" y="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53" name="Google Shape;653;p6"/>
                <p:cNvSpPr/>
                <p:nvPr/>
              </p:nvSpPr>
              <p:spPr>
                <a:xfrm>
                  <a:off x="5410200" y="1568636"/>
                  <a:ext cx="36512" cy="3693"/>
                </a:xfrm>
                <a:custGeom>
                  <a:avLst/>
                  <a:gdLst/>
                  <a:ahLst/>
                  <a:cxnLst/>
                  <a:rect l="l" t="t" r="r" b="b"/>
                  <a:pathLst>
                    <a:path w="38" h="5" extrusionOk="0">
                      <a:moveTo>
                        <a:pt x="24" y="0"/>
                      </a:moveTo>
                      <a:lnTo>
                        <a:pt x="24" y="0"/>
                      </a:lnTo>
                      <a:lnTo>
                        <a:pt x="0" y="5"/>
                      </a:lnTo>
                      <a:cubicBezTo>
                        <a:pt x="38" y="5"/>
                        <a:pt x="21" y="3"/>
                        <a:pt x="24"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54" name="Google Shape;654;p6"/>
                <p:cNvSpPr/>
                <p:nvPr/>
              </p:nvSpPr>
              <p:spPr>
                <a:xfrm>
                  <a:off x="10206038" y="1530477"/>
                  <a:ext cx="61912" cy="4924"/>
                </a:xfrm>
                <a:custGeom>
                  <a:avLst/>
                  <a:gdLst/>
                  <a:ahLst/>
                  <a:cxnLst/>
                  <a:rect l="l" t="t" r="r" b="b"/>
                  <a:pathLst>
                    <a:path w="65" h="6" extrusionOk="0">
                      <a:moveTo>
                        <a:pt x="65" y="3"/>
                      </a:moveTo>
                      <a:lnTo>
                        <a:pt x="65" y="3"/>
                      </a:lnTo>
                      <a:cubicBezTo>
                        <a:pt x="39" y="1"/>
                        <a:pt x="18" y="0"/>
                        <a:pt x="0" y="0"/>
                      </a:cubicBezTo>
                      <a:cubicBezTo>
                        <a:pt x="32" y="2"/>
                        <a:pt x="57" y="6"/>
                        <a:pt x="65" y="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55" name="Google Shape;655;p6"/>
                <p:cNvSpPr/>
                <p:nvPr/>
              </p:nvSpPr>
              <p:spPr>
                <a:xfrm>
                  <a:off x="6257925" y="1525554"/>
                  <a:ext cx="19050" cy="2462"/>
                </a:xfrm>
                <a:custGeom>
                  <a:avLst/>
                  <a:gdLst/>
                  <a:ahLst/>
                  <a:cxnLst/>
                  <a:rect l="l" t="t" r="r" b="b"/>
                  <a:pathLst>
                    <a:path w="21" h="2" extrusionOk="0">
                      <a:moveTo>
                        <a:pt x="18" y="0"/>
                      </a:moveTo>
                      <a:lnTo>
                        <a:pt x="18" y="0"/>
                      </a:lnTo>
                      <a:cubicBezTo>
                        <a:pt x="5" y="1"/>
                        <a:pt x="0" y="2"/>
                        <a:pt x="0" y="2"/>
                      </a:cubicBezTo>
                      <a:cubicBezTo>
                        <a:pt x="13" y="2"/>
                        <a:pt x="21" y="1"/>
                        <a:pt x="18"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56" name="Google Shape;656;p6"/>
                <p:cNvSpPr/>
                <p:nvPr/>
              </p:nvSpPr>
              <p:spPr>
                <a:xfrm>
                  <a:off x="10134600" y="1528016"/>
                  <a:ext cx="71437" cy="3693"/>
                </a:xfrm>
                <a:custGeom>
                  <a:avLst/>
                  <a:gdLst/>
                  <a:ahLst/>
                  <a:cxnLst/>
                  <a:rect l="l" t="t" r="r" b="b"/>
                  <a:pathLst>
                    <a:path w="75" h="4" extrusionOk="0">
                      <a:moveTo>
                        <a:pt x="0" y="3"/>
                      </a:moveTo>
                      <a:lnTo>
                        <a:pt x="0" y="3"/>
                      </a:lnTo>
                      <a:lnTo>
                        <a:pt x="13" y="4"/>
                      </a:lnTo>
                      <a:cubicBezTo>
                        <a:pt x="32" y="3"/>
                        <a:pt x="52" y="2"/>
                        <a:pt x="75" y="3"/>
                      </a:cubicBezTo>
                      <a:cubicBezTo>
                        <a:pt x="52" y="1"/>
                        <a:pt x="25" y="0"/>
                        <a:pt x="0" y="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57" name="Google Shape;657;p6"/>
                <p:cNvSpPr/>
                <p:nvPr/>
              </p:nvSpPr>
              <p:spPr>
                <a:xfrm>
                  <a:off x="2582863" y="1560020"/>
                  <a:ext cx="7937" cy="1231"/>
                </a:xfrm>
                <a:custGeom>
                  <a:avLst/>
                  <a:gdLst/>
                  <a:ahLst/>
                  <a:cxnLst/>
                  <a:rect l="l" t="t" r="r" b="b"/>
                  <a:pathLst>
                    <a:path w="8" h="1" extrusionOk="0">
                      <a:moveTo>
                        <a:pt x="8" y="1"/>
                      </a:moveTo>
                      <a:lnTo>
                        <a:pt x="8" y="1"/>
                      </a:lnTo>
                      <a:lnTo>
                        <a:pt x="1" y="0"/>
                      </a:lnTo>
                      <a:cubicBezTo>
                        <a:pt x="0" y="1"/>
                        <a:pt x="3" y="1"/>
                        <a:pt x="8" y="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58" name="Google Shape;658;p6"/>
                <p:cNvSpPr/>
                <p:nvPr/>
              </p:nvSpPr>
              <p:spPr>
                <a:xfrm>
                  <a:off x="1762125" y="1521861"/>
                  <a:ext cx="34925" cy="1231"/>
                </a:xfrm>
                <a:custGeom>
                  <a:avLst/>
                  <a:gdLst/>
                  <a:ahLst/>
                  <a:cxnLst/>
                  <a:rect l="l" t="t" r="r" b="b"/>
                  <a:pathLst>
                    <a:path w="36" h="1" extrusionOk="0">
                      <a:moveTo>
                        <a:pt x="0" y="1"/>
                      </a:moveTo>
                      <a:lnTo>
                        <a:pt x="0" y="1"/>
                      </a:lnTo>
                      <a:cubicBezTo>
                        <a:pt x="9" y="1"/>
                        <a:pt x="23" y="1"/>
                        <a:pt x="36" y="1"/>
                      </a:cubicBezTo>
                      <a:cubicBezTo>
                        <a:pt x="29" y="0"/>
                        <a:pt x="19" y="0"/>
                        <a:pt x="0" y="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59" name="Google Shape;659;p6"/>
                <p:cNvSpPr/>
                <p:nvPr/>
              </p:nvSpPr>
              <p:spPr>
                <a:xfrm>
                  <a:off x="10812463" y="1529246"/>
                  <a:ext cx="19050" cy="1231"/>
                </a:xfrm>
                <a:custGeom>
                  <a:avLst/>
                  <a:gdLst/>
                  <a:ahLst/>
                  <a:cxnLst/>
                  <a:rect l="l" t="t" r="r" b="b"/>
                  <a:pathLst>
                    <a:path w="20" h="1" extrusionOk="0">
                      <a:moveTo>
                        <a:pt x="0" y="1"/>
                      </a:moveTo>
                      <a:lnTo>
                        <a:pt x="0" y="1"/>
                      </a:lnTo>
                      <a:cubicBezTo>
                        <a:pt x="20" y="1"/>
                        <a:pt x="3" y="0"/>
                        <a:pt x="0" y="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60" name="Google Shape;660;p6"/>
                <p:cNvSpPr/>
                <p:nvPr/>
              </p:nvSpPr>
              <p:spPr>
                <a:xfrm>
                  <a:off x="10896600" y="1545248"/>
                  <a:ext cx="7937" cy="2462"/>
                </a:xfrm>
                <a:custGeom>
                  <a:avLst/>
                  <a:gdLst/>
                  <a:ahLst/>
                  <a:cxnLst/>
                  <a:rect l="l" t="t" r="r" b="b"/>
                  <a:pathLst>
                    <a:path w="8" h="3" extrusionOk="0">
                      <a:moveTo>
                        <a:pt x="8" y="0"/>
                      </a:moveTo>
                      <a:lnTo>
                        <a:pt x="8" y="0"/>
                      </a:lnTo>
                      <a:cubicBezTo>
                        <a:pt x="4" y="1"/>
                        <a:pt x="1" y="2"/>
                        <a:pt x="0" y="3"/>
                      </a:cubicBezTo>
                      <a:cubicBezTo>
                        <a:pt x="2" y="2"/>
                        <a:pt x="4" y="1"/>
                        <a:pt x="8"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61" name="Google Shape;661;p6"/>
                <p:cNvSpPr/>
                <p:nvPr/>
              </p:nvSpPr>
              <p:spPr>
                <a:xfrm>
                  <a:off x="9947275" y="1553865"/>
                  <a:ext cx="4762" cy="1231"/>
                </a:xfrm>
                <a:custGeom>
                  <a:avLst/>
                  <a:gdLst/>
                  <a:ahLst/>
                  <a:cxnLst/>
                  <a:rect l="l" t="t" r="r" b="b"/>
                  <a:pathLst>
                    <a:path w="5" h="1" extrusionOk="0">
                      <a:moveTo>
                        <a:pt x="1" y="0"/>
                      </a:moveTo>
                      <a:lnTo>
                        <a:pt x="1" y="0"/>
                      </a:lnTo>
                      <a:lnTo>
                        <a:pt x="0" y="0"/>
                      </a:lnTo>
                      <a:cubicBezTo>
                        <a:pt x="5" y="1"/>
                        <a:pt x="4" y="0"/>
                        <a:pt x="1"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62" name="Google Shape;662;p6"/>
                <p:cNvSpPr/>
                <p:nvPr/>
              </p:nvSpPr>
              <p:spPr>
                <a:xfrm>
                  <a:off x="10817225" y="1531708"/>
                  <a:ext cx="23812" cy="0"/>
                </a:xfrm>
                <a:custGeom>
                  <a:avLst/>
                  <a:gdLst/>
                  <a:ahLst/>
                  <a:cxnLst/>
                  <a:rect l="l" t="t" r="r" b="b"/>
                  <a:pathLst>
                    <a:path w="25" h="1" extrusionOk="0">
                      <a:moveTo>
                        <a:pt x="25" y="0"/>
                      </a:moveTo>
                      <a:lnTo>
                        <a:pt x="25" y="0"/>
                      </a:lnTo>
                      <a:cubicBezTo>
                        <a:pt x="18" y="0"/>
                        <a:pt x="10" y="0"/>
                        <a:pt x="0" y="0"/>
                      </a:cubicBezTo>
                      <a:cubicBezTo>
                        <a:pt x="5" y="0"/>
                        <a:pt x="12" y="0"/>
                        <a:pt x="25"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63" name="Google Shape;663;p6"/>
                <p:cNvSpPr/>
                <p:nvPr/>
              </p:nvSpPr>
              <p:spPr>
                <a:xfrm>
                  <a:off x="10836275" y="1529246"/>
                  <a:ext cx="19050" cy="1231"/>
                </a:xfrm>
                <a:custGeom>
                  <a:avLst/>
                  <a:gdLst/>
                  <a:ahLst/>
                  <a:cxnLst/>
                  <a:rect l="l" t="t" r="r" b="b"/>
                  <a:pathLst>
                    <a:path w="20" h="1" extrusionOk="0">
                      <a:moveTo>
                        <a:pt x="0" y="1"/>
                      </a:moveTo>
                      <a:lnTo>
                        <a:pt x="0" y="1"/>
                      </a:lnTo>
                      <a:lnTo>
                        <a:pt x="18" y="1"/>
                      </a:lnTo>
                      <a:cubicBezTo>
                        <a:pt x="20" y="1"/>
                        <a:pt x="18" y="0"/>
                        <a:pt x="0" y="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64" name="Google Shape;664;p6"/>
                <p:cNvSpPr/>
                <p:nvPr/>
              </p:nvSpPr>
              <p:spPr>
                <a:xfrm>
                  <a:off x="10787063" y="1530477"/>
                  <a:ext cx="30162" cy="1231"/>
                </a:xfrm>
                <a:custGeom>
                  <a:avLst/>
                  <a:gdLst/>
                  <a:ahLst/>
                  <a:cxnLst/>
                  <a:rect l="l" t="t" r="r" b="b"/>
                  <a:pathLst>
                    <a:path w="31" h="1" extrusionOk="0">
                      <a:moveTo>
                        <a:pt x="0" y="0"/>
                      </a:moveTo>
                      <a:lnTo>
                        <a:pt x="0" y="0"/>
                      </a:lnTo>
                      <a:cubicBezTo>
                        <a:pt x="11" y="0"/>
                        <a:pt x="21" y="0"/>
                        <a:pt x="31" y="1"/>
                      </a:cubicBezTo>
                      <a:cubicBezTo>
                        <a:pt x="28" y="0"/>
                        <a:pt x="26" y="0"/>
                        <a:pt x="27" y="0"/>
                      </a:cubicBezTo>
                      <a:lnTo>
                        <a:pt x="0" y="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65" name="Google Shape;665;p6"/>
                <p:cNvSpPr/>
                <p:nvPr/>
              </p:nvSpPr>
              <p:spPr>
                <a:xfrm>
                  <a:off x="4092575" y="1552634"/>
                  <a:ext cx="20637" cy="2462"/>
                </a:xfrm>
                <a:custGeom>
                  <a:avLst/>
                  <a:gdLst/>
                  <a:ahLst/>
                  <a:cxnLst/>
                  <a:rect l="l" t="t" r="r" b="b"/>
                  <a:pathLst>
                    <a:path w="23" h="2" extrusionOk="0">
                      <a:moveTo>
                        <a:pt x="23" y="0"/>
                      </a:moveTo>
                      <a:lnTo>
                        <a:pt x="23" y="0"/>
                      </a:lnTo>
                      <a:lnTo>
                        <a:pt x="19" y="0"/>
                      </a:lnTo>
                      <a:cubicBezTo>
                        <a:pt x="0" y="2"/>
                        <a:pt x="8" y="1"/>
                        <a:pt x="23"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66" name="Google Shape;666;p6"/>
                <p:cNvSpPr/>
                <p:nvPr/>
              </p:nvSpPr>
              <p:spPr>
                <a:xfrm>
                  <a:off x="8528050" y="1567405"/>
                  <a:ext cx="3175" cy="1231"/>
                </a:xfrm>
                <a:custGeom>
                  <a:avLst/>
                  <a:gdLst/>
                  <a:ahLst/>
                  <a:cxnLst/>
                  <a:rect l="l" t="t" r="r" b="b"/>
                  <a:pathLst>
                    <a:path w="3" h="1" extrusionOk="0">
                      <a:moveTo>
                        <a:pt x="1" y="1"/>
                      </a:moveTo>
                      <a:lnTo>
                        <a:pt x="1" y="1"/>
                      </a:lnTo>
                      <a:lnTo>
                        <a:pt x="3" y="0"/>
                      </a:lnTo>
                      <a:lnTo>
                        <a:pt x="0" y="0"/>
                      </a:lnTo>
                      <a:lnTo>
                        <a:pt x="1" y="1"/>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67" name="Google Shape;667;p6"/>
                <p:cNvSpPr/>
                <p:nvPr/>
              </p:nvSpPr>
              <p:spPr>
                <a:xfrm>
                  <a:off x="8461375" y="1556326"/>
                  <a:ext cx="66675" cy="14771"/>
                </a:xfrm>
                <a:custGeom>
                  <a:avLst/>
                  <a:gdLst/>
                  <a:ahLst/>
                  <a:cxnLst/>
                  <a:rect l="l" t="t" r="r" b="b"/>
                  <a:pathLst>
                    <a:path w="69" h="17" extrusionOk="0">
                      <a:moveTo>
                        <a:pt x="0" y="17"/>
                      </a:moveTo>
                      <a:lnTo>
                        <a:pt x="0" y="17"/>
                      </a:lnTo>
                      <a:cubicBezTo>
                        <a:pt x="30" y="11"/>
                        <a:pt x="47" y="12"/>
                        <a:pt x="69" y="13"/>
                      </a:cubicBezTo>
                      <a:lnTo>
                        <a:pt x="46" y="0"/>
                      </a:lnTo>
                      <a:lnTo>
                        <a:pt x="0" y="17"/>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68" name="Google Shape;668;p6"/>
                <p:cNvSpPr/>
                <p:nvPr/>
              </p:nvSpPr>
              <p:spPr>
                <a:xfrm>
                  <a:off x="1562100" y="1514475"/>
                  <a:ext cx="9563100" cy="64008"/>
                </a:xfrm>
                <a:custGeom>
                  <a:avLst/>
                  <a:gdLst/>
                  <a:ahLst/>
                  <a:cxnLst/>
                  <a:rect l="l" t="t" r="r" b="b"/>
                  <a:pathLst>
                    <a:path w="10030" h="75" extrusionOk="0">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69" name="Google Shape;669;p6"/>
                <p:cNvSpPr/>
                <p:nvPr/>
              </p:nvSpPr>
              <p:spPr>
                <a:xfrm>
                  <a:off x="7508875" y="1560020"/>
                  <a:ext cx="11112" cy="3693"/>
                </a:xfrm>
                <a:custGeom>
                  <a:avLst/>
                  <a:gdLst/>
                  <a:ahLst/>
                  <a:cxnLst/>
                  <a:rect l="l" t="t" r="r" b="b"/>
                  <a:pathLst>
                    <a:path w="12" h="3" extrusionOk="0">
                      <a:moveTo>
                        <a:pt x="12" y="3"/>
                      </a:moveTo>
                      <a:lnTo>
                        <a:pt x="12" y="3"/>
                      </a:lnTo>
                      <a:cubicBezTo>
                        <a:pt x="8" y="2"/>
                        <a:pt x="7" y="1"/>
                        <a:pt x="6" y="0"/>
                      </a:cubicBezTo>
                      <a:cubicBezTo>
                        <a:pt x="1" y="1"/>
                        <a:pt x="0" y="2"/>
                        <a:pt x="12" y="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70" name="Google Shape;670;p6"/>
                <p:cNvSpPr/>
                <p:nvPr/>
              </p:nvSpPr>
              <p:spPr>
                <a:xfrm>
                  <a:off x="5434013" y="1567405"/>
                  <a:ext cx="4762" cy="1231"/>
                </a:xfrm>
                <a:custGeom>
                  <a:avLst/>
                  <a:gdLst/>
                  <a:ahLst/>
                  <a:cxnLst/>
                  <a:rect l="l" t="t" r="r" b="b"/>
                  <a:pathLst>
                    <a:path w="5" h="1" extrusionOk="0">
                      <a:moveTo>
                        <a:pt x="5" y="1"/>
                      </a:moveTo>
                      <a:lnTo>
                        <a:pt x="5" y="1"/>
                      </a:lnTo>
                      <a:lnTo>
                        <a:pt x="3" y="0"/>
                      </a:lnTo>
                      <a:cubicBezTo>
                        <a:pt x="1" y="1"/>
                        <a:pt x="1" y="1"/>
                        <a:pt x="0" y="1"/>
                      </a:cubicBezTo>
                      <a:lnTo>
                        <a:pt x="5" y="1"/>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71" name="Google Shape;671;p6"/>
                <p:cNvSpPr/>
                <p:nvPr/>
              </p:nvSpPr>
              <p:spPr>
                <a:xfrm>
                  <a:off x="9672638" y="1567405"/>
                  <a:ext cx="25400" cy="2462"/>
                </a:xfrm>
                <a:custGeom>
                  <a:avLst/>
                  <a:gdLst/>
                  <a:ahLst/>
                  <a:cxnLst/>
                  <a:rect l="l" t="t" r="r" b="b"/>
                  <a:pathLst>
                    <a:path w="27" h="3" extrusionOk="0">
                      <a:moveTo>
                        <a:pt x="27" y="3"/>
                      </a:moveTo>
                      <a:lnTo>
                        <a:pt x="27" y="3"/>
                      </a:lnTo>
                      <a:cubicBezTo>
                        <a:pt x="13" y="2"/>
                        <a:pt x="6" y="1"/>
                        <a:pt x="1" y="0"/>
                      </a:cubicBezTo>
                      <a:cubicBezTo>
                        <a:pt x="0" y="1"/>
                        <a:pt x="6" y="2"/>
                        <a:pt x="27" y="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72" name="Google Shape;672;p6"/>
                <p:cNvSpPr/>
                <p:nvPr/>
              </p:nvSpPr>
              <p:spPr>
                <a:xfrm>
                  <a:off x="10966450" y="1529246"/>
                  <a:ext cx="39687" cy="2462"/>
                </a:xfrm>
                <a:custGeom>
                  <a:avLst/>
                  <a:gdLst/>
                  <a:ahLst/>
                  <a:cxnLst/>
                  <a:rect l="l" t="t" r="r" b="b"/>
                  <a:pathLst>
                    <a:path w="42" h="3" extrusionOk="0">
                      <a:moveTo>
                        <a:pt x="42" y="0"/>
                      </a:moveTo>
                      <a:lnTo>
                        <a:pt x="42" y="0"/>
                      </a:lnTo>
                      <a:lnTo>
                        <a:pt x="0" y="1"/>
                      </a:lnTo>
                      <a:cubicBezTo>
                        <a:pt x="20" y="1"/>
                        <a:pt x="27" y="2"/>
                        <a:pt x="38" y="3"/>
                      </a:cubicBezTo>
                      <a:cubicBezTo>
                        <a:pt x="37" y="2"/>
                        <a:pt x="29" y="0"/>
                        <a:pt x="42"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73" name="Google Shape;673;p6"/>
                <p:cNvSpPr/>
                <p:nvPr/>
              </p:nvSpPr>
              <p:spPr>
                <a:xfrm>
                  <a:off x="11329988" y="1552634"/>
                  <a:ext cx="44450" cy="2462"/>
                </a:xfrm>
                <a:custGeom>
                  <a:avLst/>
                  <a:gdLst/>
                  <a:ahLst/>
                  <a:cxnLst/>
                  <a:rect l="l" t="t" r="r" b="b"/>
                  <a:pathLst>
                    <a:path w="46" h="3" extrusionOk="0">
                      <a:moveTo>
                        <a:pt x="27" y="3"/>
                      </a:moveTo>
                      <a:lnTo>
                        <a:pt x="27" y="3"/>
                      </a:lnTo>
                      <a:cubicBezTo>
                        <a:pt x="33" y="2"/>
                        <a:pt x="40" y="3"/>
                        <a:pt x="46" y="2"/>
                      </a:cubicBezTo>
                      <a:lnTo>
                        <a:pt x="44" y="0"/>
                      </a:lnTo>
                      <a:cubicBezTo>
                        <a:pt x="18" y="0"/>
                        <a:pt x="0" y="2"/>
                        <a:pt x="27" y="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74" name="Google Shape;674;p6"/>
                <p:cNvSpPr/>
                <p:nvPr/>
              </p:nvSpPr>
              <p:spPr>
                <a:xfrm>
                  <a:off x="11042650" y="1540325"/>
                  <a:ext cx="60325" cy="6155"/>
                </a:xfrm>
                <a:custGeom>
                  <a:avLst/>
                  <a:gdLst/>
                  <a:ahLst/>
                  <a:cxnLst/>
                  <a:rect l="l" t="t" r="r" b="b"/>
                  <a:pathLst>
                    <a:path w="63" h="7" extrusionOk="0">
                      <a:moveTo>
                        <a:pt x="0" y="3"/>
                      </a:moveTo>
                      <a:lnTo>
                        <a:pt x="0" y="3"/>
                      </a:lnTo>
                      <a:cubicBezTo>
                        <a:pt x="3" y="7"/>
                        <a:pt x="30" y="6"/>
                        <a:pt x="60" y="5"/>
                      </a:cubicBezTo>
                      <a:lnTo>
                        <a:pt x="54" y="5"/>
                      </a:lnTo>
                      <a:cubicBezTo>
                        <a:pt x="63" y="0"/>
                        <a:pt x="31" y="1"/>
                        <a:pt x="0" y="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75" name="Google Shape;675;p6"/>
                <p:cNvSpPr/>
                <p:nvPr/>
              </p:nvSpPr>
              <p:spPr>
                <a:xfrm>
                  <a:off x="11106150" y="1542787"/>
                  <a:ext cx="28575" cy="1231"/>
                </a:xfrm>
                <a:custGeom>
                  <a:avLst/>
                  <a:gdLst/>
                  <a:ahLst/>
                  <a:cxnLst/>
                  <a:rect l="l" t="t" r="r" b="b"/>
                  <a:pathLst>
                    <a:path w="31" h="2" extrusionOk="0">
                      <a:moveTo>
                        <a:pt x="0" y="2"/>
                      </a:moveTo>
                      <a:lnTo>
                        <a:pt x="0" y="2"/>
                      </a:lnTo>
                      <a:cubicBezTo>
                        <a:pt x="10" y="2"/>
                        <a:pt x="19" y="2"/>
                        <a:pt x="28" y="2"/>
                      </a:cubicBezTo>
                      <a:cubicBezTo>
                        <a:pt x="31" y="0"/>
                        <a:pt x="17" y="2"/>
                        <a:pt x="0"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76" name="Google Shape;676;p6"/>
                <p:cNvSpPr/>
                <p:nvPr/>
              </p:nvSpPr>
              <p:spPr>
                <a:xfrm>
                  <a:off x="10679113" y="1525554"/>
                  <a:ext cx="103187" cy="9847"/>
                </a:xfrm>
                <a:custGeom>
                  <a:avLst/>
                  <a:gdLst/>
                  <a:ahLst/>
                  <a:cxnLst/>
                  <a:rect l="l" t="t" r="r" b="b"/>
                  <a:pathLst>
                    <a:path w="109" h="12" extrusionOk="0">
                      <a:moveTo>
                        <a:pt x="77" y="9"/>
                      </a:moveTo>
                      <a:lnTo>
                        <a:pt x="77" y="9"/>
                      </a:lnTo>
                      <a:cubicBezTo>
                        <a:pt x="91" y="10"/>
                        <a:pt x="86" y="4"/>
                        <a:pt x="94" y="6"/>
                      </a:cubicBezTo>
                      <a:cubicBezTo>
                        <a:pt x="109" y="0"/>
                        <a:pt x="0" y="12"/>
                        <a:pt x="77" y="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77" name="Google Shape;677;p6"/>
                <p:cNvSpPr/>
                <p:nvPr/>
              </p:nvSpPr>
              <p:spPr>
                <a:xfrm>
                  <a:off x="11039475" y="1550172"/>
                  <a:ext cx="26987" cy="4924"/>
                </a:xfrm>
                <a:custGeom>
                  <a:avLst/>
                  <a:gdLst/>
                  <a:ahLst/>
                  <a:cxnLst/>
                  <a:rect l="l" t="t" r="r" b="b"/>
                  <a:pathLst>
                    <a:path w="27" h="5" extrusionOk="0">
                      <a:moveTo>
                        <a:pt x="27" y="5"/>
                      </a:moveTo>
                      <a:lnTo>
                        <a:pt x="27" y="5"/>
                      </a:lnTo>
                      <a:lnTo>
                        <a:pt x="16" y="0"/>
                      </a:lnTo>
                      <a:lnTo>
                        <a:pt x="0" y="4"/>
                      </a:lnTo>
                      <a:lnTo>
                        <a:pt x="27" y="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78" name="Google Shape;678;p6"/>
                <p:cNvSpPr/>
                <p:nvPr/>
              </p:nvSpPr>
              <p:spPr>
                <a:xfrm>
                  <a:off x="10841038" y="1548941"/>
                  <a:ext cx="58737" cy="2462"/>
                </a:xfrm>
                <a:custGeom>
                  <a:avLst/>
                  <a:gdLst/>
                  <a:ahLst/>
                  <a:cxnLst/>
                  <a:rect l="l" t="t" r="r" b="b"/>
                  <a:pathLst>
                    <a:path w="61" h="3" extrusionOk="0">
                      <a:moveTo>
                        <a:pt x="1" y="2"/>
                      </a:moveTo>
                      <a:lnTo>
                        <a:pt x="1" y="2"/>
                      </a:lnTo>
                      <a:lnTo>
                        <a:pt x="49" y="3"/>
                      </a:lnTo>
                      <a:cubicBezTo>
                        <a:pt x="48" y="2"/>
                        <a:pt x="54" y="2"/>
                        <a:pt x="61" y="2"/>
                      </a:cubicBezTo>
                      <a:cubicBezTo>
                        <a:pt x="32" y="1"/>
                        <a:pt x="0" y="0"/>
                        <a:pt x="1"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79" name="Google Shape;679;p6"/>
                <p:cNvSpPr/>
                <p:nvPr/>
              </p:nvSpPr>
              <p:spPr>
                <a:xfrm>
                  <a:off x="10899775" y="1550172"/>
                  <a:ext cx="36512" cy="1231"/>
                </a:xfrm>
                <a:custGeom>
                  <a:avLst/>
                  <a:gdLst/>
                  <a:ahLst/>
                  <a:cxnLst/>
                  <a:rect l="l" t="t" r="r" b="b"/>
                  <a:pathLst>
                    <a:path w="38" h="1" extrusionOk="0">
                      <a:moveTo>
                        <a:pt x="0" y="1"/>
                      </a:moveTo>
                      <a:lnTo>
                        <a:pt x="0" y="1"/>
                      </a:lnTo>
                      <a:cubicBezTo>
                        <a:pt x="15" y="1"/>
                        <a:pt x="30" y="1"/>
                        <a:pt x="38" y="0"/>
                      </a:cubicBezTo>
                      <a:cubicBezTo>
                        <a:pt x="30" y="0"/>
                        <a:pt x="12" y="0"/>
                        <a:pt x="0" y="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80" name="Google Shape;680;p6"/>
                <p:cNvSpPr/>
                <p:nvPr/>
              </p:nvSpPr>
              <p:spPr>
                <a:xfrm>
                  <a:off x="10958513" y="1555096"/>
                  <a:ext cx="46037" cy="0"/>
                </a:xfrm>
                <a:custGeom>
                  <a:avLst/>
                  <a:gdLst/>
                  <a:ahLst/>
                  <a:cxnLst/>
                  <a:rect l="l" t="t" r="r" b="b"/>
                  <a:pathLst>
                    <a:path w="47" h="1" extrusionOk="0">
                      <a:moveTo>
                        <a:pt x="47" y="0"/>
                      </a:moveTo>
                      <a:lnTo>
                        <a:pt x="47" y="0"/>
                      </a:lnTo>
                      <a:lnTo>
                        <a:pt x="33" y="0"/>
                      </a:lnTo>
                      <a:lnTo>
                        <a:pt x="0" y="0"/>
                      </a:lnTo>
                      <a:lnTo>
                        <a:pt x="47" y="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81" name="Google Shape;681;p6"/>
                <p:cNvSpPr/>
                <p:nvPr/>
              </p:nvSpPr>
              <p:spPr>
                <a:xfrm>
                  <a:off x="10304463" y="1548941"/>
                  <a:ext cx="61912" cy="3693"/>
                </a:xfrm>
                <a:custGeom>
                  <a:avLst/>
                  <a:gdLst/>
                  <a:ahLst/>
                  <a:cxnLst/>
                  <a:rect l="l" t="t" r="r" b="b"/>
                  <a:pathLst>
                    <a:path w="65" h="4" extrusionOk="0">
                      <a:moveTo>
                        <a:pt x="57" y="0"/>
                      </a:moveTo>
                      <a:lnTo>
                        <a:pt x="57" y="0"/>
                      </a:lnTo>
                      <a:lnTo>
                        <a:pt x="5" y="1"/>
                      </a:lnTo>
                      <a:cubicBezTo>
                        <a:pt x="0" y="3"/>
                        <a:pt x="14" y="4"/>
                        <a:pt x="33" y="4"/>
                      </a:cubicBezTo>
                      <a:cubicBezTo>
                        <a:pt x="45" y="2"/>
                        <a:pt x="65" y="2"/>
                        <a:pt x="57"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82" name="Google Shape;682;p6"/>
                <p:cNvSpPr/>
                <p:nvPr/>
              </p:nvSpPr>
              <p:spPr>
                <a:xfrm>
                  <a:off x="10483850" y="1557558"/>
                  <a:ext cx="23812" cy="6155"/>
                </a:xfrm>
                <a:custGeom>
                  <a:avLst/>
                  <a:gdLst/>
                  <a:ahLst/>
                  <a:cxnLst/>
                  <a:rect l="l" t="t" r="r" b="b"/>
                  <a:pathLst>
                    <a:path w="25" h="7" extrusionOk="0">
                      <a:moveTo>
                        <a:pt x="25" y="4"/>
                      </a:moveTo>
                      <a:lnTo>
                        <a:pt x="25" y="4"/>
                      </a:lnTo>
                      <a:cubicBezTo>
                        <a:pt x="11" y="3"/>
                        <a:pt x="10" y="2"/>
                        <a:pt x="2" y="0"/>
                      </a:cubicBezTo>
                      <a:lnTo>
                        <a:pt x="0" y="7"/>
                      </a:lnTo>
                      <a:lnTo>
                        <a:pt x="25" y="4"/>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83" name="Google Shape;683;p6"/>
                <p:cNvSpPr/>
                <p:nvPr/>
              </p:nvSpPr>
              <p:spPr>
                <a:xfrm>
                  <a:off x="10291763" y="1563712"/>
                  <a:ext cx="117475" cy="2462"/>
                </a:xfrm>
                <a:custGeom>
                  <a:avLst/>
                  <a:gdLst/>
                  <a:ahLst/>
                  <a:cxnLst/>
                  <a:rect l="l" t="t" r="r" b="b"/>
                  <a:pathLst>
                    <a:path w="123" h="4" extrusionOk="0">
                      <a:moveTo>
                        <a:pt x="75" y="0"/>
                      </a:moveTo>
                      <a:lnTo>
                        <a:pt x="75" y="0"/>
                      </a:lnTo>
                      <a:cubicBezTo>
                        <a:pt x="70" y="1"/>
                        <a:pt x="0" y="4"/>
                        <a:pt x="66" y="4"/>
                      </a:cubicBezTo>
                      <a:cubicBezTo>
                        <a:pt x="71" y="2"/>
                        <a:pt x="123" y="1"/>
                        <a:pt x="75"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84" name="Google Shape;684;p6"/>
                <p:cNvSpPr/>
                <p:nvPr/>
              </p:nvSpPr>
              <p:spPr>
                <a:xfrm>
                  <a:off x="9621838" y="1546479"/>
                  <a:ext cx="11112" cy="8617"/>
                </a:xfrm>
                <a:custGeom>
                  <a:avLst/>
                  <a:gdLst/>
                  <a:ahLst/>
                  <a:cxnLst/>
                  <a:rect l="l" t="t" r="r" b="b"/>
                  <a:pathLst>
                    <a:path w="13" h="10" extrusionOk="0">
                      <a:moveTo>
                        <a:pt x="0" y="10"/>
                      </a:moveTo>
                      <a:lnTo>
                        <a:pt x="0" y="10"/>
                      </a:lnTo>
                      <a:lnTo>
                        <a:pt x="13" y="10"/>
                      </a:lnTo>
                      <a:lnTo>
                        <a:pt x="12" y="0"/>
                      </a:lnTo>
                      <a:lnTo>
                        <a:pt x="0" y="1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85" name="Google Shape;685;p6"/>
                <p:cNvSpPr/>
                <p:nvPr/>
              </p:nvSpPr>
              <p:spPr>
                <a:xfrm>
                  <a:off x="8951913" y="1568636"/>
                  <a:ext cx="96837" cy="8617"/>
                </a:xfrm>
                <a:custGeom>
                  <a:avLst/>
                  <a:gdLst/>
                  <a:ahLst/>
                  <a:cxnLst/>
                  <a:rect l="l" t="t" r="r" b="b"/>
                  <a:pathLst>
                    <a:path w="101" h="10" extrusionOk="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86" name="Google Shape;686;p6"/>
                <p:cNvSpPr/>
                <p:nvPr/>
              </p:nvSpPr>
              <p:spPr>
                <a:xfrm>
                  <a:off x="9005888" y="1566174"/>
                  <a:ext cx="17462" cy="2462"/>
                </a:xfrm>
                <a:custGeom>
                  <a:avLst/>
                  <a:gdLst/>
                  <a:ahLst/>
                  <a:cxnLst/>
                  <a:rect l="l" t="t" r="r" b="b"/>
                  <a:pathLst>
                    <a:path w="19" h="2" extrusionOk="0">
                      <a:moveTo>
                        <a:pt x="0" y="2"/>
                      </a:moveTo>
                      <a:lnTo>
                        <a:pt x="0" y="2"/>
                      </a:lnTo>
                      <a:lnTo>
                        <a:pt x="19" y="0"/>
                      </a:lnTo>
                      <a:cubicBezTo>
                        <a:pt x="8" y="1"/>
                        <a:pt x="3" y="1"/>
                        <a:pt x="0"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87" name="Google Shape;687;p6"/>
                <p:cNvSpPr/>
                <p:nvPr/>
              </p:nvSpPr>
              <p:spPr>
                <a:xfrm>
                  <a:off x="1587500" y="1516937"/>
                  <a:ext cx="38100" cy="3693"/>
                </a:xfrm>
                <a:custGeom>
                  <a:avLst/>
                  <a:gdLst/>
                  <a:ahLst/>
                  <a:cxnLst/>
                  <a:rect l="l" t="t" r="r" b="b"/>
                  <a:pathLst>
                    <a:path w="39" h="4" extrusionOk="0">
                      <a:moveTo>
                        <a:pt x="39" y="2"/>
                      </a:moveTo>
                      <a:lnTo>
                        <a:pt x="39" y="2"/>
                      </a:lnTo>
                      <a:lnTo>
                        <a:pt x="0" y="0"/>
                      </a:lnTo>
                      <a:lnTo>
                        <a:pt x="25" y="4"/>
                      </a:lnTo>
                      <a:lnTo>
                        <a:pt x="39" y="2"/>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88" name="Google Shape;688;p6"/>
                <p:cNvSpPr/>
                <p:nvPr/>
              </p:nvSpPr>
              <p:spPr>
                <a:xfrm>
                  <a:off x="1522413" y="1519399"/>
                  <a:ext cx="30162" cy="4924"/>
                </a:xfrm>
                <a:custGeom>
                  <a:avLst/>
                  <a:gdLst/>
                  <a:ahLst/>
                  <a:cxnLst/>
                  <a:rect l="l" t="t" r="r" b="b"/>
                  <a:pathLst>
                    <a:path w="32" h="6" extrusionOk="0">
                      <a:moveTo>
                        <a:pt x="32" y="6"/>
                      </a:moveTo>
                      <a:lnTo>
                        <a:pt x="32" y="6"/>
                      </a:lnTo>
                      <a:lnTo>
                        <a:pt x="23" y="0"/>
                      </a:lnTo>
                      <a:lnTo>
                        <a:pt x="0" y="5"/>
                      </a:lnTo>
                      <a:cubicBezTo>
                        <a:pt x="8" y="5"/>
                        <a:pt x="26" y="5"/>
                        <a:pt x="32" y="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89" name="Google Shape;689;p6"/>
                <p:cNvSpPr/>
                <p:nvPr/>
              </p:nvSpPr>
              <p:spPr>
                <a:xfrm>
                  <a:off x="6650038" y="1573559"/>
                  <a:ext cx="33337" cy="3693"/>
                </a:xfrm>
                <a:custGeom>
                  <a:avLst/>
                  <a:gdLst/>
                  <a:ahLst/>
                  <a:cxnLst/>
                  <a:rect l="l" t="t" r="r" b="b"/>
                  <a:pathLst>
                    <a:path w="34" h="4" extrusionOk="0">
                      <a:moveTo>
                        <a:pt x="31" y="4"/>
                      </a:moveTo>
                      <a:lnTo>
                        <a:pt x="31" y="4"/>
                      </a:lnTo>
                      <a:lnTo>
                        <a:pt x="34" y="2"/>
                      </a:lnTo>
                      <a:cubicBezTo>
                        <a:pt x="28" y="1"/>
                        <a:pt x="18" y="1"/>
                        <a:pt x="0" y="0"/>
                      </a:cubicBezTo>
                      <a:lnTo>
                        <a:pt x="31" y="4"/>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90" name="Google Shape;690;p6"/>
                <p:cNvSpPr/>
                <p:nvPr/>
              </p:nvSpPr>
              <p:spPr>
                <a:xfrm>
                  <a:off x="6162675" y="1566174"/>
                  <a:ext cx="15875" cy="4924"/>
                </a:xfrm>
                <a:custGeom>
                  <a:avLst/>
                  <a:gdLst/>
                  <a:ahLst/>
                  <a:cxnLst/>
                  <a:rect l="l" t="t" r="r" b="b"/>
                  <a:pathLst>
                    <a:path w="17" h="6" extrusionOk="0">
                      <a:moveTo>
                        <a:pt x="8" y="6"/>
                      </a:moveTo>
                      <a:lnTo>
                        <a:pt x="8" y="6"/>
                      </a:lnTo>
                      <a:lnTo>
                        <a:pt x="17" y="6"/>
                      </a:lnTo>
                      <a:lnTo>
                        <a:pt x="0" y="0"/>
                      </a:lnTo>
                      <a:lnTo>
                        <a:pt x="8" y="6"/>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91" name="Google Shape;691;p6"/>
                <p:cNvSpPr/>
                <p:nvPr/>
              </p:nvSpPr>
              <p:spPr>
                <a:xfrm>
                  <a:off x="5738813" y="1571097"/>
                  <a:ext cx="60325" cy="6155"/>
                </a:xfrm>
                <a:custGeom>
                  <a:avLst/>
                  <a:gdLst/>
                  <a:ahLst/>
                  <a:cxnLst/>
                  <a:rect l="l" t="t" r="r" b="b"/>
                  <a:pathLst>
                    <a:path w="63" h="8" extrusionOk="0">
                      <a:moveTo>
                        <a:pt x="5" y="7"/>
                      </a:moveTo>
                      <a:lnTo>
                        <a:pt x="5" y="7"/>
                      </a:lnTo>
                      <a:cubicBezTo>
                        <a:pt x="23" y="8"/>
                        <a:pt x="45" y="6"/>
                        <a:pt x="63" y="7"/>
                      </a:cubicBezTo>
                      <a:cubicBezTo>
                        <a:pt x="23" y="8"/>
                        <a:pt x="0" y="0"/>
                        <a:pt x="5" y="7"/>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grpSp>
          <p:nvGrpSpPr>
            <p:cNvPr id="692" name="Google Shape;692;p6"/>
            <p:cNvGrpSpPr/>
            <p:nvPr/>
          </p:nvGrpSpPr>
          <p:grpSpPr>
            <a:xfrm rot="10800000">
              <a:off x="4417839" y="2091906"/>
              <a:ext cx="5294376" cy="4114800"/>
              <a:chOff x="3310555" y="716546"/>
              <a:chExt cx="5294376" cy="4114800"/>
            </a:xfrm>
          </p:grpSpPr>
          <p:grpSp>
            <p:nvGrpSpPr>
              <p:cNvPr id="693" name="Google Shape;693;p6"/>
              <p:cNvGrpSpPr/>
              <p:nvPr/>
            </p:nvGrpSpPr>
            <p:grpSpPr>
              <a:xfrm flipH="1">
                <a:off x="3310555" y="737968"/>
                <a:ext cx="5294376" cy="54864"/>
                <a:chOff x="1522413" y="1514475"/>
                <a:chExt cx="10569575" cy="64008"/>
              </a:xfrm>
            </p:grpSpPr>
            <p:sp>
              <p:nvSpPr>
                <p:cNvPr id="694" name="Google Shape;694;p6"/>
                <p:cNvSpPr/>
                <p:nvPr/>
              </p:nvSpPr>
              <p:spPr>
                <a:xfrm>
                  <a:off x="12028488" y="1525554"/>
                  <a:ext cx="63500" cy="4924"/>
                </a:xfrm>
                <a:custGeom>
                  <a:avLst/>
                  <a:gdLst/>
                  <a:ahLst/>
                  <a:cxnLst/>
                  <a:rect l="l" t="t" r="r" b="b"/>
                  <a:pathLst>
                    <a:path w="67" h="6" extrusionOk="0">
                      <a:moveTo>
                        <a:pt x="30" y="6"/>
                      </a:moveTo>
                      <a:lnTo>
                        <a:pt x="30" y="6"/>
                      </a:lnTo>
                      <a:lnTo>
                        <a:pt x="67" y="3"/>
                      </a:lnTo>
                      <a:cubicBezTo>
                        <a:pt x="60" y="2"/>
                        <a:pt x="26" y="1"/>
                        <a:pt x="39" y="0"/>
                      </a:cubicBezTo>
                      <a:cubicBezTo>
                        <a:pt x="0" y="1"/>
                        <a:pt x="8" y="3"/>
                        <a:pt x="30" y="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95" name="Google Shape;695;p6"/>
                <p:cNvSpPr/>
                <p:nvPr/>
              </p:nvSpPr>
              <p:spPr>
                <a:xfrm>
                  <a:off x="12022138" y="1532939"/>
                  <a:ext cx="19050" cy="1231"/>
                </a:xfrm>
                <a:custGeom>
                  <a:avLst/>
                  <a:gdLst/>
                  <a:ahLst/>
                  <a:cxnLst/>
                  <a:rect l="l" t="t" r="r" b="b"/>
                  <a:pathLst>
                    <a:path w="20" h="2" extrusionOk="0">
                      <a:moveTo>
                        <a:pt x="0" y="2"/>
                      </a:moveTo>
                      <a:lnTo>
                        <a:pt x="0" y="2"/>
                      </a:lnTo>
                      <a:lnTo>
                        <a:pt x="20" y="1"/>
                      </a:lnTo>
                      <a:cubicBezTo>
                        <a:pt x="16" y="0"/>
                        <a:pt x="11" y="0"/>
                        <a:pt x="0"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96" name="Google Shape;696;p6"/>
                <p:cNvSpPr/>
                <p:nvPr/>
              </p:nvSpPr>
              <p:spPr>
                <a:xfrm>
                  <a:off x="12041188" y="1531708"/>
                  <a:ext cx="39687" cy="6155"/>
                </a:xfrm>
                <a:custGeom>
                  <a:avLst/>
                  <a:gdLst/>
                  <a:ahLst/>
                  <a:cxnLst/>
                  <a:rect l="l" t="t" r="r" b="b"/>
                  <a:pathLst>
                    <a:path w="41" h="6" extrusionOk="0">
                      <a:moveTo>
                        <a:pt x="41" y="0"/>
                      </a:moveTo>
                      <a:lnTo>
                        <a:pt x="41" y="0"/>
                      </a:lnTo>
                      <a:lnTo>
                        <a:pt x="0" y="2"/>
                      </a:lnTo>
                      <a:cubicBezTo>
                        <a:pt x="5" y="3"/>
                        <a:pt x="6" y="6"/>
                        <a:pt x="19" y="1"/>
                      </a:cubicBezTo>
                      <a:cubicBezTo>
                        <a:pt x="15" y="3"/>
                        <a:pt x="23" y="1"/>
                        <a:pt x="41"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97" name="Google Shape;697;p6"/>
                <p:cNvSpPr/>
                <p:nvPr/>
              </p:nvSpPr>
              <p:spPr>
                <a:xfrm>
                  <a:off x="11831638" y="1526784"/>
                  <a:ext cx="42862" cy="4924"/>
                </a:xfrm>
                <a:custGeom>
                  <a:avLst/>
                  <a:gdLst/>
                  <a:ahLst/>
                  <a:cxnLst/>
                  <a:rect l="l" t="t" r="r" b="b"/>
                  <a:pathLst>
                    <a:path w="45" h="6" extrusionOk="0">
                      <a:moveTo>
                        <a:pt x="2" y="0"/>
                      </a:moveTo>
                      <a:lnTo>
                        <a:pt x="2" y="0"/>
                      </a:lnTo>
                      <a:cubicBezTo>
                        <a:pt x="0" y="1"/>
                        <a:pt x="15" y="4"/>
                        <a:pt x="18" y="6"/>
                      </a:cubicBezTo>
                      <a:lnTo>
                        <a:pt x="45" y="4"/>
                      </a:lnTo>
                      <a:cubicBezTo>
                        <a:pt x="31" y="3"/>
                        <a:pt x="4" y="2"/>
                        <a:pt x="2"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98" name="Google Shape;698;p6"/>
                <p:cNvSpPr/>
                <p:nvPr/>
              </p:nvSpPr>
              <p:spPr>
                <a:xfrm>
                  <a:off x="11809413" y="1531708"/>
                  <a:ext cx="41275" cy="2462"/>
                </a:xfrm>
                <a:custGeom>
                  <a:avLst/>
                  <a:gdLst/>
                  <a:ahLst/>
                  <a:cxnLst/>
                  <a:rect l="l" t="t" r="r" b="b"/>
                  <a:pathLst>
                    <a:path w="44" h="3" extrusionOk="0">
                      <a:moveTo>
                        <a:pt x="42" y="0"/>
                      </a:moveTo>
                      <a:lnTo>
                        <a:pt x="42" y="0"/>
                      </a:lnTo>
                      <a:lnTo>
                        <a:pt x="0" y="3"/>
                      </a:lnTo>
                      <a:cubicBezTo>
                        <a:pt x="37" y="3"/>
                        <a:pt x="44" y="2"/>
                        <a:pt x="42"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99" name="Google Shape;699;p6"/>
                <p:cNvSpPr/>
                <p:nvPr/>
              </p:nvSpPr>
              <p:spPr>
                <a:xfrm>
                  <a:off x="12003088" y="1537863"/>
                  <a:ext cx="77787" cy="3693"/>
                </a:xfrm>
                <a:custGeom>
                  <a:avLst/>
                  <a:gdLst/>
                  <a:ahLst/>
                  <a:cxnLst/>
                  <a:rect l="l" t="t" r="r" b="b"/>
                  <a:pathLst>
                    <a:path w="82" h="5" extrusionOk="0">
                      <a:moveTo>
                        <a:pt x="14" y="5"/>
                      </a:moveTo>
                      <a:lnTo>
                        <a:pt x="14" y="5"/>
                      </a:lnTo>
                      <a:lnTo>
                        <a:pt x="82" y="0"/>
                      </a:lnTo>
                      <a:lnTo>
                        <a:pt x="0" y="5"/>
                      </a:lnTo>
                      <a:lnTo>
                        <a:pt x="14" y="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00" name="Google Shape;700;p6"/>
                <p:cNvSpPr/>
                <p:nvPr/>
              </p:nvSpPr>
              <p:spPr>
                <a:xfrm>
                  <a:off x="11664950" y="1523092"/>
                  <a:ext cx="39687" cy="4924"/>
                </a:xfrm>
                <a:custGeom>
                  <a:avLst/>
                  <a:gdLst/>
                  <a:ahLst/>
                  <a:cxnLst/>
                  <a:rect l="l" t="t" r="r" b="b"/>
                  <a:pathLst>
                    <a:path w="42" h="5" extrusionOk="0">
                      <a:moveTo>
                        <a:pt x="19" y="4"/>
                      </a:moveTo>
                      <a:lnTo>
                        <a:pt x="19" y="4"/>
                      </a:lnTo>
                      <a:lnTo>
                        <a:pt x="42" y="0"/>
                      </a:lnTo>
                      <a:lnTo>
                        <a:pt x="0" y="5"/>
                      </a:lnTo>
                      <a:lnTo>
                        <a:pt x="19" y="4"/>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01" name="Google Shape;701;p6"/>
                <p:cNvSpPr/>
                <p:nvPr/>
              </p:nvSpPr>
              <p:spPr>
                <a:xfrm>
                  <a:off x="11506200" y="1521861"/>
                  <a:ext cx="92075" cy="4924"/>
                </a:xfrm>
                <a:custGeom>
                  <a:avLst/>
                  <a:gdLst/>
                  <a:ahLst/>
                  <a:cxnLst/>
                  <a:rect l="l" t="t" r="r" b="b"/>
                  <a:pathLst>
                    <a:path w="98" h="6" extrusionOk="0">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02" name="Google Shape;702;p6"/>
                <p:cNvSpPr/>
                <p:nvPr/>
              </p:nvSpPr>
              <p:spPr>
                <a:xfrm>
                  <a:off x="11471275" y="1525554"/>
                  <a:ext cx="34925" cy="3693"/>
                </a:xfrm>
                <a:custGeom>
                  <a:avLst/>
                  <a:gdLst/>
                  <a:ahLst/>
                  <a:cxnLst/>
                  <a:rect l="l" t="t" r="r" b="b"/>
                  <a:pathLst>
                    <a:path w="36" h="3" extrusionOk="0">
                      <a:moveTo>
                        <a:pt x="0" y="3"/>
                      </a:moveTo>
                      <a:lnTo>
                        <a:pt x="0" y="3"/>
                      </a:lnTo>
                      <a:cubicBezTo>
                        <a:pt x="11" y="2"/>
                        <a:pt x="23" y="1"/>
                        <a:pt x="36" y="0"/>
                      </a:cubicBezTo>
                      <a:cubicBezTo>
                        <a:pt x="24" y="0"/>
                        <a:pt x="12" y="1"/>
                        <a:pt x="0" y="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03" name="Google Shape;703;p6"/>
                <p:cNvSpPr/>
                <p:nvPr/>
              </p:nvSpPr>
              <p:spPr>
                <a:xfrm>
                  <a:off x="11710988" y="1529246"/>
                  <a:ext cx="30162" cy="4924"/>
                </a:xfrm>
                <a:custGeom>
                  <a:avLst/>
                  <a:gdLst/>
                  <a:ahLst/>
                  <a:cxnLst/>
                  <a:rect l="l" t="t" r="r" b="b"/>
                  <a:pathLst>
                    <a:path w="32" h="5" extrusionOk="0">
                      <a:moveTo>
                        <a:pt x="32" y="5"/>
                      </a:moveTo>
                      <a:lnTo>
                        <a:pt x="32" y="5"/>
                      </a:lnTo>
                      <a:cubicBezTo>
                        <a:pt x="29" y="4"/>
                        <a:pt x="23" y="1"/>
                        <a:pt x="0" y="0"/>
                      </a:cubicBezTo>
                      <a:lnTo>
                        <a:pt x="16" y="5"/>
                      </a:lnTo>
                      <a:lnTo>
                        <a:pt x="32" y="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04" name="Google Shape;704;p6"/>
                <p:cNvSpPr/>
                <p:nvPr/>
              </p:nvSpPr>
              <p:spPr>
                <a:xfrm>
                  <a:off x="11691938" y="1532939"/>
                  <a:ext cx="34925" cy="1231"/>
                </a:xfrm>
                <a:custGeom>
                  <a:avLst/>
                  <a:gdLst/>
                  <a:ahLst/>
                  <a:cxnLst/>
                  <a:rect l="l" t="t" r="r" b="b"/>
                  <a:pathLst>
                    <a:path w="36" h="1" extrusionOk="0">
                      <a:moveTo>
                        <a:pt x="36" y="1"/>
                      </a:moveTo>
                      <a:lnTo>
                        <a:pt x="36" y="1"/>
                      </a:lnTo>
                      <a:lnTo>
                        <a:pt x="35" y="1"/>
                      </a:lnTo>
                      <a:lnTo>
                        <a:pt x="0" y="0"/>
                      </a:lnTo>
                      <a:lnTo>
                        <a:pt x="36" y="1"/>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05" name="Google Shape;705;p6"/>
                <p:cNvSpPr/>
                <p:nvPr/>
              </p:nvSpPr>
              <p:spPr>
                <a:xfrm>
                  <a:off x="11741150" y="1534170"/>
                  <a:ext cx="4762" cy="0"/>
                </a:xfrm>
                <a:custGeom>
                  <a:avLst/>
                  <a:gdLst/>
                  <a:ahLst/>
                  <a:cxnLst/>
                  <a:rect l="l" t="t" r="r" b="b"/>
                  <a:pathLst>
                    <a:path w="5" h="120000" extrusionOk="0">
                      <a:moveTo>
                        <a:pt x="5" y="0"/>
                      </a:moveTo>
                      <a:lnTo>
                        <a:pt x="5" y="0"/>
                      </a:lnTo>
                      <a:lnTo>
                        <a:pt x="0" y="0"/>
                      </a:lnTo>
                      <a:cubicBezTo>
                        <a:pt x="2" y="0"/>
                        <a:pt x="3" y="0"/>
                        <a:pt x="5"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06" name="Google Shape;706;p6"/>
                <p:cNvSpPr/>
                <p:nvPr/>
              </p:nvSpPr>
              <p:spPr>
                <a:xfrm>
                  <a:off x="11841163" y="1537863"/>
                  <a:ext cx="71437" cy="8617"/>
                </a:xfrm>
                <a:custGeom>
                  <a:avLst/>
                  <a:gdLst/>
                  <a:ahLst/>
                  <a:cxnLst/>
                  <a:rect l="l" t="t" r="r" b="b"/>
                  <a:pathLst>
                    <a:path w="75" h="9" extrusionOk="0">
                      <a:moveTo>
                        <a:pt x="75" y="0"/>
                      </a:moveTo>
                      <a:lnTo>
                        <a:pt x="75" y="0"/>
                      </a:lnTo>
                      <a:cubicBezTo>
                        <a:pt x="51" y="3"/>
                        <a:pt x="0" y="5"/>
                        <a:pt x="49" y="9"/>
                      </a:cubicBezTo>
                      <a:cubicBezTo>
                        <a:pt x="66" y="6"/>
                        <a:pt x="38" y="4"/>
                        <a:pt x="75"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07" name="Google Shape;707;p6"/>
                <p:cNvSpPr/>
                <p:nvPr/>
              </p:nvSpPr>
              <p:spPr>
                <a:xfrm>
                  <a:off x="11764963" y="1535401"/>
                  <a:ext cx="44450" cy="3693"/>
                </a:xfrm>
                <a:custGeom>
                  <a:avLst/>
                  <a:gdLst/>
                  <a:ahLst/>
                  <a:cxnLst/>
                  <a:rect l="l" t="t" r="r" b="b"/>
                  <a:pathLst>
                    <a:path w="47" h="4" extrusionOk="0">
                      <a:moveTo>
                        <a:pt x="0" y="3"/>
                      </a:moveTo>
                      <a:lnTo>
                        <a:pt x="0" y="3"/>
                      </a:lnTo>
                      <a:lnTo>
                        <a:pt x="44" y="4"/>
                      </a:lnTo>
                      <a:cubicBezTo>
                        <a:pt x="43" y="3"/>
                        <a:pt x="35" y="1"/>
                        <a:pt x="47" y="0"/>
                      </a:cubicBezTo>
                      <a:lnTo>
                        <a:pt x="0" y="3"/>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08" name="Google Shape;708;p6"/>
                <p:cNvSpPr/>
                <p:nvPr/>
              </p:nvSpPr>
              <p:spPr>
                <a:xfrm>
                  <a:off x="11744325" y="1537863"/>
                  <a:ext cx="20637" cy="2462"/>
                </a:xfrm>
                <a:custGeom>
                  <a:avLst/>
                  <a:gdLst/>
                  <a:ahLst/>
                  <a:cxnLst/>
                  <a:rect l="l" t="t" r="r" b="b"/>
                  <a:pathLst>
                    <a:path w="22" h="2" extrusionOk="0">
                      <a:moveTo>
                        <a:pt x="0" y="2"/>
                      </a:moveTo>
                      <a:lnTo>
                        <a:pt x="0" y="2"/>
                      </a:lnTo>
                      <a:lnTo>
                        <a:pt x="22" y="0"/>
                      </a:lnTo>
                      <a:lnTo>
                        <a:pt x="5" y="0"/>
                      </a:lnTo>
                      <a:lnTo>
                        <a:pt x="0" y="2"/>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09" name="Google Shape;709;p6"/>
                <p:cNvSpPr/>
                <p:nvPr/>
              </p:nvSpPr>
              <p:spPr>
                <a:xfrm>
                  <a:off x="11482388" y="1531708"/>
                  <a:ext cx="85725" cy="3693"/>
                </a:xfrm>
                <a:custGeom>
                  <a:avLst/>
                  <a:gdLst/>
                  <a:ahLst/>
                  <a:cxnLst/>
                  <a:rect l="l" t="t" r="r" b="b"/>
                  <a:pathLst>
                    <a:path w="90" h="4" extrusionOk="0">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10" name="Google Shape;710;p6"/>
                <p:cNvSpPr/>
                <p:nvPr/>
              </p:nvSpPr>
              <p:spPr>
                <a:xfrm>
                  <a:off x="11626850" y="1532939"/>
                  <a:ext cx="4762" cy="1231"/>
                </a:xfrm>
                <a:custGeom>
                  <a:avLst/>
                  <a:gdLst/>
                  <a:ahLst/>
                  <a:cxnLst/>
                  <a:rect l="l" t="t" r="r" b="b"/>
                  <a:pathLst>
                    <a:path w="5" h="1" extrusionOk="0">
                      <a:moveTo>
                        <a:pt x="5" y="0"/>
                      </a:moveTo>
                      <a:lnTo>
                        <a:pt x="5" y="0"/>
                      </a:lnTo>
                      <a:lnTo>
                        <a:pt x="0" y="1"/>
                      </a:lnTo>
                      <a:cubicBezTo>
                        <a:pt x="3" y="1"/>
                        <a:pt x="5" y="1"/>
                        <a:pt x="5"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11" name="Google Shape;711;p6"/>
                <p:cNvSpPr/>
                <p:nvPr/>
              </p:nvSpPr>
              <p:spPr>
                <a:xfrm>
                  <a:off x="11261725" y="1534170"/>
                  <a:ext cx="4762" cy="0"/>
                </a:xfrm>
                <a:custGeom>
                  <a:avLst/>
                  <a:gdLst/>
                  <a:ahLst/>
                  <a:cxnLst/>
                  <a:rect l="l" t="t" r="r" b="b"/>
                  <a:pathLst>
                    <a:path w="5" h="1" extrusionOk="0">
                      <a:moveTo>
                        <a:pt x="0" y="0"/>
                      </a:moveTo>
                      <a:lnTo>
                        <a:pt x="0" y="0"/>
                      </a:lnTo>
                      <a:lnTo>
                        <a:pt x="4" y="0"/>
                      </a:lnTo>
                      <a:cubicBezTo>
                        <a:pt x="4" y="0"/>
                        <a:pt x="4" y="0"/>
                        <a:pt x="5" y="0"/>
                      </a:cubicBezTo>
                      <a:lnTo>
                        <a:pt x="0" y="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12" name="Google Shape;712;p6"/>
                <p:cNvSpPr/>
                <p:nvPr/>
              </p:nvSpPr>
              <p:spPr>
                <a:xfrm>
                  <a:off x="11553825" y="1534170"/>
                  <a:ext cx="44450" cy="2462"/>
                </a:xfrm>
                <a:custGeom>
                  <a:avLst/>
                  <a:gdLst/>
                  <a:ahLst/>
                  <a:cxnLst/>
                  <a:rect l="l" t="t" r="r" b="b"/>
                  <a:pathLst>
                    <a:path w="47" h="2" extrusionOk="0">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13" name="Google Shape;713;p6"/>
                <p:cNvSpPr/>
                <p:nvPr/>
              </p:nvSpPr>
              <p:spPr>
                <a:xfrm>
                  <a:off x="11409363" y="1529246"/>
                  <a:ext cx="31750" cy="2462"/>
                </a:xfrm>
                <a:custGeom>
                  <a:avLst/>
                  <a:gdLst/>
                  <a:ahLst/>
                  <a:cxnLst/>
                  <a:rect l="l" t="t" r="r" b="b"/>
                  <a:pathLst>
                    <a:path w="33" h="3" extrusionOk="0">
                      <a:moveTo>
                        <a:pt x="0" y="1"/>
                      </a:moveTo>
                      <a:lnTo>
                        <a:pt x="0" y="1"/>
                      </a:lnTo>
                      <a:cubicBezTo>
                        <a:pt x="10" y="2"/>
                        <a:pt x="21" y="3"/>
                        <a:pt x="33" y="3"/>
                      </a:cubicBezTo>
                      <a:cubicBezTo>
                        <a:pt x="23" y="2"/>
                        <a:pt x="3" y="0"/>
                        <a:pt x="0" y="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14" name="Google Shape;714;p6"/>
                <p:cNvSpPr/>
                <p:nvPr/>
              </p:nvSpPr>
              <p:spPr>
                <a:xfrm>
                  <a:off x="11618913" y="1531708"/>
                  <a:ext cx="6350" cy="0"/>
                </a:xfrm>
                <a:custGeom>
                  <a:avLst/>
                  <a:gdLst/>
                  <a:ahLst/>
                  <a:cxnLst/>
                  <a:rect l="l" t="t" r="r" b="b"/>
                  <a:pathLst>
                    <a:path w="6" h="1" extrusionOk="0">
                      <a:moveTo>
                        <a:pt x="3" y="0"/>
                      </a:moveTo>
                      <a:lnTo>
                        <a:pt x="3" y="0"/>
                      </a:lnTo>
                      <a:lnTo>
                        <a:pt x="6" y="0"/>
                      </a:lnTo>
                      <a:cubicBezTo>
                        <a:pt x="0" y="0"/>
                        <a:pt x="0" y="0"/>
                        <a:pt x="3"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15" name="Google Shape;715;p6"/>
                <p:cNvSpPr/>
                <p:nvPr/>
              </p:nvSpPr>
              <p:spPr>
                <a:xfrm>
                  <a:off x="11598275" y="1531708"/>
                  <a:ext cx="28575" cy="2462"/>
                </a:xfrm>
                <a:custGeom>
                  <a:avLst/>
                  <a:gdLst/>
                  <a:ahLst/>
                  <a:cxnLst/>
                  <a:rect l="l" t="t" r="r" b="b"/>
                  <a:pathLst>
                    <a:path w="31" h="3" extrusionOk="0">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16" name="Google Shape;716;p6"/>
                <p:cNvSpPr/>
                <p:nvPr/>
              </p:nvSpPr>
              <p:spPr>
                <a:xfrm>
                  <a:off x="11137900" y="1534170"/>
                  <a:ext cx="188912" cy="23388"/>
                </a:xfrm>
                <a:custGeom>
                  <a:avLst/>
                  <a:gdLst/>
                  <a:ahLst/>
                  <a:cxnLst/>
                  <a:rect l="l" t="t" r="r" b="b"/>
                  <a:pathLst>
                    <a:path w="198" h="27" extrusionOk="0">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17" name="Google Shape;717;p6"/>
                <p:cNvSpPr/>
                <p:nvPr/>
              </p:nvSpPr>
              <p:spPr>
                <a:xfrm>
                  <a:off x="11266488" y="1529246"/>
                  <a:ext cx="95250" cy="4924"/>
                </a:xfrm>
                <a:custGeom>
                  <a:avLst/>
                  <a:gdLst/>
                  <a:ahLst/>
                  <a:cxnLst/>
                  <a:rect l="l" t="t" r="r" b="b"/>
                  <a:pathLst>
                    <a:path w="100" h="6" extrusionOk="0">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18" name="Google Shape;718;p6"/>
                <p:cNvSpPr/>
                <p:nvPr/>
              </p:nvSpPr>
              <p:spPr>
                <a:xfrm>
                  <a:off x="11361738" y="1531708"/>
                  <a:ext cx="134937" cy="12309"/>
                </a:xfrm>
                <a:custGeom>
                  <a:avLst/>
                  <a:gdLst/>
                  <a:ahLst/>
                  <a:cxnLst/>
                  <a:rect l="l" t="t" r="r" b="b"/>
                  <a:pathLst>
                    <a:path w="142" h="14" extrusionOk="0">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19" name="Google Shape;719;p6"/>
                <p:cNvSpPr/>
                <p:nvPr/>
              </p:nvSpPr>
              <p:spPr>
                <a:xfrm>
                  <a:off x="11834813" y="1552634"/>
                  <a:ext cx="9525" cy="1231"/>
                </a:xfrm>
                <a:custGeom>
                  <a:avLst/>
                  <a:gdLst/>
                  <a:ahLst/>
                  <a:cxnLst/>
                  <a:rect l="l" t="t" r="r" b="b"/>
                  <a:pathLst>
                    <a:path w="11" h="1" extrusionOk="0">
                      <a:moveTo>
                        <a:pt x="11" y="1"/>
                      </a:moveTo>
                      <a:lnTo>
                        <a:pt x="11" y="1"/>
                      </a:lnTo>
                      <a:cubicBezTo>
                        <a:pt x="8" y="1"/>
                        <a:pt x="8" y="1"/>
                        <a:pt x="8" y="0"/>
                      </a:cubicBezTo>
                      <a:cubicBezTo>
                        <a:pt x="2" y="1"/>
                        <a:pt x="0" y="1"/>
                        <a:pt x="11" y="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20" name="Google Shape;720;p6"/>
                <p:cNvSpPr/>
                <p:nvPr/>
              </p:nvSpPr>
              <p:spPr>
                <a:xfrm>
                  <a:off x="11764963" y="1542787"/>
                  <a:ext cx="117475" cy="9847"/>
                </a:xfrm>
                <a:custGeom>
                  <a:avLst/>
                  <a:gdLst/>
                  <a:ahLst/>
                  <a:cxnLst/>
                  <a:rect l="l" t="t" r="r" b="b"/>
                  <a:pathLst>
                    <a:path w="122" h="12" extrusionOk="0">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21" name="Google Shape;721;p6"/>
                <p:cNvSpPr/>
                <p:nvPr/>
              </p:nvSpPr>
              <p:spPr>
                <a:xfrm>
                  <a:off x="11555413" y="1544017"/>
                  <a:ext cx="69850" cy="4924"/>
                </a:xfrm>
                <a:custGeom>
                  <a:avLst/>
                  <a:gdLst/>
                  <a:ahLst/>
                  <a:cxnLst/>
                  <a:rect l="l" t="t" r="r" b="b"/>
                  <a:pathLst>
                    <a:path w="74" h="6" extrusionOk="0">
                      <a:moveTo>
                        <a:pt x="70" y="0"/>
                      </a:moveTo>
                      <a:lnTo>
                        <a:pt x="70" y="0"/>
                      </a:lnTo>
                      <a:lnTo>
                        <a:pt x="0" y="2"/>
                      </a:lnTo>
                      <a:lnTo>
                        <a:pt x="36" y="6"/>
                      </a:lnTo>
                      <a:lnTo>
                        <a:pt x="34" y="4"/>
                      </a:lnTo>
                      <a:cubicBezTo>
                        <a:pt x="74" y="4"/>
                        <a:pt x="65" y="2"/>
                        <a:pt x="70"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22" name="Google Shape;722;p6"/>
                <p:cNvSpPr/>
                <p:nvPr/>
              </p:nvSpPr>
              <p:spPr>
                <a:xfrm>
                  <a:off x="11223625" y="1528016"/>
                  <a:ext cx="38100" cy="6155"/>
                </a:xfrm>
                <a:custGeom>
                  <a:avLst/>
                  <a:gdLst/>
                  <a:ahLst/>
                  <a:cxnLst/>
                  <a:rect l="l" t="t" r="r" b="b"/>
                  <a:pathLst>
                    <a:path w="40" h="7" extrusionOk="0">
                      <a:moveTo>
                        <a:pt x="31" y="5"/>
                      </a:moveTo>
                      <a:lnTo>
                        <a:pt x="31" y="5"/>
                      </a:lnTo>
                      <a:lnTo>
                        <a:pt x="40" y="0"/>
                      </a:lnTo>
                      <a:lnTo>
                        <a:pt x="0" y="7"/>
                      </a:lnTo>
                      <a:lnTo>
                        <a:pt x="31" y="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23" name="Google Shape;723;p6"/>
                <p:cNvSpPr/>
                <p:nvPr/>
              </p:nvSpPr>
              <p:spPr>
                <a:xfrm>
                  <a:off x="11145838" y="1529246"/>
                  <a:ext cx="22225" cy="2462"/>
                </a:xfrm>
                <a:custGeom>
                  <a:avLst/>
                  <a:gdLst/>
                  <a:ahLst/>
                  <a:cxnLst/>
                  <a:rect l="l" t="t" r="r" b="b"/>
                  <a:pathLst>
                    <a:path w="24" h="4" extrusionOk="0">
                      <a:moveTo>
                        <a:pt x="21" y="4"/>
                      </a:moveTo>
                      <a:lnTo>
                        <a:pt x="21" y="4"/>
                      </a:lnTo>
                      <a:lnTo>
                        <a:pt x="24" y="0"/>
                      </a:lnTo>
                      <a:lnTo>
                        <a:pt x="0" y="3"/>
                      </a:lnTo>
                      <a:lnTo>
                        <a:pt x="21" y="4"/>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24" name="Google Shape;724;p6"/>
                <p:cNvSpPr/>
                <p:nvPr/>
              </p:nvSpPr>
              <p:spPr>
                <a:xfrm>
                  <a:off x="6197600" y="1566174"/>
                  <a:ext cx="20637" cy="1231"/>
                </a:xfrm>
                <a:custGeom>
                  <a:avLst/>
                  <a:gdLst/>
                  <a:ahLst/>
                  <a:cxnLst/>
                  <a:rect l="l" t="t" r="r" b="b"/>
                  <a:pathLst>
                    <a:path w="21" h="1" extrusionOk="0">
                      <a:moveTo>
                        <a:pt x="21" y="0"/>
                      </a:moveTo>
                      <a:lnTo>
                        <a:pt x="21" y="0"/>
                      </a:lnTo>
                      <a:lnTo>
                        <a:pt x="0" y="1"/>
                      </a:lnTo>
                      <a:cubicBezTo>
                        <a:pt x="10" y="0"/>
                        <a:pt x="16" y="0"/>
                        <a:pt x="21"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25" name="Google Shape;725;p6"/>
                <p:cNvSpPr/>
                <p:nvPr/>
              </p:nvSpPr>
              <p:spPr>
                <a:xfrm>
                  <a:off x="6356350" y="1564943"/>
                  <a:ext cx="9525" cy="1231"/>
                </a:xfrm>
                <a:custGeom>
                  <a:avLst/>
                  <a:gdLst/>
                  <a:ahLst/>
                  <a:cxnLst/>
                  <a:rect l="l" t="t" r="r" b="b"/>
                  <a:pathLst>
                    <a:path w="10" h="2" extrusionOk="0">
                      <a:moveTo>
                        <a:pt x="6" y="2"/>
                      </a:moveTo>
                      <a:lnTo>
                        <a:pt x="6" y="2"/>
                      </a:lnTo>
                      <a:lnTo>
                        <a:pt x="10" y="0"/>
                      </a:lnTo>
                      <a:cubicBezTo>
                        <a:pt x="3" y="1"/>
                        <a:pt x="0" y="2"/>
                        <a:pt x="6"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26" name="Google Shape;726;p6"/>
                <p:cNvSpPr/>
                <p:nvPr/>
              </p:nvSpPr>
              <p:spPr>
                <a:xfrm>
                  <a:off x="8950325" y="1521861"/>
                  <a:ext cx="61912" cy="7386"/>
                </a:xfrm>
                <a:custGeom>
                  <a:avLst/>
                  <a:gdLst/>
                  <a:ahLst/>
                  <a:cxnLst/>
                  <a:rect l="l" t="t" r="r" b="b"/>
                  <a:pathLst>
                    <a:path w="65" h="9" extrusionOk="0">
                      <a:moveTo>
                        <a:pt x="65" y="9"/>
                      </a:moveTo>
                      <a:lnTo>
                        <a:pt x="65" y="9"/>
                      </a:lnTo>
                      <a:cubicBezTo>
                        <a:pt x="34" y="5"/>
                        <a:pt x="0" y="0"/>
                        <a:pt x="4" y="4"/>
                      </a:cubicBezTo>
                      <a:lnTo>
                        <a:pt x="13" y="8"/>
                      </a:lnTo>
                      <a:cubicBezTo>
                        <a:pt x="35" y="7"/>
                        <a:pt x="51" y="8"/>
                        <a:pt x="65" y="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27" name="Google Shape;727;p6"/>
                <p:cNvSpPr/>
                <p:nvPr/>
              </p:nvSpPr>
              <p:spPr>
                <a:xfrm>
                  <a:off x="7537450" y="1546479"/>
                  <a:ext cx="28575" cy="3693"/>
                </a:xfrm>
                <a:custGeom>
                  <a:avLst/>
                  <a:gdLst/>
                  <a:ahLst/>
                  <a:cxnLst/>
                  <a:rect l="l" t="t" r="r" b="b"/>
                  <a:pathLst>
                    <a:path w="29" h="4" extrusionOk="0">
                      <a:moveTo>
                        <a:pt x="0" y="3"/>
                      </a:moveTo>
                      <a:lnTo>
                        <a:pt x="0" y="3"/>
                      </a:lnTo>
                      <a:lnTo>
                        <a:pt x="9" y="4"/>
                      </a:lnTo>
                      <a:lnTo>
                        <a:pt x="29" y="0"/>
                      </a:lnTo>
                      <a:lnTo>
                        <a:pt x="0" y="3"/>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28" name="Google Shape;728;p6"/>
                <p:cNvSpPr/>
                <p:nvPr/>
              </p:nvSpPr>
              <p:spPr>
                <a:xfrm>
                  <a:off x="7478713" y="1562481"/>
                  <a:ext cx="38100" cy="2462"/>
                </a:xfrm>
                <a:custGeom>
                  <a:avLst/>
                  <a:gdLst/>
                  <a:ahLst/>
                  <a:cxnLst/>
                  <a:rect l="l" t="t" r="r" b="b"/>
                  <a:pathLst>
                    <a:path w="40" h="3" extrusionOk="0">
                      <a:moveTo>
                        <a:pt x="40" y="3"/>
                      </a:moveTo>
                      <a:lnTo>
                        <a:pt x="40" y="3"/>
                      </a:lnTo>
                      <a:lnTo>
                        <a:pt x="0" y="0"/>
                      </a:lnTo>
                      <a:cubicBezTo>
                        <a:pt x="9" y="1"/>
                        <a:pt x="22" y="2"/>
                        <a:pt x="40" y="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29" name="Google Shape;729;p6"/>
                <p:cNvSpPr/>
                <p:nvPr/>
              </p:nvSpPr>
              <p:spPr>
                <a:xfrm>
                  <a:off x="5410200" y="1568636"/>
                  <a:ext cx="36512" cy="3693"/>
                </a:xfrm>
                <a:custGeom>
                  <a:avLst/>
                  <a:gdLst/>
                  <a:ahLst/>
                  <a:cxnLst/>
                  <a:rect l="l" t="t" r="r" b="b"/>
                  <a:pathLst>
                    <a:path w="38" h="5" extrusionOk="0">
                      <a:moveTo>
                        <a:pt x="24" y="0"/>
                      </a:moveTo>
                      <a:lnTo>
                        <a:pt x="24" y="0"/>
                      </a:lnTo>
                      <a:lnTo>
                        <a:pt x="0" y="5"/>
                      </a:lnTo>
                      <a:cubicBezTo>
                        <a:pt x="38" y="5"/>
                        <a:pt x="21" y="3"/>
                        <a:pt x="24"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30" name="Google Shape;730;p6"/>
                <p:cNvSpPr/>
                <p:nvPr/>
              </p:nvSpPr>
              <p:spPr>
                <a:xfrm>
                  <a:off x="10206038" y="1530477"/>
                  <a:ext cx="61912" cy="4924"/>
                </a:xfrm>
                <a:custGeom>
                  <a:avLst/>
                  <a:gdLst/>
                  <a:ahLst/>
                  <a:cxnLst/>
                  <a:rect l="l" t="t" r="r" b="b"/>
                  <a:pathLst>
                    <a:path w="65" h="6" extrusionOk="0">
                      <a:moveTo>
                        <a:pt x="65" y="3"/>
                      </a:moveTo>
                      <a:lnTo>
                        <a:pt x="65" y="3"/>
                      </a:lnTo>
                      <a:cubicBezTo>
                        <a:pt x="39" y="1"/>
                        <a:pt x="18" y="0"/>
                        <a:pt x="0" y="0"/>
                      </a:cubicBezTo>
                      <a:cubicBezTo>
                        <a:pt x="32" y="2"/>
                        <a:pt x="57" y="6"/>
                        <a:pt x="65" y="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31" name="Google Shape;731;p6"/>
                <p:cNvSpPr/>
                <p:nvPr/>
              </p:nvSpPr>
              <p:spPr>
                <a:xfrm>
                  <a:off x="6257925" y="1525554"/>
                  <a:ext cx="19050" cy="2462"/>
                </a:xfrm>
                <a:custGeom>
                  <a:avLst/>
                  <a:gdLst/>
                  <a:ahLst/>
                  <a:cxnLst/>
                  <a:rect l="l" t="t" r="r" b="b"/>
                  <a:pathLst>
                    <a:path w="21" h="2" extrusionOk="0">
                      <a:moveTo>
                        <a:pt x="18" y="0"/>
                      </a:moveTo>
                      <a:lnTo>
                        <a:pt x="18" y="0"/>
                      </a:lnTo>
                      <a:cubicBezTo>
                        <a:pt x="5" y="1"/>
                        <a:pt x="0" y="2"/>
                        <a:pt x="0" y="2"/>
                      </a:cubicBezTo>
                      <a:cubicBezTo>
                        <a:pt x="13" y="2"/>
                        <a:pt x="21" y="1"/>
                        <a:pt x="18"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32" name="Google Shape;732;p6"/>
                <p:cNvSpPr/>
                <p:nvPr/>
              </p:nvSpPr>
              <p:spPr>
                <a:xfrm>
                  <a:off x="10134600" y="1528016"/>
                  <a:ext cx="71437" cy="3693"/>
                </a:xfrm>
                <a:custGeom>
                  <a:avLst/>
                  <a:gdLst/>
                  <a:ahLst/>
                  <a:cxnLst/>
                  <a:rect l="l" t="t" r="r" b="b"/>
                  <a:pathLst>
                    <a:path w="75" h="4" extrusionOk="0">
                      <a:moveTo>
                        <a:pt x="0" y="3"/>
                      </a:moveTo>
                      <a:lnTo>
                        <a:pt x="0" y="3"/>
                      </a:lnTo>
                      <a:lnTo>
                        <a:pt x="13" y="4"/>
                      </a:lnTo>
                      <a:cubicBezTo>
                        <a:pt x="32" y="3"/>
                        <a:pt x="52" y="2"/>
                        <a:pt x="75" y="3"/>
                      </a:cubicBezTo>
                      <a:cubicBezTo>
                        <a:pt x="52" y="1"/>
                        <a:pt x="25" y="0"/>
                        <a:pt x="0" y="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33" name="Google Shape;733;p6"/>
                <p:cNvSpPr/>
                <p:nvPr/>
              </p:nvSpPr>
              <p:spPr>
                <a:xfrm>
                  <a:off x="2582863" y="1560020"/>
                  <a:ext cx="7937" cy="1231"/>
                </a:xfrm>
                <a:custGeom>
                  <a:avLst/>
                  <a:gdLst/>
                  <a:ahLst/>
                  <a:cxnLst/>
                  <a:rect l="l" t="t" r="r" b="b"/>
                  <a:pathLst>
                    <a:path w="8" h="1" extrusionOk="0">
                      <a:moveTo>
                        <a:pt x="8" y="1"/>
                      </a:moveTo>
                      <a:lnTo>
                        <a:pt x="8" y="1"/>
                      </a:lnTo>
                      <a:lnTo>
                        <a:pt x="1" y="0"/>
                      </a:lnTo>
                      <a:cubicBezTo>
                        <a:pt x="0" y="1"/>
                        <a:pt x="3" y="1"/>
                        <a:pt x="8" y="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34" name="Google Shape;734;p6"/>
                <p:cNvSpPr/>
                <p:nvPr/>
              </p:nvSpPr>
              <p:spPr>
                <a:xfrm>
                  <a:off x="1762125" y="1521861"/>
                  <a:ext cx="34925" cy="1231"/>
                </a:xfrm>
                <a:custGeom>
                  <a:avLst/>
                  <a:gdLst/>
                  <a:ahLst/>
                  <a:cxnLst/>
                  <a:rect l="l" t="t" r="r" b="b"/>
                  <a:pathLst>
                    <a:path w="36" h="1" extrusionOk="0">
                      <a:moveTo>
                        <a:pt x="0" y="1"/>
                      </a:moveTo>
                      <a:lnTo>
                        <a:pt x="0" y="1"/>
                      </a:lnTo>
                      <a:cubicBezTo>
                        <a:pt x="9" y="1"/>
                        <a:pt x="23" y="1"/>
                        <a:pt x="36" y="1"/>
                      </a:cubicBezTo>
                      <a:cubicBezTo>
                        <a:pt x="29" y="0"/>
                        <a:pt x="19" y="0"/>
                        <a:pt x="0" y="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35" name="Google Shape;735;p6"/>
                <p:cNvSpPr/>
                <p:nvPr/>
              </p:nvSpPr>
              <p:spPr>
                <a:xfrm>
                  <a:off x="10812463" y="1529246"/>
                  <a:ext cx="19050" cy="1231"/>
                </a:xfrm>
                <a:custGeom>
                  <a:avLst/>
                  <a:gdLst/>
                  <a:ahLst/>
                  <a:cxnLst/>
                  <a:rect l="l" t="t" r="r" b="b"/>
                  <a:pathLst>
                    <a:path w="20" h="1" extrusionOk="0">
                      <a:moveTo>
                        <a:pt x="0" y="1"/>
                      </a:moveTo>
                      <a:lnTo>
                        <a:pt x="0" y="1"/>
                      </a:lnTo>
                      <a:cubicBezTo>
                        <a:pt x="20" y="1"/>
                        <a:pt x="3" y="0"/>
                        <a:pt x="0" y="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36" name="Google Shape;736;p6"/>
                <p:cNvSpPr/>
                <p:nvPr/>
              </p:nvSpPr>
              <p:spPr>
                <a:xfrm>
                  <a:off x="10896600" y="1545248"/>
                  <a:ext cx="7937" cy="2462"/>
                </a:xfrm>
                <a:custGeom>
                  <a:avLst/>
                  <a:gdLst/>
                  <a:ahLst/>
                  <a:cxnLst/>
                  <a:rect l="l" t="t" r="r" b="b"/>
                  <a:pathLst>
                    <a:path w="8" h="3" extrusionOk="0">
                      <a:moveTo>
                        <a:pt x="8" y="0"/>
                      </a:moveTo>
                      <a:lnTo>
                        <a:pt x="8" y="0"/>
                      </a:lnTo>
                      <a:cubicBezTo>
                        <a:pt x="4" y="1"/>
                        <a:pt x="1" y="2"/>
                        <a:pt x="0" y="3"/>
                      </a:cubicBezTo>
                      <a:cubicBezTo>
                        <a:pt x="2" y="2"/>
                        <a:pt x="4" y="1"/>
                        <a:pt x="8"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37" name="Google Shape;737;p6"/>
                <p:cNvSpPr/>
                <p:nvPr/>
              </p:nvSpPr>
              <p:spPr>
                <a:xfrm>
                  <a:off x="9947275" y="1553865"/>
                  <a:ext cx="4762" cy="1231"/>
                </a:xfrm>
                <a:custGeom>
                  <a:avLst/>
                  <a:gdLst/>
                  <a:ahLst/>
                  <a:cxnLst/>
                  <a:rect l="l" t="t" r="r" b="b"/>
                  <a:pathLst>
                    <a:path w="5" h="1" extrusionOk="0">
                      <a:moveTo>
                        <a:pt x="1" y="0"/>
                      </a:moveTo>
                      <a:lnTo>
                        <a:pt x="1" y="0"/>
                      </a:lnTo>
                      <a:lnTo>
                        <a:pt x="0" y="0"/>
                      </a:lnTo>
                      <a:cubicBezTo>
                        <a:pt x="5" y="1"/>
                        <a:pt x="4" y="0"/>
                        <a:pt x="1"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38" name="Google Shape;738;p6"/>
                <p:cNvSpPr/>
                <p:nvPr/>
              </p:nvSpPr>
              <p:spPr>
                <a:xfrm>
                  <a:off x="10817225" y="1531708"/>
                  <a:ext cx="23812" cy="0"/>
                </a:xfrm>
                <a:custGeom>
                  <a:avLst/>
                  <a:gdLst/>
                  <a:ahLst/>
                  <a:cxnLst/>
                  <a:rect l="l" t="t" r="r" b="b"/>
                  <a:pathLst>
                    <a:path w="25" h="1" extrusionOk="0">
                      <a:moveTo>
                        <a:pt x="25" y="0"/>
                      </a:moveTo>
                      <a:lnTo>
                        <a:pt x="25" y="0"/>
                      </a:lnTo>
                      <a:cubicBezTo>
                        <a:pt x="18" y="0"/>
                        <a:pt x="10" y="0"/>
                        <a:pt x="0" y="0"/>
                      </a:cubicBezTo>
                      <a:cubicBezTo>
                        <a:pt x="5" y="0"/>
                        <a:pt x="12" y="0"/>
                        <a:pt x="25"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39" name="Google Shape;739;p6"/>
                <p:cNvSpPr/>
                <p:nvPr/>
              </p:nvSpPr>
              <p:spPr>
                <a:xfrm>
                  <a:off x="10836275" y="1529246"/>
                  <a:ext cx="19050" cy="1231"/>
                </a:xfrm>
                <a:custGeom>
                  <a:avLst/>
                  <a:gdLst/>
                  <a:ahLst/>
                  <a:cxnLst/>
                  <a:rect l="l" t="t" r="r" b="b"/>
                  <a:pathLst>
                    <a:path w="20" h="1" extrusionOk="0">
                      <a:moveTo>
                        <a:pt x="0" y="1"/>
                      </a:moveTo>
                      <a:lnTo>
                        <a:pt x="0" y="1"/>
                      </a:lnTo>
                      <a:lnTo>
                        <a:pt x="18" y="1"/>
                      </a:lnTo>
                      <a:cubicBezTo>
                        <a:pt x="20" y="1"/>
                        <a:pt x="18" y="0"/>
                        <a:pt x="0" y="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40" name="Google Shape;740;p6"/>
                <p:cNvSpPr/>
                <p:nvPr/>
              </p:nvSpPr>
              <p:spPr>
                <a:xfrm>
                  <a:off x="10787063" y="1530477"/>
                  <a:ext cx="30162" cy="1231"/>
                </a:xfrm>
                <a:custGeom>
                  <a:avLst/>
                  <a:gdLst/>
                  <a:ahLst/>
                  <a:cxnLst/>
                  <a:rect l="l" t="t" r="r" b="b"/>
                  <a:pathLst>
                    <a:path w="31" h="1" extrusionOk="0">
                      <a:moveTo>
                        <a:pt x="0" y="0"/>
                      </a:moveTo>
                      <a:lnTo>
                        <a:pt x="0" y="0"/>
                      </a:lnTo>
                      <a:cubicBezTo>
                        <a:pt x="11" y="0"/>
                        <a:pt x="21" y="0"/>
                        <a:pt x="31" y="1"/>
                      </a:cubicBezTo>
                      <a:cubicBezTo>
                        <a:pt x="28" y="0"/>
                        <a:pt x="26" y="0"/>
                        <a:pt x="27" y="0"/>
                      </a:cubicBezTo>
                      <a:lnTo>
                        <a:pt x="0" y="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41" name="Google Shape;741;p6"/>
                <p:cNvSpPr/>
                <p:nvPr/>
              </p:nvSpPr>
              <p:spPr>
                <a:xfrm>
                  <a:off x="4092575" y="1552634"/>
                  <a:ext cx="20637" cy="2462"/>
                </a:xfrm>
                <a:custGeom>
                  <a:avLst/>
                  <a:gdLst/>
                  <a:ahLst/>
                  <a:cxnLst/>
                  <a:rect l="l" t="t" r="r" b="b"/>
                  <a:pathLst>
                    <a:path w="23" h="2" extrusionOk="0">
                      <a:moveTo>
                        <a:pt x="23" y="0"/>
                      </a:moveTo>
                      <a:lnTo>
                        <a:pt x="23" y="0"/>
                      </a:lnTo>
                      <a:lnTo>
                        <a:pt x="19" y="0"/>
                      </a:lnTo>
                      <a:cubicBezTo>
                        <a:pt x="0" y="2"/>
                        <a:pt x="8" y="1"/>
                        <a:pt x="23"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42" name="Google Shape;742;p6"/>
                <p:cNvSpPr/>
                <p:nvPr/>
              </p:nvSpPr>
              <p:spPr>
                <a:xfrm>
                  <a:off x="8528050" y="1567405"/>
                  <a:ext cx="3175" cy="1231"/>
                </a:xfrm>
                <a:custGeom>
                  <a:avLst/>
                  <a:gdLst/>
                  <a:ahLst/>
                  <a:cxnLst/>
                  <a:rect l="l" t="t" r="r" b="b"/>
                  <a:pathLst>
                    <a:path w="3" h="1" extrusionOk="0">
                      <a:moveTo>
                        <a:pt x="1" y="1"/>
                      </a:moveTo>
                      <a:lnTo>
                        <a:pt x="1" y="1"/>
                      </a:lnTo>
                      <a:lnTo>
                        <a:pt x="3" y="0"/>
                      </a:lnTo>
                      <a:lnTo>
                        <a:pt x="0" y="0"/>
                      </a:lnTo>
                      <a:lnTo>
                        <a:pt x="1" y="1"/>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43" name="Google Shape;743;p6"/>
                <p:cNvSpPr/>
                <p:nvPr/>
              </p:nvSpPr>
              <p:spPr>
                <a:xfrm>
                  <a:off x="8461375" y="1556326"/>
                  <a:ext cx="66675" cy="14771"/>
                </a:xfrm>
                <a:custGeom>
                  <a:avLst/>
                  <a:gdLst/>
                  <a:ahLst/>
                  <a:cxnLst/>
                  <a:rect l="l" t="t" r="r" b="b"/>
                  <a:pathLst>
                    <a:path w="69" h="17" extrusionOk="0">
                      <a:moveTo>
                        <a:pt x="0" y="17"/>
                      </a:moveTo>
                      <a:lnTo>
                        <a:pt x="0" y="17"/>
                      </a:lnTo>
                      <a:cubicBezTo>
                        <a:pt x="30" y="11"/>
                        <a:pt x="47" y="12"/>
                        <a:pt x="69" y="13"/>
                      </a:cubicBezTo>
                      <a:lnTo>
                        <a:pt x="46" y="0"/>
                      </a:lnTo>
                      <a:lnTo>
                        <a:pt x="0" y="17"/>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44" name="Google Shape;744;p6"/>
                <p:cNvSpPr/>
                <p:nvPr/>
              </p:nvSpPr>
              <p:spPr>
                <a:xfrm>
                  <a:off x="1562100" y="1514475"/>
                  <a:ext cx="9563100" cy="64008"/>
                </a:xfrm>
                <a:custGeom>
                  <a:avLst/>
                  <a:gdLst/>
                  <a:ahLst/>
                  <a:cxnLst/>
                  <a:rect l="l" t="t" r="r" b="b"/>
                  <a:pathLst>
                    <a:path w="10030" h="75" extrusionOk="0">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45" name="Google Shape;745;p6"/>
                <p:cNvSpPr/>
                <p:nvPr/>
              </p:nvSpPr>
              <p:spPr>
                <a:xfrm>
                  <a:off x="7508875" y="1560020"/>
                  <a:ext cx="11112" cy="3693"/>
                </a:xfrm>
                <a:custGeom>
                  <a:avLst/>
                  <a:gdLst/>
                  <a:ahLst/>
                  <a:cxnLst/>
                  <a:rect l="l" t="t" r="r" b="b"/>
                  <a:pathLst>
                    <a:path w="12" h="3" extrusionOk="0">
                      <a:moveTo>
                        <a:pt x="12" y="3"/>
                      </a:moveTo>
                      <a:lnTo>
                        <a:pt x="12" y="3"/>
                      </a:lnTo>
                      <a:cubicBezTo>
                        <a:pt x="8" y="2"/>
                        <a:pt x="7" y="1"/>
                        <a:pt x="6" y="0"/>
                      </a:cubicBezTo>
                      <a:cubicBezTo>
                        <a:pt x="1" y="1"/>
                        <a:pt x="0" y="2"/>
                        <a:pt x="12" y="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46" name="Google Shape;746;p6"/>
                <p:cNvSpPr/>
                <p:nvPr/>
              </p:nvSpPr>
              <p:spPr>
                <a:xfrm>
                  <a:off x="5434013" y="1567405"/>
                  <a:ext cx="4762" cy="1231"/>
                </a:xfrm>
                <a:custGeom>
                  <a:avLst/>
                  <a:gdLst/>
                  <a:ahLst/>
                  <a:cxnLst/>
                  <a:rect l="l" t="t" r="r" b="b"/>
                  <a:pathLst>
                    <a:path w="5" h="1" extrusionOk="0">
                      <a:moveTo>
                        <a:pt x="5" y="1"/>
                      </a:moveTo>
                      <a:lnTo>
                        <a:pt x="5" y="1"/>
                      </a:lnTo>
                      <a:lnTo>
                        <a:pt x="3" y="0"/>
                      </a:lnTo>
                      <a:cubicBezTo>
                        <a:pt x="1" y="1"/>
                        <a:pt x="1" y="1"/>
                        <a:pt x="0" y="1"/>
                      </a:cubicBezTo>
                      <a:lnTo>
                        <a:pt x="5" y="1"/>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47" name="Google Shape;747;p6"/>
                <p:cNvSpPr/>
                <p:nvPr/>
              </p:nvSpPr>
              <p:spPr>
                <a:xfrm>
                  <a:off x="9672638" y="1567405"/>
                  <a:ext cx="25400" cy="2462"/>
                </a:xfrm>
                <a:custGeom>
                  <a:avLst/>
                  <a:gdLst/>
                  <a:ahLst/>
                  <a:cxnLst/>
                  <a:rect l="l" t="t" r="r" b="b"/>
                  <a:pathLst>
                    <a:path w="27" h="3" extrusionOk="0">
                      <a:moveTo>
                        <a:pt x="27" y="3"/>
                      </a:moveTo>
                      <a:lnTo>
                        <a:pt x="27" y="3"/>
                      </a:lnTo>
                      <a:cubicBezTo>
                        <a:pt x="13" y="2"/>
                        <a:pt x="6" y="1"/>
                        <a:pt x="1" y="0"/>
                      </a:cubicBezTo>
                      <a:cubicBezTo>
                        <a:pt x="0" y="1"/>
                        <a:pt x="6" y="2"/>
                        <a:pt x="27" y="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48" name="Google Shape;748;p6"/>
                <p:cNvSpPr/>
                <p:nvPr/>
              </p:nvSpPr>
              <p:spPr>
                <a:xfrm>
                  <a:off x="10966450" y="1529246"/>
                  <a:ext cx="39687" cy="2462"/>
                </a:xfrm>
                <a:custGeom>
                  <a:avLst/>
                  <a:gdLst/>
                  <a:ahLst/>
                  <a:cxnLst/>
                  <a:rect l="l" t="t" r="r" b="b"/>
                  <a:pathLst>
                    <a:path w="42" h="3" extrusionOk="0">
                      <a:moveTo>
                        <a:pt x="42" y="0"/>
                      </a:moveTo>
                      <a:lnTo>
                        <a:pt x="42" y="0"/>
                      </a:lnTo>
                      <a:lnTo>
                        <a:pt x="0" y="1"/>
                      </a:lnTo>
                      <a:cubicBezTo>
                        <a:pt x="20" y="1"/>
                        <a:pt x="27" y="2"/>
                        <a:pt x="38" y="3"/>
                      </a:cubicBezTo>
                      <a:cubicBezTo>
                        <a:pt x="37" y="2"/>
                        <a:pt x="29" y="0"/>
                        <a:pt x="42"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49" name="Google Shape;749;p6"/>
                <p:cNvSpPr/>
                <p:nvPr/>
              </p:nvSpPr>
              <p:spPr>
                <a:xfrm>
                  <a:off x="11329988" y="1552634"/>
                  <a:ext cx="44450" cy="2462"/>
                </a:xfrm>
                <a:custGeom>
                  <a:avLst/>
                  <a:gdLst/>
                  <a:ahLst/>
                  <a:cxnLst/>
                  <a:rect l="l" t="t" r="r" b="b"/>
                  <a:pathLst>
                    <a:path w="46" h="3" extrusionOk="0">
                      <a:moveTo>
                        <a:pt x="27" y="3"/>
                      </a:moveTo>
                      <a:lnTo>
                        <a:pt x="27" y="3"/>
                      </a:lnTo>
                      <a:cubicBezTo>
                        <a:pt x="33" y="2"/>
                        <a:pt x="40" y="3"/>
                        <a:pt x="46" y="2"/>
                      </a:cubicBezTo>
                      <a:lnTo>
                        <a:pt x="44" y="0"/>
                      </a:lnTo>
                      <a:cubicBezTo>
                        <a:pt x="18" y="0"/>
                        <a:pt x="0" y="2"/>
                        <a:pt x="27" y="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50" name="Google Shape;750;p6"/>
                <p:cNvSpPr/>
                <p:nvPr/>
              </p:nvSpPr>
              <p:spPr>
                <a:xfrm>
                  <a:off x="11042650" y="1540325"/>
                  <a:ext cx="60325" cy="6155"/>
                </a:xfrm>
                <a:custGeom>
                  <a:avLst/>
                  <a:gdLst/>
                  <a:ahLst/>
                  <a:cxnLst/>
                  <a:rect l="l" t="t" r="r" b="b"/>
                  <a:pathLst>
                    <a:path w="63" h="7" extrusionOk="0">
                      <a:moveTo>
                        <a:pt x="0" y="3"/>
                      </a:moveTo>
                      <a:lnTo>
                        <a:pt x="0" y="3"/>
                      </a:lnTo>
                      <a:cubicBezTo>
                        <a:pt x="3" y="7"/>
                        <a:pt x="30" y="6"/>
                        <a:pt x="60" y="5"/>
                      </a:cubicBezTo>
                      <a:lnTo>
                        <a:pt x="54" y="5"/>
                      </a:lnTo>
                      <a:cubicBezTo>
                        <a:pt x="63" y="0"/>
                        <a:pt x="31" y="1"/>
                        <a:pt x="0" y="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51" name="Google Shape;751;p6"/>
                <p:cNvSpPr/>
                <p:nvPr/>
              </p:nvSpPr>
              <p:spPr>
                <a:xfrm>
                  <a:off x="11106150" y="1542787"/>
                  <a:ext cx="28575" cy="1231"/>
                </a:xfrm>
                <a:custGeom>
                  <a:avLst/>
                  <a:gdLst/>
                  <a:ahLst/>
                  <a:cxnLst/>
                  <a:rect l="l" t="t" r="r" b="b"/>
                  <a:pathLst>
                    <a:path w="31" h="2" extrusionOk="0">
                      <a:moveTo>
                        <a:pt x="0" y="2"/>
                      </a:moveTo>
                      <a:lnTo>
                        <a:pt x="0" y="2"/>
                      </a:lnTo>
                      <a:cubicBezTo>
                        <a:pt x="10" y="2"/>
                        <a:pt x="19" y="2"/>
                        <a:pt x="28" y="2"/>
                      </a:cubicBezTo>
                      <a:cubicBezTo>
                        <a:pt x="31" y="0"/>
                        <a:pt x="17" y="2"/>
                        <a:pt x="0"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52" name="Google Shape;752;p6"/>
                <p:cNvSpPr/>
                <p:nvPr/>
              </p:nvSpPr>
              <p:spPr>
                <a:xfrm>
                  <a:off x="10679113" y="1525554"/>
                  <a:ext cx="103187" cy="9847"/>
                </a:xfrm>
                <a:custGeom>
                  <a:avLst/>
                  <a:gdLst/>
                  <a:ahLst/>
                  <a:cxnLst/>
                  <a:rect l="l" t="t" r="r" b="b"/>
                  <a:pathLst>
                    <a:path w="109" h="12" extrusionOk="0">
                      <a:moveTo>
                        <a:pt x="77" y="9"/>
                      </a:moveTo>
                      <a:lnTo>
                        <a:pt x="77" y="9"/>
                      </a:lnTo>
                      <a:cubicBezTo>
                        <a:pt x="91" y="10"/>
                        <a:pt x="86" y="4"/>
                        <a:pt x="94" y="6"/>
                      </a:cubicBezTo>
                      <a:cubicBezTo>
                        <a:pt x="109" y="0"/>
                        <a:pt x="0" y="12"/>
                        <a:pt x="77" y="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53" name="Google Shape;753;p6"/>
                <p:cNvSpPr/>
                <p:nvPr/>
              </p:nvSpPr>
              <p:spPr>
                <a:xfrm>
                  <a:off x="11039475" y="1550172"/>
                  <a:ext cx="26987" cy="4924"/>
                </a:xfrm>
                <a:custGeom>
                  <a:avLst/>
                  <a:gdLst/>
                  <a:ahLst/>
                  <a:cxnLst/>
                  <a:rect l="l" t="t" r="r" b="b"/>
                  <a:pathLst>
                    <a:path w="27" h="5" extrusionOk="0">
                      <a:moveTo>
                        <a:pt x="27" y="5"/>
                      </a:moveTo>
                      <a:lnTo>
                        <a:pt x="27" y="5"/>
                      </a:lnTo>
                      <a:lnTo>
                        <a:pt x="16" y="0"/>
                      </a:lnTo>
                      <a:lnTo>
                        <a:pt x="0" y="4"/>
                      </a:lnTo>
                      <a:lnTo>
                        <a:pt x="27" y="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54" name="Google Shape;754;p6"/>
                <p:cNvSpPr/>
                <p:nvPr/>
              </p:nvSpPr>
              <p:spPr>
                <a:xfrm>
                  <a:off x="10841038" y="1548941"/>
                  <a:ext cx="58737" cy="2462"/>
                </a:xfrm>
                <a:custGeom>
                  <a:avLst/>
                  <a:gdLst/>
                  <a:ahLst/>
                  <a:cxnLst/>
                  <a:rect l="l" t="t" r="r" b="b"/>
                  <a:pathLst>
                    <a:path w="61" h="3" extrusionOk="0">
                      <a:moveTo>
                        <a:pt x="1" y="2"/>
                      </a:moveTo>
                      <a:lnTo>
                        <a:pt x="1" y="2"/>
                      </a:lnTo>
                      <a:lnTo>
                        <a:pt x="49" y="3"/>
                      </a:lnTo>
                      <a:cubicBezTo>
                        <a:pt x="48" y="2"/>
                        <a:pt x="54" y="2"/>
                        <a:pt x="61" y="2"/>
                      </a:cubicBezTo>
                      <a:cubicBezTo>
                        <a:pt x="32" y="1"/>
                        <a:pt x="0" y="0"/>
                        <a:pt x="1"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55" name="Google Shape;755;p6"/>
                <p:cNvSpPr/>
                <p:nvPr/>
              </p:nvSpPr>
              <p:spPr>
                <a:xfrm>
                  <a:off x="10899775" y="1550172"/>
                  <a:ext cx="36512" cy="1231"/>
                </a:xfrm>
                <a:custGeom>
                  <a:avLst/>
                  <a:gdLst/>
                  <a:ahLst/>
                  <a:cxnLst/>
                  <a:rect l="l" t="t" r="r" b="b"/>
                  <a:pathLst>
                    <a:path w="38" h="1" extrusionOk="0">
                      <a:moveTo>
                        <a:pt x="0" y="1"/>
                      </a:moveTo>
                      <a:lnTo>
                        <a:pt x="0" y="1"/>
                      </a:lnTo>
                      <a:cubicBezTo>
                        <a:pt x="15" y="1"/>
                        <a:pt x="30" y="1"/>
                        <a:pt x="38" y="0"/>
                      </a:cubicBezTo>
                      <a:cubicBezTo>
                        <a:pt x="30" y="0"/>
                        <a:pt x="12" y="0"/>
                        <a:pt x="0" y="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56" name="Google Shape;756;p6"/>
                <p:cNvSpPr/>
                <p:nvPr/>
              </p:nvSpPr>
              <p:spPr>
                <a:xfrm>
                  <a:off x="10958513" y="1555096"/>
                  <a:ext cx="46037" cy="0"/>
                </a:xfrm>
                <a:custGeom>
                  <a:avLst/>
                  <a:gdLst/>
                  <a:ahLst/>
                  <a:cxnLst/>
                  <a:rect l="l" t="t" r="r" b="b"/>
                  <a:pathLst>
                    <a:path w="47" h="1" extrusionOk="0">
                      <a:moveTo>
                        <a:pt x="47" y="0"/>
                      </a:moveTo>
                      <a:lnTo>
                        <a:pt x="47" y="0"/>
                      </a:lnTo>
                      <a:lnTo>
                        <a:pt x="33" y="0"/>
                      </a:lnTo>
                      <a:lnTo>
                        <a:pt x="0" y="0"/>
                      </a:lnTo>
                      <a:lnTo>
                        <a:pt x="47" y="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57" name="Google Shape;757;p6"/>
                <p:cNvSpPr/>
                <p:nvPr/>
              </p:nvSpPr>
              <p:spPr>
                <a:xfrm>
                  <a:off x="10304463" y="1548941"/>
                  <a:ext cx="61912" cy="3693"/>
                </a:xfrm>
                <a:custGeom>
                  <a:avLst/>
                  <a:gdLst/>
                  <a:ahLst/>
                  <a:cxnLst/>
                  <a:rect l="l" t="t" r="r" b="b"/>
                  <a:pathLst>
                    <a:path w="65" h="4" extrusionOk="0">
                      <a:moveTo>
                        <a:pt x="57" y="0"/>
                      </a:moveTo>
                      <a:lnTo>
                        <a:pt x="57" y="0"/>
                      </a:lnTo>
                      <a:lnTo>
                        <a:pt x="5" y="1"/>
                      </a:lnTo>
                      <a:cubicBezTo>
                        <a:pt x="0" y="3"/>
                        <a:pt x="14" y="4"/>
                        <a:pt x="33" y="4"/>
                      </a:cubicBezTo>
                      <a:cubicBezTo>
                        <a:pt x="45" y="2"/>
                        <a:pt x="65" y="2"/>
                        <a:pt x="57"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58" name="Google Shape;758;p6"/>
                <p:cNvSpPr/>
                <p:nvPr/>
              </p:nvSpPr>
              <p:spPr>
                <a:xfrm>
                  <a:off x="10483850" y="1557558"/>
                  <a:ext cx="23812" cy="6155"/>
                </a:xfrm>
                <a:custGeom>
                  <a:avLst/>
                  <a:gdLst/>
                  <a:ahLst/>
                  <a:cxnLst/>
                  <a:rect l="l" t="t" r="r" b="b"/>
                  <a:pathLst>
                    <a:path w="25" h="7" extrusionOk="0">
                      <a:moveTo>
                        <a:pt x="25" y="4"/>
                      </a:moveTo>
                      <a:lnTo>
                        <a:pt x="25" y="4"/>
                      </a:lnTo>
                      <a:cubicBezTo>
                        <a:pt x="11" y="3"/>
                        <a:pt x="10" y="2"/>
                        <a:pt x="2" y="0"/>
                      </a:cubicBezTo>
                      <a:lnTo>
                        <a:pt x="0" y="7"/>
                      </a:lnTo>
                      <a:lnTo>
                        <a:pt x="25" y="4"/>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59" name="Google Shape;759;p6"/>
                <p:cNvSpPr/>
                <p:nvPr/>
              </p:nvSpPr>
              <p:spPr>
                <a:xfrm>
                  <a:off x="10291763" y="1563712"/>
                  <a:ext cx="117475" cy="2462"/>
                </a:xfrm>
                <a:custGeom>
                  <a:avLst/>
                  <a:gdLst/>
                  <a:ahLst/>
                  <a:cxnLst/>
                  <a:rect l="l" t="t" r="r" b="b"/>
                  <a:pathLst>
                    <a:path w="123" h="4" extrusionOk="0">
                      <a:moveTo>
                        <a:pt x="75" y="0"/>
                      </a:moveTo>
                      <a:lnTo>
                        <a:pt x="75" y="0"/>
                      </a:lnTo>
                      <a:cubicBezTo>
                        <a:pt x="70" y="1"/>
                        <a:pt x="0" y="4"/>
                        <a:pt x="66" y="4"/>
                      </a:cubicBezTo>
                      <a:cubicBezTo>
                        <a:pt x="71" y="2"/>
                        <a:pt x="123" y="1"/>
                        <a:pt x="75"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60" name="Google Shape;760;p6"/>
                <p:cNvSpPr/>
                <p:nvPr/>
              </p:nvSpPr>
              <p:spPr>
                <a:xfrm>
                  <a:off x="9621838" y="1546479"/>
                  <a:ext cx="11112" cy="8617"/>
                </a:xfrm>
                <a:custGeom>
                  <a:avLst/>
                  <a:gdLst/>
                  <a:ahLst/>
                  <a:cxnLst/>
                  <a:rect l="l" t="t" r="r" b="b"/>
                  <a:pathLst>
                    <a:path w="13" h="10" extrusionOk="0">
                      <a:moveTo>
                        <a:pt x="0" y="10"/>
                      </a:moveTo>
                      <a:lnTo>
                        <a:pt x="0" y="10"/>
                      </a:lnTo>
                      <a:lnTo>
                        <a:pt x="13" y="10"/>
                      </a:lnTo>
                      <a:lnTo>
                        <a:pt x="12" y="0"/>
                      </a:lnTo>
                      <a:lnTo>
                        <a:pt x="0" y="1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61" name="Google Shape;761;p6"/>
                <p:cNvSpPr/>
                <p:nvPr/>
              </p:nvSpPr>
              <p:spPr>
                <a:xfrm>
                  <a:off x="8951913" y="1568636"/>
                  <a:ext cx="96837" cy="8617"/>
                </a:xfrm>
                <a:custGeom>
                  <a:avLst/>
                  <a:gdLst/>
                  <a:ahLst/>
                  <a:cxnLst/>
                  <a:rect l="l" t="t" r="r" b="b"/>
                  <a:pathLst>
                    <a:path w="101" h="10" extrusionOk="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62" name="Google Shape;762;p6"/>
                <p:cNvSpPr/>
                <p:nvPr/>
              </p:nvSpPr>
              <p:spPr>
                <a:xfrm>
                  <a:off x="9005888" y="1566174"/>
                  <a:ext cx="17462" cy="2462"/>
                </a:xfrm>
                <a:custGeom>
                  <a:avLst/>
                  <a:gdLst/>
                  <a:ahLst/>
                  <a:cxnLst/>
                  <a:rect l="l" t="t" r="r" b="b"/>
                  <a:pathLst>
                    <a:path w="19" h="2" extrusionOk="0">
                      <a:moveTo>
                        <a:pt x="0" y="2"/>
                      </a:moveTo>
                      <a:lnTo>
                        <a:pt x="0" y="2"/>
                      </a:lnTo>
                      <a:lnTo>
                        <a:pt x="19" y="0"/>
                      </a:lnTo>
                      <a:cubicBezTo>
                        <a:pt x="8" y="1"/>
                        <a:pt x="3" y="1"/>
                        <a:pt x="0"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63" name="Google Shape;763;p6"/>
                <p:cNvSpPr/>
                <p:nvPr/>
              </p:nvSpPr>
              <p:spPr>
                <a:xfrm>
                  <a:off x="1587500" y="1516937"/>
                  <a:ext cx="38100" cy="3693"/>
                </a:xfrm>
                <a:custGeom>
                  <a:avLst/>
                  <a:gdLst/>
                  <a:ahLst/>
                  <a:cxnLst/>
                  <a:rect l="l" t="t" r="r" b="b"/>
                  <a:pathLst>
                    <a:path w="39" h="4" extrusionOk="0">
                      <a:moveTo>
                        <a:pt x="39" y="2"/>
                      </a:moveTo>
                      <a:lnTo>
                        <a:pt x="39" y="2"/>
                      </a:lnTo>
                      <a:lnTo>
                        <a:pt x="0" y="0"/>
                      </a:lnTo>
                      <a:lnTo>
                        <a:pt x="25" y="4"/>
                      </a:lnTo>
                      <a:lnTo>
                        <a:pt x="39" y="2"/>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64" name="Google Shape;764;p6"/>
                <p:cNvSpPr/>
                <p:nvPr/>
              </p:nvSpPr>
              <p:spPr>
                <a:xfrm>
                  <a:off x="1522413" y="1519399"/>
                  <a:ext cx="30162" cy="4924"/>
                </a:xfrm>
                <a:custGeom>
                  <a:avLst/>
                  <a:gdLst/>
                  <a:ahLst/>
                  <a:cxnLst/>
                  <a:rect l="l" t="t" r="r" b="b"/>
                  <a:pathLst>
                    <a:path w="32" h="6" extrusionOk="0">
                      <a:moveTo>
                        <a:pt x="32" y="6"/>
                      </a:moveTo>
                      <a:lnTo>
                        <a:pt x="32" y="6"/>
                      </a:lnTo>
                      <a:lnTo>
                        <a:pt x="23" y="0"/>
                      </a:lnTo>
                      <a:lnTo>
                        <a:pt x="0" y="5"/>
                      </a:lnTo>
                      <a:cubicBezTo>
                        <a:pt x="8" y="5"/>
                        <a:pt x="26" y="5"/>
                        <a:pt x="32" y="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65" name="Google Shape;765;p6"/>
                <p:cNvSpPr/>
                <p:nvPr/>
              </p:nvSpPr>
              <p:spPr>
                <a:xfrm>
                  <a:off x="6650038" y="1573559"/>
                  <a:ext cx="33337" cy="3693"/>
                </a:xfrm>
                <a:custGeom>
                  <a:avLst/>
                  <a:gdLst/>
                  <a:ahLst/>
                  <a:cxnLst/>
                  <a:rect l="l" t="t" r="r" b="b"/>
                  <a:pathLst>
                    <a:path w="34" h="4" extrusionOk="0">
                      <a:moveTo>
                        <a:pt x="31" y="4"/>
                      </a:moveTo>
                      <a:lnTo>
                        <a:pt x="31" y="4"/>
                      </a:lnTo>
                      <a:lnTo>
                        <a:pt x="34" y="2"/>
                      </a:lnTo>
                      <a:cubicBezTo>
                        <a:pt x="28" y="1"/>
                        <a:pt x="18" y="1"/>
                        <a:pt x="0" y="0"/>
                      </a:cubicBezTo>
                      <a:lnTo>
                        <a:pt x="31" y="4"/>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66" name="Google Shape;766;p6"/>
                <p:cNvSpPr/>
                <p:nvPr/>
              </p:nvSpPr>
              <p:spPr>
                <a:xfrm>
                  <a:off x="6162675" y="1566174"/>
                  <a:ext cx="15875" cy="4924"/>
                </a:xfrm>
                <a:custGeom>
                  <a:avLst/>
                  <a:gdLst/>
                  <a:ahLst/>
                  <a:cxnLst/>
                  <a:rect l="l" t="t" r="r" b="b"/>
                  <a:pathLst>
                    <a:path w="17" h="6" extrusionOk="0">
                      <a:moveTo>
                        <a:pt x="8" y="6"/>
                      </a:moveTo>
                      <a:lnTo>
                        <a:pt x="8" y="6"/>
                      </a:lnTo>
                      <a:lnTo>
                        <a:pt x="17" y="6"/>
                      </a:lnTo>
                      <a:lnTo>
                        <a:pt x="0" y="0"/>
                      </a:lnTo>
                      <a:lnTo>
                        <a:pt x="8" y="6"/>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67" name="Google Shape;767;p6"/>
                <p:cNvSpPr/>
                <p:nvPr/>
              </p:nvSpPr>
              <p:spPr>
                <a:xfrm>
                  <a:off x="5738813" y="1571097"/>
                  <a:ext cx="60325" cy="6155"/>
                </a:xfrm>
                <a:custGeom>
                  <a:avLst/>
                  <a:gdLst/>
                  <a:ahLst/>
                  <a:cxnLst/>
                  <a:rect l="l" t="t" r="r" b="b"/>
                  <a:pathLst>
                    <a:path w="63" h="8" extrusionOk="0">
                      <a:moveTo>
                        <a:pt x="5" y="7"/>
                      </a:moveTo>
                      <a:lnTo>
                        <a:pt x="5" y="7"/>
                      </a:lnTo>
                      <a:cubicBezTo>
                        <a:pt x="23" y="8"/>
                        <a:pt x="45" y="6"/>
                        <a:pt x="63" y="7"/>
                      </a:cubicBezTo>
                      <a:cubicBezTo>
                        <a:pt x="23" y="8"/>
                        <a:pt x="0" y="0"/>
                        <a:pt x="5" y="7"/>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768" name="Google Shape;768;p6"/>
              <p:cNvGrpSpPr/>
              <p:nvPr/>
            </p:nvGrpSpPr>
            <p:grpSpPr>
              <a:xfrm rot="-5400000" flipH="1">
                <a:off x="6492229" y="2755658"/>
                <a:ext cx="4114800" cy="36576"/>
                <a:chOff x="1522413" y="1514475"/>
                <a:chExt cx="10569575" cy="64008"/>
              </a:xfrm>
            </p:grpSpPr>
            <p:sp>
              <p:nvSpPr>
                <p:cNvPr id="769" name="Google Shape;769;p6"/>
                <p:cNvSpPr/>
                <p:nvPr/>
              </p:nvSpPr>
              <p:spPr>
                <a:xfrm>
                  <a:off x="12028488" y="1525554"/>
                  <a:ext cx="63500" cy="4924"/>
                </a:xfrm>
                <a:custGeom>
                  <a:avLst/>
                  <a:gdLst/>
                  <a:ahLst/>
                  <a:cxnLst/>
                  <a:rect l="l" t="t" r="r" b="b"/>
                  <a:pathLst>
                    <a:path w="67" h="6" extrusionOk="0">
                      <a:moveTo>
                        <a:pt x="30" y="6"/>
                      </a:moveTo>
                      <a:lnTo>
                        <a:pt x="30" y="6"/>
                      </a:lnTo>
                      <a:lnTo>
                        <a:pt x="67" y="3"/>
                      </a:lnTo>
                      <a:cubicBezTo>
                        <a:pt x="60" y="2"/>
                        <a:pt x="26" y="1"/>
                        <a:pt x="39" y="0"/>
                      </a:cubicBezTo>
                      <a:cubicBezTo>
                        <a:pt x="0" y="1"/>
                        <a:pt x="8" y="3"/>
                        <a:pt x="30" y="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70" name="Google Shape;770;p6"/>
                <p:cNvSpPr/>
                <p:nvPr/>
              </p:nvSpPr>
              <p:spPr>
                <a:xfrm>
                  <a:off x="12022138" y="1532939"/>
                  <a:ext cx="19050" cy="1231"/>
                </a:xfrm>
                <a:custGeom>
                  <a:avLst/>
                  <a:gdLst/>
                  <a:ahLst/>
                  <a:cxnLst/>
                  <a:rect l="l" t="t" r="r" b="b"/>
                  <a:pathLst>
                    <a:path w="20" h="2" extrusionOk="0">
                      <a:moveTo>
                        <a:pt x="0" y="2"/>
                      </a:moveTo>
                      <a:lnTo>
                        <a:pt x="0" y="2"/>
                      </a:lnTo>
                      <a:lnTo>
                        <a:pt x="20" y="1"/>
                      </a:lnTo>
                      <a:cubicBezTo>
                        <a:pt x="16" y="0"/>
                        <a:pt x="11" y="0"/>
                        <a:pt x="0"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71" name="Google Shape;771;p6"/>
                <p:cNvSpPr/>
                <p:nvPr/>
              </p:nvSpPr>
              <p:spPr>
                <a:xfrm>
                  <a:off x="12041188" y="1531708"/>
                  <a:ext cx="39687" cy="6155"/>
                </a:xfrm>
                <a:custGeom>
                  <a:avLst/>
                  <a:gdLst/>
                  <a:ahLst/>
                  <a:cxnLst/>
                  <a:rect l="l" t="t" r="r" b="b"/>
                  <a:pathLst>
                    <a:path w="41" h="6" extrusionOk="0">
                      <a:moveTo>
                        <a:pt x="41" y="0"/>
                      </a:moveTo>
                      <a:lnTo>
                        <a:pt x="41" y="0"/>
                      </a:lnTo>
                      <a:lnTo>
                        <a:pt x="0" y="2"/>
                      </a:lnTo>
                      <a:cubicBezTo>
                        <a:pt x="5" y="3"/>
                        <a:pt x="6" y="6"/>
                        <a:pt x="19" y="1"/>
                      </a:cubicBezTo>
                      <a:cubicBezTo>
                        <a:pt x="15" y="3"/>
                        <a:pt x="23" y="1"/>
                        <a:pt x="41"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72" name="Google Shape;772;p6"/>
                <p:cNvSpPr/>
                <p:nvPr/>
              </p:nvSpPr>
              <p:spPr>
                <a:xfrm>
                  <a:off x="11831638" y="1526784"/>
                  <a:ext cx="42862" cy="4924"/>
                </a:xfrm>
                <a:custGeom>
                  <a:avLst/>
                  <a:gdLst/>
                  <a:ahLst/>
                  <a:cxnLst/>
                  <a:rect l="l" t="t" r="r" b="b"/>
                  <a:pathLst>
                    <a:path w="45" h="6" extrusionOk="0">
                      <a:moveTo>
                        <a:pt x="2" y="0"/>
                      </a:moveTo>
                      <a:lnTo>
                        <a:pt x="2" y="0"/>
                      </a:lnTo>
                      <a:cubicBezTo>
                        <a:pt x="0" y="1"/>
                        <a:pt x="15" y="4"/>
                        <a:pt x="18" y="6"/>
                      </a:cubicBezTo>
                      <a:lnTo>
                        <a:pt x="45" y="4"/>
                      </a:lnTo>
                      <a:cubicBezTo>
                        <a:pt x="31" y="3"/>
                        <a:pt x="4" y="2"/>
                        <a:pt x="2"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73" name="Google Shape;773;p6"/>
                <p:cNvSpPr/>
                <p:nvPr/>
              </p:nvSpPr>
              <p:spPr>
                <a:xfrm>
                  <a:off x="11809413" y="1531708"/>
                  <a:ext cx="41275" cy="2462"/>
                </a:xfrm>
                <a:custGeom>
                  <a:avLst/>
                  <a:gdLst/>
                  <a:ahLst/>
                  <a:cxnLst/>
                  <a:rect l="l" t="t" r="r" b="b"/>
                  <a:pathLst>
                    <a:path w="44" h="3" extrusionOk="0">
                      <a:moveTo>
                        <a:pt x="42" y="0"/>
                      </a:moveTo>
                      <a:lnTo>
                        <a:pt x="42" y="0"/>
                      </a:lnTo>
                      <a:lnTo>
                        <a:pt x="0" y="3"/>
                      </a:lnTo>
                      <a:cubicBezTo>
                        <a:pt x="37" y="3"/>
                        <a:pt x="44" y="2"/>
                        <a:pt x="42"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74" name="Google Shape;774;p6"/>
                <p:cNvSpPr/>
                <p:nvPr/>
              </p:nvSpPr>
              <p:spPr>
                <a:xfrm>
                  <a:off x="12003088" y="1537863"/>
                  <a:ext cx="77787" cy="3693"/>
                </a:xfrm>
                <a:custGeom>
                  <a:avLst/>
                  <a:gdLst/>
                  <a:ahLst/>
                  <a:cxnLst/>
                  <a:rect l="l" t="t" r="r" b="b"/>
                  <a:pathLst>
                    <a:path w="82" h="5" extrusionOk="0">
                      <a:moveTo>
                        <a:pt x="14" y="5"/>
                      </a:moveTo>
                      <a:lnTo>
                        <a:pt x="14" y="5"/>
                      </a:lnTo>
                      <a:lnTo>
                        <a:pt x="82" y="0"/>
                      </a:lnTo>
                      <a:lnTo>
                        <a:pt x="0" y="5"/>
                      </a:lnTo>
                      <a:lnTo>
                        <a:pt x="14" y="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75" name="Google Shape;775;p6"/>
                <p:cNvSpPr/>
                <p:nvPr/>
              </p:nvSpPr>
              <p:spPr>
                <a:xfrm>
                  <a:off x="11664950" y="1523092"/>
                  <a:ext cx="39687" cy="4924"/>
                </a:xfrm>
                <a:custGeom>
                  <a:avLst/>
                  <a:gdLst/>
                  <a:ahLst/>
                  <a:cxnLst/>
                  <a:rect l="l" t="t" r="r" b="b"/>
                  <a:pathLst>
                    <a:path w="42" h="5" extrusionOk="0">
                      <a:moveTo>
                        <a:pt x="19" y="4"/>
                      </a:moveTo>
                      <a:lnTo>
                        <a:pt x="19" y="4"/>
                      </a:lnTo>
                      <a:lnTo>
                        <a:pt x="42" y="0"/>
                      </a:lnTo>
                      <a:lnTo>
                        <a:pt x="0" y="5"/>
                      </a:lnTo>
                      <a:lnTo>
                        <a:pt x="19" y="4"/>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76" name="Google Shape;776;p6"/>
                <p:cNvSpPr/>
                <p:nvPr/>
              </p:nvSpPr>
              <p:spPr>
                <a:xfrm>
                  <a:off x="11506200" y="1521861"/>
                  <a:ext cx="92075" cy="4924"/>
                </a:xfrm>
                <a:custGeom>
                  <a:avLst/>
                  <a:gdLst/>
                  <a:ahLst/>
                  <a:cxnLst/>
                  <a:rect l="l" t="t" r="r" b="b"/>
                  <a:pathLst>
                    <a:path w="98" h="6" extrusionOk="0">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77" name="Google Shape;777;p6"/>
                <p:cNvSpPr/>
                <p:nvPr/>
              </p:nvSpPr>
              <p:spPr>
                <a:xfrm>
                  <a:off x="11471275" y="1525554"/>
                  <a:ext cx="34925" cy="3693"/>
                </a:xfrm>
                <a:custGeom>
                  <a:avLst/>
                  <a:gdLst/>
                  <a:ahLst/>
                  <a:cxnLst/>
                  <a:rect l="l" t="t" r="r" b="b"/>
                  <a:pathLst>
                    <a:path w="36" h="3" extrusionOk="0">
                      <a:moveTo>
                        <a:pt x="0" y="3"/>
                      </a:moveTo>
                      <a:lnTo>
                        <a:pt x="0" y="3"/>
                      </a:lnTo>
                      <a:cubicBezTo>
                        <a:pt x="11" y="2"/>
                        <a:pt x="23" y="1"/>
                        <a:pt x="36" y="0"/>
                      </a:cubicBezTo>
                      <a:cubicBezTo>
                        <a:pt x="24" y="0"/>
                        <a:pt x="12" y="1"/>
                        <a:pt x="0" y="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78" name="Google Shape;778;p6"/>
                <p:cNvSpPr/>
                <p:nvPr/>
              </p:nvSpPr>
              <p:spPr>
                <a:xfrm>
                  <a:off x="11710988" y="1529246"/>
                  <a:ext cx="30162" cy="4924"/>
                </a:xfrm>
                <a:custGeom>
                  <a:avLst/>
                  <a:gdLst/>
                  <a:ahLst/>
                  <a:cxnLst/>
                  <a:rect l="l" t="t" r="r" b="b"/>
                  <a:pathLst>
                    <a:path w="32" h="5" extrusionOk="0">
                      <a:moveTo>
                        <a:pt x="32" y="5"/>
                      </a:moveTo>
                      <a:lnTo>
                        <a:pt x="32" y="5"/>
                      </a:lnTo>
                      <a:cubicBezTo>
                        <a:pt x="29" y="4"/>
                        <a:pt x="23" y="1"/>
                        <a:pt x="0" y="0"/>
                      </a:cubicBezTo>
                      <a:lnTo>
                        <a:pt x="16" y="5"/>
                      </a:lnTo>
                      <a:lnTo>
                        <a:pt x="32" y="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79" name="Google Shape;779;p6"/>
                <p:cNvSpPr/>
                <p:nvPr/>
              </p:nvSpPr>
              <p:spPr>
                <a:xfrm>
                  <a:off x="11691938" y="1532939"/>
                  <a:ext cx="34925" cy="1231"/>
                </a:xfrm>
                <a:custGeom>
                  <a:avLst/>
                  <a:gdLst/>
                  <a:ahLst/>
                  <a:cxnLst/>
                  <a:rect l="l" t="t" r="r" b="b"/>
                  <a:pathLst>
                    <a:path w="36" h="1" extrusionOk="0">
                      <a:moveTo>
                        <a:pt x="36" y="1"/>
                      </a:moveTo>
                      <a:lnTo>
                        <a:pt x="36" y="1"/>
                      </a:lnTo>
                      <a:lnTo>
                        <a:pt x="35" y="1"/>
                      </a:lnTo>
                      <a:lnTo>
                        <a:pt x="0" y="0"/>
                      </a:lnTo>
                      <a:lnTo>
                        <a:pt x="36" y="1"/>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80" name="Google Shape;780;p6"/>
                <p:cNvSpPr/>
                <p:nvPr/>
              </p:nvSpPr>
              <p:spPr>
                <a:xfrm>
                  <a:off x="11741150" y="1534170"/>
                  <a:ext cx="4762" cy="0"/>
                </a:xfrm>
                <a:custGeom>
                  <a:avLst/>
                  <a:gdLst/>
                  <a:ahLst/>
                  <a:cxnLst/>
                  <a:rect l="l" t="t" r="r" b="b"/>
                  <a:pathLst>
                    <a:path w="5" h="120000" extrusionOk="0">
                      <a:moveTo>
                        <a:pt x="5" y="0"/>
                      </a:moveTo>
                      <a:lnTo>
                        <a:pt x="5" y="0"/>
                      </a:lnTo>
                      <a:lnTo>
                        <a:pt x="0" y="0"/>
                      </a:lnTo>
                      <a:cubicBezTo>
                        <a:pt x="2" y="0"/>
                        <a:pt x="3" y="0"/>
                        <a:pt x="5"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81" name="Google Shape;781;p6"/>
                <p:cNvSpPr/>
                <p:nvPr/>
              </p:nvSpPr>
              <p:spPr>
                <a:xfrm>
                  <a:off x="11841163" y="1537863"/>
                  <a:ext cx="71437" cy="8617"/>
                </a:xfrm>
                <a:custGeom>
                  <a:avLst/>
                  <a:gdLst/>
                  <a:ahLst/>
                  <a:cxnLst/>
                  <a:rect l="l" t="t" r="r" b="b"/>
                  <a:pathLst>
                    <a:path w="75" h="9" extrusionOk="0">
                      <a:moveTo>
                        <a:pt x="75" y="0"/>
                      </a:moveTo>
                      <a:lnTo>
                        <a:pt x="75" y="0"/>
                      </a:lnTo>
                      <a:cubicBezTo>
                        <a:pt x="51" y="3"/>
                        <a:pt x="0" y="5"/>
                        <a:pt x="49" y="9"/>
                      </a:cubicBezTo>
                      <a:cubicBezTo>
                        <a:pt x="66" y="6"/>
                        <a:pt x="38" y="4"/>
                        <a:pt x="75"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82" name="Google Shape;782;p6"/>
                <p:cNvSpPr/>
                <p:nvPr/>
              </p:nvSpPr>
              <p:spPr>
                <a:xfrm>
                  <a:off x="11764963" y="1535401"/>
                  <a:ext cx="44450" cy="3693"/>
                </a:xfrm>
                <a:custGeom>
                  <a:avLst/>
                  <a:gdLst/>
                  <a:ahLst/>
                  <a:cxnLst/>
                  <a:rect l="l" t="t" r="r" b="b"/>
                  <a:pathLst>
                    <a:path w="47" h="4" extrusionOk="0">
                      <a:moveTo>
                        <a:pt x="0" y="3"/>
                      </a:moveTo>
                      <a:lnTo>
                        <a:pt x="0" y="3"/>
                      </a:lnTo>
                      <a:lnTo>
                        <a:pt x="44" y="4"/>
                      </a:lnTo>
                      <a:cubicBezTo>
                        <a:pt x="43" y="3"/>
                        <a:pt x="35" y="1"/>
                        <a:pt x="47" y="0"/>
                      </a:cubicBezTo>
                      <a:lnTo>
                        <a:pt x="0" y="3"/>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83" name="Google Shape;783;p6"/>
                <p:cNvSpPr/>
                <p:nvPr/>
              </p:nvSpPr>
              <p:spPr>
                <a:xfrm>
                  <a:off x="11744325" y="1537863"/>
                  <a:ext cx="20637" cy="2462"/>
                </a:xfrm>
                <a:custGeom>
                  <a:avLst/>
                  <a:gdLst/>
                  <a:ahLst/>
                  <a:cxnLst/>
                  <a:rect l="l" t="t" r="r" b="b"/>
                  <a:pathLst>
                    <a:path w="22" h="2" extrusionOk="0">
                      <a:moveTo>
                        <a:pt x="0" y="2"/>
                      </a:moveTo>
                      <a:lnTo>
                        <a:pt x="0" y="2"/>
                      </a:lnTo>
                      <a:lnTo>
                        <a:pt x="22" y="0"/>
                      </a:lnTo>
                      <a:lnTo>
                        <a:pt x="5" y="0"/>
                      </a:lnTo>
                      <a:lnTo>
                        <a:pt x="0" y="2"/>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84" name="Google Shape;784;p6"/>
                <p:cNvSpPr/>
                <p:nvPr/>
              </p:nvSpPr>
              <p:spPr>
                <a:xfrm>
                  <a:off x="11482388" y="1531708"/>
                  <a:ext cx="85725" cy="3693"/>
                </a:xfrm>
                <a:custGeom>
                  <a:avLst/>
                  <a:gdLst/>
                  <a:ahLst/>
                  <a:cxnLst/>
                  <a:rect l="l" t="t" r="r" b="b"/>
                  <a:pathLst>
                    <a:path w="90" h="4" extrusionOk="0">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85" name="Google Shape;785;p6"/>
                <p:cNvSpPr/>
                <p:nvPr/>
              </p:nvSpPr>
              <p:spPr>
                <a:xfrm>
                  <a:off x="11626850" y="1532939"/>
                  <a:ext cx="4762" cy="1231"/>
                </a:xfrm>
                <a:custGeom>
                  <a:avLst/>
                  <a:gdLst/>
                  <a:ahLst/>
                  <a:cxnLst/>
                  <a:rect l="l" t="t" r="r" b="b"/>
                  <a:pathLst>
                    <a:path w="5" h="1" extrusionOk="0">
                      <a:moveTo>
                        <a:pt x="5" y="0"/>
                      </a:moveTo>
                      <a:lnTo>
                        <a:pt x="5" y="0"/>
                      </a:lnTo>
                      <a:lnTo>
                        <a:pt x="0" y="1"/>
                      </a:lnTo>
                      <a:cubicBezTo>
                        <a:pt x="3" y="1"/>
                        <a:pt x="5" y="1"/>
                        <a:pt x="5"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86" name="Google Shape;786;p6"/>
                <p:cNvSpPr/>
                <p:nvPr/>
              </p:nvSpPr>
              <p:spPr>
                <a:xfrm>
                  <a:off x="11261725" y="1534170"/>
                  <a:ext cx="4762" cy="0"/>
                </a:xfrm>
                <a:custGeom>
                  <a:avLst/>
                  <a:gdLst/>
                  <a:ahLst/>
                  <a:cxnLst/>
                  <a:rect l="l" t="t" r="r" b="b"/>
                  <a:pathLst>
                    <a:path w="5" h="1" extrusionOk="0">
                      <a:moveTo>
                        <a:pt x="0" y="0"/>
                      </a:moveTo>
                      <a:lnTo>
                        <a:pt x="0" y="0"/>
                      </a:lnTo>
                      <a:lnTo>
                        <a:pt x="4" y="0"/>
                      </a:lnTo>
                      <a:cubicBezTo>
                        <a:pt x="4" y="0"/>
                        <a:pt x="4" y="0"/>
                        <a:pt x="5" y="0"/>
                      </a:cubicBezTo>
                      <a:lnTo>
                        <a:pt x="0" y="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87" name="Google Shape;787;p6"/>
                <p:cNvSpPr/>
                <p:nvPr/>
              </p:nvSpPr>
              <p:spPr>
                <a:xfrm>
                  <a:off x="11553825" y="1534170"/>
                  <a:ext cx="44450" cy="2462"/>
                </a:xfrm>
                <a:custGeom>
                  <a:avLst/>
                  <a:gdLst/>
                  <a:ahLst/>
                  <a:cxnLst/>
                  <a:rect l="l" t="t" r="r" b="b"/>
                  <a:pathLst>
                    <a:path w="47" h="2" extrusionOk="0">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88" name="Google Shape;788;p6"/>
                <p:cNvSpPr/>
                <p:nvPr/>
              </p:nvSpPr>
              <p:spPr>
                <a:xfrm>
                  <a:off x="11409363" y="1529246"/>
                  <a:ext cx="31750" cy="2462"/>
                </a:xfrm>
                <a:custGeom>
                  <a:avLst/>
                  <a:gdLst/>
                  <a:ahLst/>
                  <a:cxnLst/>
                  <a:rect l="l" t="t" r="r" b="b"/>
                  <a:pathLst>
                    <a:path w="33" h="3" extrusionOk="0">
                      <a:moveTo>
                        <a:pt x="0" y="1"/>
                      </a:moveTo>
                      <a:lnTo>
                        <a:pt x="0" y="1"/>
                      </a:lnTo>
                      <a:cubicBezTo>
                        <a:pt x="10" y="2"/>
                        <a:pt x="21" y="3"/>
                        <a:pt x="33" y="3"/>
                      </a:cubicBezTo>
                      <a:cubicBezTo>
                        <a:pt x="23" y="2"/>
                        <a:pt x="3" y="0"/>
                        <a:pt x="0" y="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89" name="Google Shape;789;p6"/>
                <p:cNvSpPr/>
                <p:nvPr/>
              </p:nvSpPr>
              <p:spPr>
                <a:xfrm>
                  <a:off x="11618913" y="1531708"/>
                  <a:ext cx="6350" cy="0"/>
                </a:xfrm>
                <a:custGeom>
                  <a:avLst/>
                  <a:gdLst/>
                  <a:ahLst/>
                  <a:cxnLst/>
                  <a:rect l="l" t="t" r="r" b="b"/>
                  <a:pathLst>
                    <a:path w="6" h="1" extrusionOk="0">
                      <a:moveTo>
                        <a:pt x="3" y="0"/>
                      </a:moveTo>
                      <a:lnTo>
                        <a:pt x="3" y="0"/>
                      </a:lnTo>
                      <a:lnTo>
                        <a:pt x="6" y="0"/>
                      </a:lnTo>
                      <a:cubicBezTo>
                        <a:pt x="0" y="0"/>
                        <a:pt x="0" y="0"/>
                        <a:pt x="3"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90" name="Google Shape;790;p6"/>
                <p:cNvSpPr/>
                <p:nvPr/>
              </p:nvSpPr>
              <p:spPr>
                <a:xfrm>
                  <a:off x="11598275" y="1531708"/>
                  <a:ext cx="28575" cy="2462"/>
                </a:xfrm>
                <a:custGeom>
                  <a:avLst/>
                  <a:gdLst/>
                  <a:ahLst/>
                  <a:cxnLst/>
                  <a:rect l="l" t="t" r="r" b="b"/>
                  <a:pathLst>
                    <a:path w="31" h="3" extrusionOk="0">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91" name="Google Shape;791;p6"/>
                <p:cNvSpPr/>
                <p:nvPr/>
              </p:nvSpPr>
              <p:spPr>
                <a:xfrm>
                  <a:off x="11137900" y="1534170"/>
                  <a:ext cx="188912" cy="23388"/>
                </a:xfrm>
                <a:custGeom>
                  <a:avLst/>
                  <a:gdLst/>
                  <a:ahLst/>
                  <a:cxnLst/>
                  <a:rect l="l" t="t" r="r" b="b"/>
                  <a:pathLst>
                    <a:path w="198" h="27" extrusionOk="0">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92" name="Google Shape;792;p6"/>
                <p:cNvSpPr/>
                <p:nvPr/>
              </p:nvSpPr>
              <p:spPr>
                <a:xfrm>
                  <a:off x="11266488" y="1529246"/>
                  <a:ext cx="95250" cy="4924"/>
                </a:xfrm>
                <a:custGeom>
                  <a:avLst/>
                  <a:gdLst/>
                  <a:ahLst/>
                  <a:cxnLst/>
                  <a:rect l="l" t="t" r="r" b="b"/>
                  <a:pathLst>
                    <a:path w="100" h="6" extrusionOk="0">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93" name="Google Shape;793;p6"/>
                <p:cNvSpPr/>
                <p:nvPr/>
              </p:nvSpPr>
              <p:spPr>
                <a:xfrm>
                  <a:off x="11361738" y="1531708"/>
                  <a:ext cx="134937" cy="12309"/>
                </a:xfrm>
                <a:custGeom>
                  <a:avLst/>
                  <a:gdLst/>
                  <a:ahLst/>
                  <a:cxnLst/>
                  <a:rect l="l" t="t" r="r" b="b"/>
                  <a:pathLst>
                    <a:path w="142" h="14" extrusionOk="0">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94" name="Google Shape;794;p6"/>
                <p:cNvSpPr/>
                <p:nvPr/>
              </p:nvSpPr>
              <p:spPr>
                <a:xfrm>
                  <a:off x="11834813" y="1552634"/>
                  <a:ext cx="9525" cy="1231"/>
                </a:xfrm>
                <a:custGeom>
                  <a:avLst/>
                  <a:gdLst/>
                  <a:ahLst/>
                  <a:cxnLst/>
                  <a:rect l="l" t="t" r="r" b="b"/>
                  <a:pathLst>
                    <a:path w="11" h="1" extrusionOk="0">
                      <a:moveTo>
                        <a:pt x="11" y="1"/>
                      </a:moveTo>
                      <a:lnTo>
                        <a:pt x="11" y="1"/>
                      </a:lnTo>
                      <a:cubicBezTo>
                        <a:pt x="8" y="1"/>
                        <a:pt x="8" y="1"/>
                        <a:pt x="8" y="0"/>
                      </a:cubicBezTo>
                      <a:cubicBezTo>
                        <a:pt x="2" y="1"/>
                        <a:pt x="0" y="1"/>
                        <a:pt x="11" y="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95" name="Google Shape;795;p6"/>
                <p:cNvSpPr/>
                <p:nvPr/>
              </p:nvSpPr>
              <p:spPr>
                <a:xfrm>
                  <a:off x="11764963" y="1542787"/>
                  <a:ext cx="117475" cy="9847"/>
                </a:xfrm>
                <a:custGeom>
                  <a:avLst/>
                  <a:gdLst/>
                  <a:ahLst/>
                  <a:cxnLst/>
                  <a:rect l="l" t="t" r="r" b="b"/>
                  <a:pathLst>
                    <a:path w="122" h="12" extrusionOk="0">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96" name="Google Shape;796;p6"/>
                <p:cNvSpPr/>
                <p:nvPr/>
              </p:nvSpPr>
              <p:spPr>
                <a:xfrm>
                  <a:off x="11555413" y="1544017"/>
                  <a:ext cx="69850" cy="4924"/>
                </a:xfrm>
                <a:custGeom>
                  <a:avLst/>
                  <a:gdLst/>
                  <a:ahLst/>
                  <a:cxnLst/>
                  <a:rect l="l" t="t" r="r" b="b"/>
                  <a:pathLst>
                    <a:path w="74" h="6" extrusionOk="0">
                      <a:moveTo>
                        <a:pt x="70" y="0"/>
                      </a:moveTo>
                      <a:lnTo>
                        <a:pt x="70" y="0"/>
                      </a:lnTo>
                      <a:lnTo>
                        <a:pt x="0" y="2"/>
                      </a:lnTo>
                      <a:lnTo>
                        <a:pt x="36" y="6"/>
                      </a:lnTo>
                      <a:lnTo>
                        <a:pt x="34" y="4"/>
                      </a:lnTo>
                      <a:cubicBezTo>
                        <a:pt x="74" y="4"/>
                        <a:pt x="65" y="2"/>
                        <a:pt x="70"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97" name="Google Shape;797;p6"/>
                <p:cNvSpPr/>
                <p:nvPr/>
              </p:nvSpPr>
              <p:spPr>
                <a:xfrm>
                  <a:off x="11223625" y="1528016"/>
                  <a:ext cx="38100" cy="6155"/>
                </a:xfrm>
                <a:custGeom>
                  <a:avLst/>
                  <a:gdLst/>
                  <a:ahLst/>
                  <a:cxnLst/>
                  <a:rect l="l" t="t" r="r" b="b"/>
                  <a:pathLst>
                    <a:path w="40" h="7" extrusionOk="0">
                      <a:moveTo>
                        <a:pt x="31" y="5"/>
                      </a:moveTo>
                      <a:lnTo>
                        <a:pt x="31" y="5"/>
                      </a:lnTo>
                      <a:lnTo>
                        <a:pt x="40" y="0"/>
                      </a:lnTo>
                      <a:lnTo>
                        <a:pt x="0" y="7"/>
                      </a:lnTo>
                      <a:lnTo>
                        <a:pt x="31" y="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98" name="Google Shape;798;p6"/>
                <p:cNvSpPr/>
                <p:nvPr/>
              </p:nvSpPr>
              <p:spPr>
                <a:xfrm>
                  <a:off x="11145838" y="1529246"/>
                  <a:ext cx="22225" cy="2462"/>
                </a:xfrm>
                <a:custGeom>
                  <a:avLst/>
                  <a:gdLst/>
                  <a:ahLst/>
                  <a:cxnLst/>
                  <a:rect l="l" t="t" r="r" b="b"/>
                  <a:pathLst>
                    <a:path w="24" h="4" extrusionOk="0">
                      <a:moveTo>
                        <a:pt x="21" y="4"/>
                      </a:moveTo>
                      <a:lnTo>
                        <a:pt x="21" y="4"/>
                      </a:lnTo>
                      <a:lnTo>
                        <a:pt x="24" y="0"/>
                      </a:lnTo>
                      <a:lnTo>
                        <a:pt x="0" y="3"/>
                      </a:lnTo>
                      <a:lnTo>
                        <a:pt x="21" y="4"/>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799" name="Google Shape;799;p6"/>
                <p:cNvSpPr/>
                <p:nvPr/>
              </p:nvSpPr>
              <p:spPr>
                <a:xfrm>
                  <a:off x="6197600" y="1566174"/>
                  <a:ext cx="20637" cy="1231"/>
                </a:xfrm>
                <a:custGeom>
                  <a:avLst/>
                  <a:gdLst/>
                  <a:ahLst/>
                  <a:cxnLst/>
                  <a:rect l="l" t="t" r="r" b="b"/>
                  <a:pathLst>
                    <a:path w="21" h="1" extrusionOk="0">
                      <a:moveTo>
                        <a:pt x="21" y="0"/>
                      </a:moveTo>
                      <a:lnTo>
                        <a:pt x="21" y="0"/>
                      </a:lnTo>
                      <a:lnTo>
                        <a:pt x="0" y="1"/>
                      </a:lnTo>
                      <a:cubicBezTo>
                        <a:pt x="10" y="0"/>
                        <a:pt x="16" y="0"/>
                        <a:pt x="21"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00" name="Google Shape;800;p6"/>
                <p:cNvSpPr/>
                <p:nvPr/>
              </p:nvSpPr>
              <p:spPr>
                <a:xfrm>
                  <a:off x="6356350" y="1564943"/>
                  <a:ext cx="9525" cy="1231"/>
                </a:xfrm>
                <a:custGeom>
                  <a:avLst/>
                  <a:gdLst/>
                  <a:ahLst/>
                  <a:cxnLst/>
                  <a:rect l="l" t="t" r="r" b="b"/>
                  <a:pathLst>
                    <a:path w="10" h="2" extrusionOk="0">
                      <a:moveTo>
                        <a:pt x="6" y="2"/>
                      </a:moveTo>
                      <a:lnTo>
                        <a:pt x="6" y="2"/>
                      </a:lnTo>
                      <a:lnTo>
                        <a:pt x="10" y="0"/>
                      </a:lnTo>
                      <a:cubicBezTo>
                        <a:pt x="3" y="1"/>
                        <a:pt x="0" y="2"/>
                        <a:pt x="6"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01" name="Google Shape;801;p6"/>
                <p:cNvSpPr/>
                <p:nvPr/>
              </p:nvSpPr>
              <p:spPr>
                <a:xfrm>
                  <a:off x="8950325" y="1521861"/>
                  <a:ext cx="61912" cy="7386"/>
                </a:xfrm>
                <a:custGeom>
                  <a:avLst/>
                  <a:gdLst/>
                  <a:ahLst/>
                  <a:cxnLst/>
                  <a:rect l="l" t="t" r="r" b="b"/>
                  <a:pathLst>
                    <a:path w="65" h="9" extrusionOk="0">
                      <a:moveTo>
                        <a:pt x="65" y="9"/>
                      </a:moveTo>
                      <a:lnTo>
                        <a:pt x="65" y="9"/>
                      </a:lnTo>
                      <a:cubicBezTo>
                        <a:pt x="34" y="5"/>
                        <a:pt x="0" y="0"/>
                        <a:pt x="4" y="4"/>
                      </a:cubicBezTo>
                      <a:lnTo>
                        <a:pt x="13" y="8"/>
                      </a:lnTo>
                      <a:cubicBezTo>
                        <a:pt x="35" y="7"/>
                        <a:pt x="51" y="8"/>
                        <a:pt x="65" y="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02" name="Google Shape;802;p6"/>
                <p:cNvSpPr/>
                <p:nvPr/>
              </p:nvSpPr>
              <p:spPr>
                <a:xfrm>
                  <a:off x="7537450" y="1546479"/>
                  <a:ext cx="28575" cy="3693"/>
                </a:xfrm>
                <a:custGeom>
                  <a:avLst/>
                  <a:gdLst/>
                  <a:ahLst/>
                  <a:cxnLst/>
                  <a:rect l="l" t="t" r="r" b="b"/>
                  <a:pathLst>
                    <a:path w="29" h="4" extrusionOk="0">
                      <a:moveTo>
                        <a:pt x="0" y="3"/>
                      </a:moveTo>
                      <a:lnTo>
                        <a:pt x="0" y="3"/>
                      </a:lnTo>
                      <a:lnTo>
                        <a:pt x="9" y="4"/>
                      </a:lnTo>
                      <a:lnTo>
                        <a:pt x="29" y="0"/>
                      </a:lnTo>
                      <a:lnTo>
                        <a:pt x="0" y="3"/>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03" name="Google Shape;803;p6"/>
                <p:cNvSpPr/>
                <p:nvPr/>
              </p:nvSpPr>
              <p:spPr>
                <a:xfrm>
                  <a:off x="7478713" y="1562481"/>
                  <a:ext cx="38100" cy="2462"/>
                </a:xfrm>
                <a:custGeom>
                  <a:avLst/>
                  <a:gdLst/>
                  <a:ahLst/>
                  <a:cxnLst/>
                  <a:rect l="l" t="t" r="r" b="b"/>
                  <a:pathLst>
                    <a:path w="40" h="3" extrusionOk="0">
                      <a:moveTo>
                        <a:pt x="40" y="3"/>
                      </a:moveTo>
                      <a:lnTo>
                        <a:pt x="40" y="3"/>
                      </a:lnTo>
                      <a:lnTo>
                        <a:pt x="0" y="0"/>
                      </a:lnTo>
                      <a:cubicBezTo>
                        <a:pt x="9" y="1"/>
                        <a:pt x="22" y="2"/>
                        <a:pt x="40" y="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04" name="Google Shape;804;p6"/>
                <p:cNvSpPr/>
                <p:nvPr/>
              </p:nvSpPr>
              <p:spPr>
                <a:xfrm>
                  <a:off x="5410200" y="1568636"/>
                  <a:ext cx="36512" cy="3693"/>
                </a:xfrm>
                <a:custGeom>
                  <a:avLst/>
                  <a:gdLst/>
                  <a:ahLst/>
                  <a:cxnLst/>
                  <a:rect l="l" t="t" r="r" b="b"/>
                  <a:pathLst>
                    <a:path w="38" h="5" extrusionOk="0">
                      <a:moveTo>
                        <a:pt x="24" y="0"/>
                      </a:moveTo>
                      <a:lnTo>
                        <a:pt x="24" y="0"/>
                      </a:lnTo>
                      <a:lnTo>
                        <a:pt x="0" y="5"/>
                      </a:lnTo>
                      <a:cubicBezTo>
                        <a:pt x="38" y="5"/>
                        <a:pt x="21" y="3"/>
                        <a:pt x="24"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05" name="Google Shape;805;p6"/>
                <p:cNvSpPr/>
                <p:nvPr/>
              </p:nvSpPr>
              <p:spPr>
                <a:xfrm>
                  <a:off x="10206038" y="1530477"/>
                  <a:ext cx="61912" cy="4924"/>
                </a:xfrm>
                <a:custGeom>
                  <a:avLst/>
                  <a:gdLst/>
                  <a:ahLst/>
                  <a:cxnLst/>
                  <a:rect l="l" t="t" r="r" b="b"/>
                  <a:pathLst>
                    <a:path w="65" h="6" extrusionOk="0">
                      <a:moveTo>
                        <a:pt x="65" y="3"/>
                      </a:moveTo>
                      <a:lnTo>
                        <a:pt x="65" y="3"/>
                      </a:lnTo>
                      <a:cubicBezTo>
                        <a:pt x="39" y="1"/>
                        <a:pt x="18" y="0"/>
                        <a:pt x="0" y="0"/>
                      </a:cubicBezTo>
                      <a:cubicBezTo>
                        <a:pt x="32" y="2"/>
                        <a:pt x="57" y="6"/>
                        <a:pt x="65" y="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06" name="Google Shape;806;p6"/>
                <p:cNvSpPr/>
                <p:nvPr/>
              </p:nvSpPr>
              <p:spPr>
                <a:xfrm>
                  <a:off x="6257925" y="1525554"/>
                  <a:ext cx="19050" cy="2462"/>
                </a:xfrm>
                <a:custGeom>
                  <a:avLst/>
                  <a:gdLst/>
                  <a:ahLst/>
                  <a:cxnLst/>
                  <a:rect l="l" t="t" r="r" b="b"/>
                  <a:pathLst>
                    <a:path w="21" h="2" extrusionOk="0">
                      <a:moveTo>
                        <a:pt x="18" y="0"/>
                      </a:moveTo>
                      <a:lnTo>
                        <a:pt x="18" y="0"/>
                      </a:lnTo>
                      <a:cubicBezTo>
                        <a:pt x="5" y="1"/>
                        <a:pt x="0" y="2"/>
                        <a:pt x="0" y="2"/>
                      </a:cubicBezTo>
                      <a:cubicBezTo>
                        <a:pt x="13" y="2"/>
                        <a:pt x="21" y="1"/>
                        <a:pt x="18"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07" name="Google Shape;807;p6"/>
                <p:cNvSpPr/>
                <p:nvPr/>
              </p:nvSpPr>
              <p:spPr>
                <a:xfrm>
                  <a:off x="10134600" y="1528016"/>
                  <a:ext cx="71437" cy="3693"/>
                </a:xfrm>
                <a:custGeom>
                  <a:avLst/>
                  <a:gdLst/>
                  <a:ahLst/>
                  <a:cxnLst/>
                  <a:rect l="l" t="t" r="r" b="b"/>
                  <a:pathLst>
                    <a:path w="75" h="4" extrusionOk="0">
                      <a:moveTo>
                        <a:pt x="0" y="3"/>
                      </a:moveTo>
                      <a:lnTo>
                        <a:pt x="0" y="3"/>
                      </a:lnTo>
                      <a:lnTo>
                        <a:pt x="13" y="4"/>
                      </a:lnTo>
                      <a:cubicBezTo>
                        <a:pt x="32" y="3"/>
                        <a:pt x="52" y="2"/>
                        <a:pt x="75" y="3"/>
                      </a:cubicBezTo>
                      <a:cubicBezTo>
                        <a:pt x="52" y="1"/>
                        <a:pt x="25" y="0"/>
                        <a:pt x="0" y="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08" name="Google Shape;808;p6"/>
                <p:cNvSpPr/>
                <p:nvPr/>
              </p:nvSpPr>
              <p:spPr>
                <a:xfrm>
                  <a:off x="2582863" y="1560020"/>
                  <a:ext cx="7937" cy="1231"/>
                </a:xfrm>
                <a:custGeom>
                  <a:avLst/>
                  <a:gdLst/>
                  <a:ahLst/>
                  <a:cxnLst/>
                  <a:rect l="l" t="t" r="r" b="b"/>
                  <a:pathLst>
                    <a:path w="8" h="1" extrusionOk="0">
                      <a:moveTo>
                        <a:pt x="8" y="1"/>
                      </a:moveTo>
                      <a:lnTo>
                        <a:pt x="8" y="1"/>
                      </a:lnTo>
                      <a:lnTo>
                        <a:pt x="1" y="0"/>
                      </a:lnTo>
                      <a:cubicBezTo>
                        <a:pt x="0" y="1"/>
                        <a:pt x="3" y="1"/>
                        <a:pt x="8" y="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09" name="Google Shape;809;p6"/>
                <p:cNvSpPr/>
                <p:nvPr/>
              </p:nvSpPr>
              <p:spPr>
                <a:xfrm>
                  <a:off x="1762125" y="1521861"/>
                  <a:ext cx="34925" cy="1231"/>
                </a:xfrm>
                <a:custGeom>
                  <a:avLst/>
                  <a:gdLst/>
                  <a:ahLst/>
                  <a:cxnLst/>
                  <a:rect l="l" t="t" r="r" b="b"/>
                  <a:pathLst>
                    <a:path w="36" h="1" extrusionOk="0">
                      <a:moveTo>
                        <a:pt x="0" y="1"/>
                      </a:moveTo>
                      <a:lnTo>
                        <a:pt x="0" y="1"/>
                      </a:lnTo>
                      <a:cubicBezTo>
                        <a:pt x="9" y="1"/>
                        <a:pt x="23" y="1"/>
                        <a:pt x="36" y="1"/>
                      </a:cubicBezTo>
                      <a:cubicBezTo>
                        <a:pt x="29" y="0"/>
                        <a:pt x="19" y="0"/>
                        <a:pt x="0" y="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10" name="Google Shape;810;p6"/>
                <p:cNvSpPr/>
                <p:nvPr/>
              </p:nvSpPr>
              <p:spPr>
                <a:xfrm>
                  <a:off x="10812463" y="1529246"/>
                  <a:ext cx="19050" cy="1231"/>
                </a:xfrm>
                <a:custGeom>
                  <a:avLst/>
                  <a:gdLst/>
                  <a:ahLst/>
                  <a:cxnLst/>
                  <a:rect l="l" t="t" r="r" b="b"/>
                  <a:pathLst>
                    <a:path w="20" h="1" extrusionOk="0">
                      <a:moveTo>
                        <a:pt x="0" y="1"/>
                      </a:moveTo>
                      <a:lnTo>
                        <a:pt x="0" y="1"/>
                      </a:lnTo>
                      <a:cubicBezTo>
                        <a:pt x="20" y="1"/>
                        <a:pt x="3" y="0"/>
                        <a:pt x="0" y="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11" name="Google Shape;811;p6"/>
                <p:cNvSpPr/>
                <p:nvPr/>
              </p:nvSpPr>
              <p:spPr>
                <a:xfrm>
                  <a:off x="10896600" y="1545248"/>
                  <a:ext cx="7937" cy="2462"/>
                </a:xfrm>
                <a:custGeom>
                  <a:avLst/>
                  <a:gdLst/>
                  <a:ahLst/>
                  <a:cxnLst/>
                  <a:rect l="l" t="t" r="r" b="b"/>
                  <a:pathLst>
                    <a:path w="8" h="3" extrusionOk="0">
                      <a:moveTo>
                        <a:pt x="8" y="0"/>
                      </a:moveTo>
                      <a:lnTo>
                        <a:pt x="8" y="0"/>
                      </a:lnTo>
                      <a:cubicBezTo>
                        <a:pt x="4" y="1"/>
                        <a:pt x="1" y="2"/>
                        <a:pt x="0" y="3"/>
                      </a:cubicBezTo>
                      <a:cubicBezTo>
                        <a:pt x="2" y="2"/>
                        <a:pt x="4" y="1"/>
                        <a:pt x="8"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12" name="Google Shape;812;p6"/>
                <p:cNvSpPr/>
                <p:nvPr/>
              </p:nvSpPr>
              <p:spPr>
                <a:xfrm>
                  <a:off x="9947275" y="1553865"/>
                  <a:ext cx="4762" cy="1231"/>
                </a:xfrm>
                <a:custGeom>
                  <a:avLst/>
                  <a:gdLst/>
                  <a:ahLst/>
                  <a:cxnLst/>
                  <a:rect l="l" t="t" r="r" b="b"/>
                  <a:pathLst>
                    <a:path w="5" h="1" extrusionOk="0">
                      <a:moveTo>
                        <a:pt x="1" y="0"/>
                      </a:moveTo>
                      <a:lnTo>
                        <a:pt x="1" y="0"/>
                      </a:lnTo>
                      <a:lnTo>
                        <a:pt x="0" y="0"/>
                      </a:lnTo>
                      <a:cubicBezTo>
                        <a:pt x="5" y="1"/>
                        <a:pt x="4" y="0"/>
                        <a:pt x="1"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13" name="Google Shape;813;p6"/>
                <p:cNvSpPr/>
                <p:nvPr/>
              </p:nvSpPr>
              <p:spPr>
                <a:xfrm>
                  <a:off x="10817225" y="1531708"/>
                  <a:ext cx="23812" cy="0"/>
                </a:xfrm>
                <a:custGeom>
                  <a:avLst/>
                  <a:gdLst/>
                  <a:ahLst/>
                  <a:cxnLst/>
                  <a:rect l="l" t="t" r="r" b="b"/>
                  <a:pathLst>
                    <a:path w="25" h="1" extrusionOk="0">
                      <a:moveTo>
                        <a:pt x="25" y="0"/>
                      </a:moveTo>
                      <a:lnTo>
                        <a:pt x="25" y="0"/>
                      </a:lnTo>
                      <a:cubicBezTo>
                        <a:pt x="18" y="0"/>
                        <a:pt x="10" y="0"/>
                        <a:pt x="0" y="0"/>
                      </a:cubicBezTo>
                      <a:cubicBezTo>
                        <a:pt x="5" y="0"/>
                        <a:pt x="12" y="0"/>
                        <a:pt x="25"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14" name="Google Shape;814;p6"/>
                <p:cNvSpPr/>
                <p:nvPr/>
              </p:nvSpPr>
              <p:spPr>
                <a:xfrm>
                  <a:off x="10836275" y="1529246"/>
                  <a:ext cx="19050" cy="1231"/>
                </a:xfrm>
                <a:custGeom>
                  <a:avLst/>
                  <a:gdLst/>
                  <a:ahLst/>
                  <a:cxnLst/>
                  <a:rect l="l" t="t" r="r" b="b"/>
                  <a:pathLst>
                    <a:path w="20" h="1" extrusionOk="0">
                      <a:moveTo>
                        <a:pt x="0" y="1"/>
                      </a:moveTo>
                      <a:lnTo>
                        <a:pt x="0" y="1"/>
                      </a:lnTo>
                      <a:lnTo>
                        <a:pt x="18" y="1"/>
                      </a:lnTo>
                      <a:cubicBezTo>
                        <a:pt x="20" y="1"/>
                        <a:pt x="18" y="0"/>
                        <a:pt x="0" y="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15" name="Google Shape;815;p6"/>
                <p:cNvSpPr/>
                <p:nvPr/>
              </p:nvSpPr>
              <p:spPr>
                <a:xfrm>
                  <a:off x="10787063" y="1530477"/>
                  <a:ext cx="30162" cy="1231"/>
                </a:xfrm>
                <a:custGeom>
                  <a:avLst/>
                  <a:gdLst/>
                  <a:ahLst/>
                  <a:cxnLst/>
                  <a:rect l="l" t="t" r="r" b="b"/>
                  <a:pathLst>
                    <a:path w="31" h="1" extrusionOk="0">
                      <a:moveTo>
                        <a:pt x="0" y="0"/>
                      </a:moveTo>
                      <a:lnTo>
                        <a:pt x="0" y="0"/>
                      </a:lnTo>
                      <a:cubicBezTo>
                        <a:pt x="11" y="0"/>
                        <a:pt x="21" y="0"/>
                        <a:pt x="31" y="1"/>
                      </a:cubicBezTo>
                      <a:cubicBezTo>
                        <a:pt x="28" y="0"/>
                        <a:pt x="26" y="0"/>
                        <a:pt x="27" y="0"/>
                      </a:cubicBezTo>
                      <a:lnTo>
                        <a:pt x="0" y="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16" name="Google Shape;816;p6"/>
                <p:cNvSpPr/>
                <p:nvPr/>
              </p:nvSpPr>
              <p:spPr>
                <a:xfrm>
                  <a:off x="4092575" y="1552634"/>
                  <a:ext cx="20637" cy="2462"/>
                </a:xfrm>
                <a:custGeom>
                  <a:avLst/>
                  <a:gdLst/>
                  <a:ahLst/>
                  <a:cxnLst/>
                  <a:rect l="l" t="t" r="r" b="b"/>
                  <a:pathLst>
                    <a:path w="23" h="2" extrusionOk="0">
                      <a:moveTo>
                        <a:pt x="23" y="0"/>
                      </a:moveTo>
                      <a:lnTo>
                        <a:pt x="23" y="0"/>
                      </a:lnTo>
                      <a:lnTo>
                        <a:pt x="19" y="0"/>
                      </a:lnTo>
                      <a:cubicBezTo>
                        <a:pt x="0" y="2"/>
                        <a:pt x="8" y="1"/>
                        <a:pt x="23"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17" name="Google Shape;817;p6"/>
                <p:cNvSpPr/>
                <p:nvPr/>
              </p:nvSpPr>
              <p:spPr>
                <a:xfrm>
                  <a:off x="8528050" y="1567405"/>
                  <a:ext cx="3175" cy="1231"/>
                </a:xfrm>
                <a:custGeom>
                  <a:avLst/>
                  <a:gdLst/>
                  <a:ahLst/>
                  <a:cxnLst/>
                  <a:rect l="l" t="t" r="r" b="b"/>
                  <a:pathLst>
                    <a:path w="3" h="1" extrusionOk="0">
                      <a:moveTo>
                        <a:pt x="1" y="1"/>
                      </a:moveTo>
                      <a:lnTo>
                        <a:pt x="1" y="1"/>
                      </a:lnTo>
                      <a:lnTo>
                        <a:pt x="3" y="0"/>
                      </a:lnTo>
                      <a:lnTo>
                        <a:pt x="0" y="0"/>
                      </a:lnTo>
                      <a:lnTo>
                        <a:pt x="1" y="1"/>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18" name="Google Shape;818;p6"/>
                <p:cNvSpPr/>
                <p:nvPr/>
              </p:nvSpPr>
              <p:spPr>
                <a:xfrm>
                  <a:off x="8461375" y="1556326"/>
                  <a:ext cx="66675" cy="14771"/>
                </a:xfrm>
                <a:custGeom>
                  <a:avLst/>
                  <a:gdLst/>
                  <a:ahLst/>
                  <a:cxnLst/>
                  <a:rect l="l" t="t" r="r" b="b"/>
                  <a:pathLst>
                    <a:path w="69" h="17" extrusionOk="0">
                      <a:moveTo>
                        <a:pt x="0" y="17"/>
                      </a:moveTo>
                      <a:lnTo>
                        <a:pt x="0" y="17"/>
                      </a:lnTo>
                      <a:cubicBezTo>
                        <a:pt x="30" y="11"/>
                        <a:pt x="47" y="12"/>
                        <a:pt x="69" y="13"/>
                      </a:cubicBezTo>
                      <a:lnTo>
                        <a:pt x="46" y="0"/>
                      </a:lnTo>
                      <a:lnTo>
                        <a:pt x="0" y="17"/>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19" name="Google Shape;819;p6"/>
                <p:cNvSpPr/>
                <p:nvPr/>
              </p:nvSpPr>
              <p:spPr>
                <a:xfrm>
                  <a:off x="1562100" y="1514475"/>
                  <a:ext cx="9563100" cy="64008"/>
                </a:xfrm>
                <a:custGeom>
                  <a:avLst/>
                  <a:gdLst/>
                  <a:ahLst/>
                  <a:cxnLst/>
                  <a:rect l="l" t="t" r="r" b="b"/>
                  <a:pathLst>
                    <a:path w="10030" h="75" extrusionOk="0">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20" name="Google Shape;820;p6"/>
                <p:cNvSpPr/>
                <p:nvPr/>
              </p:nvSpPr>
              <p:spPr>
                <a:xfrm>
                  <a:off x="7508875" y="1560020"/>
                  <a:ext cx="11112" cy="3693"/>
                </a:xfrm>
                <a:custGeom>
                  <a:avLst/>
                  <a:gdLst/>
                  <a:ahLst/>
                  <a:cxnLst/>
                  <a:rect l="l" t="t" r="r" b="b"/>
                  <a:pathLst>
                    <a:path w="12" h="3" extrusionOk="0">
                      <a:moveTo>
                        <a:pt x="12" y="3"/>
                      </a:moveTo>
                      <a:lnTo>
                        <a:pt x="12" y="3"/>
                      </a:lnTo>
                      <a:cubicBezTo>
                        <a:pt x="8" y="2"/>
                        <a:pt x="7" y="1"/>
                        <a:pt x="6" y="0"/>
                      </a:cubicBezTo>
                      <a:cubicBezTo>
                        <a:pt x="1" y="1"/>
                        <a:pt x="0" y="2"/>
                        <a:pt x="12" y="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21" name="Google Shape;821;p6"/>
                <p:cNvSpPr/>
                <p:nvPr/>
              </p:nvSpPr>
              <p:spPr>
                <a:xfrm>
                  <a:off x="5434013" y="1567405"/>
                  <a:ext cx="4762" cy="1231"/>
                </a:xfrm>
                <a:custGeom>
                  <a:avLst/>
                  <a:gdLst/>
                  <a:ahLst/>
                  <a:cxnLst/>
                  <a:rect l="l" t="t" r="r" b="b"/>
                  <a:pathLst>
                    <a:path w="5" h="1" extrusionOk="0">
                      <a:moveTo>
                        <a:pt x="5" y="1"/>
                      </a:moveTo>
                      <a:lnTo>
                        <a:pt x="5" y="1"/>
                      </a:lnTo>
                      <a:lnTo>
                        <a:pt x="3" y="0"/>
                      </a:lnTo>
                      <a:cubicBezTo>
                        <a:pt x="1" y="1"/>
                        <a:pt x="1" y="1"/>
                        <a:pt x="0" y="1"/>
                      </a:cubicBezTo>
                      <a:lnTo>
                        <a:pt x="5" y="1"/>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22" name="Google Shape;822;p6"/>
                <p:cNvSpPr/>
                <p:nvPr/>
              </p:nvSpPr>
              <p:spPr>
                <a:xfrm>
                  <a:off x="9672638" y="1567405"/>
                  <a:ext cx="25400" cy="2462"/>
                </a:xfrm>
                <a:custGeom>
                  <a:avLst/>
                  <a:gdLst/>
                  <a:ahLst/>
                  <a:cxnLst/>
                  <a:rect l="l" t="t" r="r" b="b"/>
                  <a:pathLst>
                    <a:path w="27" h="3" extrusionOk="0">
                      <a:moveTo>
                        <a:pt x="27" y="3"/>
                      </a:moveTo>
                      <a:lnTo>
                        <a:pt x="27" y="3"/>
                      </a:lnTo>
                      <a:cubicBezTo>
                        <a:pt x="13" y="2"/>
                        <a:pt x="6" y="1"/>
                        <a:pt x="1" y="0"/>
                      </a:cubicBezTo>
                      <a:cubicBezTo>
                        <a:pt x="0" y="1"/>
                        <a:pt x="6" y="2"/>
                        <a:pt x="27" y="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23" name="Google Shape;823;p6"/>
                <p:cNvSpPr/>
                <p:nvPr/>
              </p:nvSpPr>
              <p:spPr>
                <a:xfrm>
                  <a:off x="10966450" y="1529246"/>
                  <a:ext cx="39687" cy="2462"/>
                </a:xfrm>
                <a:custGeom>
                  <a:avLst/>
                  <a:gdLst/>
                  <a:ahLst/>
                  <a:cxnLst/>
                  <a:rect l="l" t="t" r="r" b="b"/>
                  <a:pathLst>
                    <a:path w="42" h="3" extrusionOk="0">
                      <a:moveTo>
                        <a:pt x="42" y="0"/>
                      </a:moveTo>
                      <a:lnTo>
                        <a:pt x="42" y="0"/>
                      </a:lnTo>
                      <a:lnTo>
                        <a:pt x="0" y="1"/>
                      </a:lnTo>
                      <a:cubicBezTo>
                        <a:pt x="20" y="1"/>
                        <a:pt x="27" y="2"/>
                        <a:pt x="38" y="3"/>
                      </a:cubicBezTo>
                      <a:cubicBezTo>
                        <a:pt x="37" y="2"/>
                        <a:pt x="29" y="0"/>
                        <a:pt x="42"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24" name="Google Shape;824;p6"/>
                <p:cNvSpPr/>
                <p:nvPr/>
              </p:nvSpPr>
              <p:spPr>
                <a:xfrm>
                  <a:off x="11329988" y="1552634"/>
                  <a:ext cx="44450" cy="2462"/>
                </a:xfrm>
                <a:custGeom>
                  <a:avLst/>
                  <a:gdLst/>
                  <a:ahLst/>
                  <a:cxnLst/>
                  <a:rect l="l" t="t" r="r" b="b"/>
                  <a:pathLst>
                    <a:path w="46" h="3" extrusionOk="0">
                      <a:moveTo>
                        <a:pt x="27" y="3"/>
                      </a:moveTo>
                      <a:lnTo>
                        <a:pt x="27" y="3"/>
                      </a:lnTo>
                      <a:cubicBezTo>
                        <a:pt x="33" y="2"/>
                        <a:pt x="40" y="3"/>
                        <a:pt x="46" y="2"/>
                      </a:cubicBezTo>
                      <a:lnTo>
                        <a:pt x="44" y="0"/>
                      </a:lnTo>
                      <a:cubicBezTo>
                        <a:pt x="18" y="0"/>
                        <a:pt x="0" y="2"/>
                        <a:pt x="27" y="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25" name="Google Shape;825;p6"/>
                <p:cNvSpPr/>
                <p:nvPr/>
              </p:nvSpPr>
              <p:spPr>
                <a:xfrm>
                  <a:off x="11042650" y="1540325"/>
                  <a:ext cx="60325" cy="6155"/>
                </a:xfrm>
                <a:custGeom>
                  <a:avLst/>
                  <a:gdLst/>
                  <a:ahLst/>
                  <a:cxnLst/>
                  <a:rect l="l" t="t" r="r" b="b"/>
                  <a:pathLst>
                    <a:path w="63" h="7" extrusionOk="0">
                      <a:moveTo>
                        <a:pt x="0" y="3"/>
                      </a:moveTo>
                      <a:lnTo>
                        <a:pt x="0" y="3"/>
                      </a:lnTo>
                      <a:cubicBezTo>
                        <a:pt x="3" y="7"/>
                        <a:pt x="30" y="6"/>
                        <a:pt x="60" y="5"/>
                      </a:cubicBezTo>
                      <a:lnTo>
                        <a:pt x="54" y="5"/>
                      </a:lnTo>
                      <a:cubicBezTo>
                        <a:pt x="63" y="0"/>
                        <a:pt x="31" y="1"/>
                        <a:pt x="0" y="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26" name="Google Shape;826;p6"/>
                <p:cNvSpPr/>
                <p:nvPr/>
              </p:nvSpPr>
              <p:spPr>
                <a:xfrm>
                  <a:off x="11106150" y="1542787"/>
                  <a:ext cx="28575" cy="1231"/>
                </a:xfrm>
                <a:custGeom>
                  <a:avLst/>
                  <a:gdLst/>
                  <a:ahLst/>
                  <a:cxnLst/>
                  <a:rect l="l" t="t" r="r" b="b"/>
                  <a:pathLst>
                    <a:path w="31" h="2" extrusionOk="0">
                      <a:moveTo>
                        <a:pt x="0" y="2"/>
                      </a:moveTo>
                      <a:lnTo>
                        <a:pt x="0" y="2"/>
                      </a:lnTo>
                      <a:cubicBezTo>
                        <a:pt x="10" y="2"/>
                        <a:pt x="19" y="2"/>
                        <a:pt x="28" y="2"/>
                      </a:cubicBezTo>
                      <a:cubicBezTo>
                        <a:pt x="31" y="0"/>
                        <a:pt x="17" y="2"/>
                        <a:pt x="0"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27" name="Google Shape;827;p6"/>
                <p:cNvSpPr/>
                <p:nvPr/>
              </p:nvSpPr>
              <p:spPr>
                <a:xfrm>
                  <a:off x="10679113" y="1525554"/>
                  <a:ext cx="103187" cy="9847"/>
                </a:xfrm>
                <a:custGeom>
                  <a:avLst/>
                  <a:gdLst/>
                  <a:ahLst/>
                  <a:cxnLst/>
                  <a:rect l="l" t="t" r="r" b="b"/>
                  <a:pathLst>
                    <a:path w="109" h="12" extrusionOk="0">
                      <a:moveTo>
                        <a:pt x="77" y="9"/>
                      </a:moveTo>
                      <a:lnTo>
                        <a:pt x="77" y="9"/>
                      </a:lnTo>
                      <a:cubicBezTo>
                        <a:pt x="91" y="10"/>
                        <a:pt x="86" y="4"/>
                        <a:pt x="94" y="6"/>
                      </a:cubicBezTo>
                      <a:cubicBezTo>
                        <a:pt x="109" y="0"/>
                        <a:pt x="0" y="12"/>
                        <a:pt x="77" y="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28" name="Google Shape;828;p6"/>
                <p:cNvSpPr/>
                <p:nvPr/>
              </p:nvSpPr>
              <p:spPr>
                <a:xfrm>
                  <a:off x="11039475" y="1550172"/>
                  <a:ext cx="26987" cy="4924"/>
                </a:xfrm>
                <a:custGeom>
                  <a:avLst/>
                  <a:gdLst/>
                  <a:ahLst/>
                  <a:cxnLst/>
                  <a:rect l="l" t="t" r="r" b="b"/>
                  <a:pathLst>
                    <a:path w="27" h="5" extrusionOk="0">
                      <a:moveTo>
                        <a:pt x="27" y="5"/>
                      </a:moveTo>
                      <a:lnTo>
                        <a:pt x="27" y="5"/>
                      </a:lnTo>
                      <a:lnTo>
                        <a:pt x="16" y="0"/>
                      </a:lnTo>
                      <a:lnTo>
                        <a:pt x="0" y="4"/>
                      </a:lnTo>
                      <a:lnTo>
                        <a:pt x="27" y="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29" name="Google Shape;829;p6"/>
                <p:cNvSpPr/>
                <p:nvPr/>
              </p:nvSpPr>
              <p:spPr>
                <a:xfrm>
                  <a:off x="10841038" y="1548941"/>
                  <a:ext cx="58737" cy="2462"/>
                </a:xfrm>
                <a:custGeom>
                  <a:avLst/>
                  <a:gdLst/>
                  <a:ahLst/>
                  <a:cxnLst/>
                  <a:rect l="l" t="t" r="r" b="b"/>
                  <a:pathLst>
                    <a:path w="61" h="3" extrusionOk="0">
                      <a:moveTo>
                        <a:pt x="1" y="2"/>
                      </a:moveTo>
                      <a:lnTo>
                        <a:pt x="1" y="2"/>
                      </a:lnTo>
                      <a:lnTo>
                        <a:pt x="49" y="3"/>
                      </a:lnTo>
                      <a:cubicBezTo>
                        <a:pt x="48" y="2"/>
                        <a:pt x="54" y="2"/>
                        <a:pt x="61" y="2"/>
                      </a:cubicBezTo>
                      <a:cubicBezTo>
                        <a:pt x="32" y="1"/>
                        <a:pt x="0" y="0"/>
                        <a:pt x="1"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30" name="Google Shape;830;p6"/>
                <p:cNvSpPr/>
                <p:nvPr/>
              </p:nvSpPr>
              <p:spPr>
                <a:xfrm>
                  <a:off x="10899775" y="1550172"/>
                  <a:ext cx="36512" cy="1231"/>
                </a:xfrm>
                <a:custGeom>
                  <a:avLst/>
                  <a:gdLst/>
                  <a:ahLst/>
                  <a:cxnLst/>
                  <a:rect l="l" t="t" r="r" b="b"/>
                  <a:pathLst>
                    <a:path w="38" h="1" extrusionOk="0">
                      <a:moveTo>
                        <a:pt x="0" y="1"/>
                      </a:moveTo>
                      <a:lnTo>
                        <a:pt x="0" y="1"/>
                      </a:lnTo>
                      <a:cubicBezTo>
                        <a:pt x="15" y="1"/>
                        <a:pt x="30" y="1"/>
                        <a:pt x="38" y="0"/>
                      </a:cubicBezTo>
                      <a:cubicBezTo>
                        <a:pt x="30" y="0"/>
                        <a:pt x="12" y="0"/>
                        <a:pt x="0" y="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31" name="Google Shape;831;p6"/>
                <p:cNvSpPr/>
                <p:nvPr/>
              </p:nvSpPr>
              <p:spPr>
                <a:xfrm>
                  <a:off x="10958513" y="1555096"/>
                  <a:ext cx="46037" cy="0"/>
                </a:xfrm>
                <a:custGeom>
                  <a:avLst/>
                  <a:gdLst/>
                  <a:ahLst/>
                  <a:cxnLst/>
                  <a:rect l="l" t="t" r="r" b="b"/>
                  <a:pathLst>
                    <a:path w="47" h="1" extrusionOk="0">
                      <a:moveTo>
                        <a:pt x="47" y="0"/>
                      </a:moveTo>
                      <a:lnTo>
                        <a:pt x="47" y="0"/>
                      </a:lnTo>
                      <a:lnTo>
                        <a:pt x="33" y="0"/>
                      </a:lnTo>
                      <a:lnTo>
                        <a:pt x="0" y="0"/>
                      </a:lnTo>
                      <a:lnTo>
                        <a:pt x="47" y="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32" name="Google Shape;832;p6"/>
                <p:cNvSpPr/>
                <p:nvPr/>
              </p:nvSpPr>
              <p:spPr>
                <a:xfrm>
                  <a:off x="10304463" y="1548941"/>
                  <a:ext cx="61912" cy="3693"/>
                </a:xfrm>
                <a:custGeom>
                  <a:avLst/>
                  <a:gdLst/>
                  <a:ahLst/>
                  <a:cxnLst/>
                  <a:rect l="l" t="t" r="r" b="b"/>
                  <a:pathLst>
                    <a:path w="65" h="4" extrusionOk="0">
                      <a:moveTo>
                        <a:pt x="57" y="0"/>
                      </a:moveTo>
                      <a:lnTo>
                        <a:pt x="57" y="0"/>
                      </a:lnTo>
                      <a:lnTo>
                        <a:pt x="5" y="1"/>
                      </a:lnTo>
                      <a:cubicBezTo>
                        <a:pt x="0" y="3"/>
                        <a:pt x="14" y="4"/>
                        <a:pt x="33" y="4"/>
                      </a:cubicBezTo>
                      <a:cubicBezTo>
                        <a:pt x="45" y="2"/>
                        <a:pt x="65" y="2"/>
                        <a:pt x="57"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33" name="Google Shape;833;p6"/>
                <p:cNvSpPr/>
                <p:nvPr/>
              </p:nvSpPr>
              <p:spPr>
                <a:xfrm>
                  <a:off x="10483850" y="1557558"/>
                  <a:ext cx="23812" cy="6155"/>
                </a:xfrm>
                <a:custGeom>
                  <a:avLst/>
                  <a:gdLst/>
                  <a:ahLst/>
                  <a:cxnLst/>
                  <a:rect l="l" t="t" r="r" b="b"/>
                  <a:pathLst>
                    <a:path w="25" h="7" extrusionOk="0">
                      <a:moveTo>
                        <a:pt x="25" y="4"/>
                      </a:moveTo>
                      <a:lnTo>
                        <a:pt x="25" y="4"/>
                      </a:lnTo>
                      <a:cubicBezTo>
                        <a:pt x="11" y="3"/>
                        <a:pt x="10" y="2"/>
                        <a:pt x="2" y="0"/>
                      </a:cubicBezTo>
                      <a:lnTo>
                        <a:pt x="0" y="7"/>
                      </a:lnTo>
                      <a:lnTo>
                        <a:pt x="25" y="4"/>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34" name="Google Shape;834;p6"/>
                <p:cNvSpPr/>
                <p:nvPr/>
              </p:nvSpPr>
              <p:spPr>
                <a:xfrm>
                  <a:off x="10291763" y="1563712"/>
                  <a:ext cx="117475" cy="2462"/>
                </a:xfrm>
                <a:custGeom>
                  <a:avLst/>
                  <a:gdLst/>
                  <a:ahLst/>
                  <a:cxnLst/>
                  <a:rect l="l" t="t" r="r" b="b"/>
                  <a:pathLst>
                    <a:path w="123" h="4" extrusionOk="0">
                      <a:moveTo>
                        <a:pt x="75" y="0"/>
                      </a:moveTo>
                      <a:lnTo>
                        <a:pt x="75" y="0"/>
                      </a:lnTo>
                      <a:cubicBezTo>
                        <a:pt x="70" y="1"/>
                        <a:pt x="0" y="4"/>
                        <a:pt x="66" y="4"/>
                      </a:cubicBezTo>
                      <a:cubicBezTo>
                        <a:pt x="71" y="2"/>
                        <a:pt x="123" y="1"/>
                        <a:pt x="75"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35" name="Google Shape;835;p6"/>
                <p:cNvSpPr/>
                <p:nvPr/>
              </p:nvSpPr>
              <p:spPr>
                <a:xfrm>
                  <a:off x="9621838" y="1546479"/>
                  <a:ext cx="11112" cy="8617"/>
                </a:xfrm>
                <a:custGeom>
                  <a:avLst/>
                  <a:gdLst/>
                  <a:ahLst/>
                  <a:cxnLst/>
                  <a:rect l="l" t="t" r="r" b="b"/>
                  <a:pathLst>
                    <a:path w="13" h="10" extrusionOk="0">
                      <a:moveTo>
                        <a:pt x="0" y="10"/>
                      </a:moveTo>
                      <a:lnTo>
                        <a:pt x="0" y="10"/>
                      </a:lnTo>
                      <a:lnTo>
                        <a:pt x="13" y="10"/>
                      </a:lnTo>
                      <a:lnTo>
                        <a:pt x="12" y="0"/>
                      </a:lnTo>
                      <a:lnTo>
                        <a:pt x="0" y="1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36" name="Google Shape;836;p6"/>
                <p:cNvSpPr/>
                <p:nvPr/>
              </p:nvSpPr>
              <p:spPr>
                <a:xfrm>
                  <a:off x="8951913" y="1568636"/>
                  <a:ext cx="96837" cy="8617"/>
                </a:xfrm>
                <a:custGeom>
                  <a:avLst/>
                  <a:gdLst/>
                  <a:ahLst/>
                  <a:cxnLst/>
                  <a:rect l="l" t="t" r="r" b="b"/>
                  <a:pathLst>
                    <a:path w="101" h="10" extrusionOk="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37" name="Google Shape;837;p6"/>
                <p:cNvSpPr/>
                <p:nvPr/>
              </p:nvSpPr>
              <p:spPr>
                <a:xfrm>
                  <a:off x="9005888" y="1566174"/>
                  <a:ext cx="17462" cy="2462"/>
                </a:xfrm>
                <a:custGeom>
                  <a:avLst/>
                  <a:gdLst/>
                  <a:ahLst/>
                  <a:cxnLst/>
                  <a:rect l="l" t="t" r="r" b="b"/>
                  <a:pathLst>
                    <a:path w="19" h="2" extrusionOk="0">
                      <a:moveTo>
                        <a:pt x="0" y="2"/>
                      </a:moveTo>
                      <a:lnTo>
                        <a:pt x="0" y="2"/>
                      </a:lnTo>
                      <a:lnTo>
                        <a:pt x="19" y="0"/>
                      </a:lnTo>
                      <a:cubicBezTo>
                        <a:pt x="8" y="1"/>
                        <a:pt x="3" y="1"/>
                        <a:pt x="0"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38" name="Google Shape;838;p6"/>
                <p:cNvSpPr/>
                <p:nvPr/>
              </p:nvSpPr>
              <p:spPr>
                <a:xfrm>
                  <a:off x="1587500" y="1516937"/>
                  <a:ext cx="38100" cy="3693"/>
                </a:xfrm>
                <a:custGeom>
                  <a:avLst/>
                  <a:gdLst/>
                  <a:ahLst/>
                  <a:cxnLst/>
                  <a:rect l="l" t="t" r="r" b="b"/>
                  <a:pathLst>
                    <a:path w="39" h="4" extrusionOk="0">
                      <a:moveTo>
                        <a:pt x="39" y="2"/>
                      </a:moveTo>
                      <a:lnTo>
                        <a:pt x="39" y="2"/>
                      </a:lnTo>
                      <a:lnTo>
                        <a:pt x="0" y="0"/>
                      </a:lnTo>
                      <a:lnTo>
                        <a:pt x="25" y="4"/>
                      </a:lnTo>
                      <a:lnTo>
                        <a:pt x="39" y="2"/>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39" name="Google Shape;839;p6"/>
                <p:cNvSpPr/>
                <p:nvPr/>
              </p:nvSpPr>
              <p:spPr>
                <a:xfrm>
                  <a:off x="1522413" y="1519399"/>
                  <a:ext cx="30162" cy="4924"/>
                </a:xfrm>
                <a:custGeom>
                  <a:avLst/>
                  <a:gdLst/>
                  <a:ahLst/>
                  <a:cxnLst/>
                  <a:rect l="l" t="t" r="r" b="b"/>
                  <a:pathLst>
                    <a:path w="32" h="6" extrusionOk="0">
                      <a:moveTo>
                        <a:pt x="32" y="6"/>
                      </a:moveTo>
                      <a:lnTo>
                        <a:pt x="32" y="6"/>
                      </a:lnTo>
                      <a:lnTo>
                        <a:pt x="23" y="0"/>
                      </a:lnTo>
                      <a:lnTo>
                        <a:pt x="0" y="5"/>
                      </a:lnTo>
                      <a:cubicBezTo>
                        <a:pt x="8" y="5"/>
                        <a:pt x="26" y="5"/>
                        <a:pt x="32" y="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40" name="Google Shape;840;p6"/>
                <p:cNvSpPr/>
                <p:nvPr/>
              </p:nvSpPr>
              <p:spPr>
                <a:xfrm>
                  <a:off x="6650038" y="1573559"/>
                  <a:ext cx="33337" cy="3693"/>
                </a:xfrm>
                <a:custGeom>
                  <a:avLst/>
                  <a:gdLst/>
                  <a:ahLst/>
                  <a:cxnLst/>
                  <a:rect l="l" t="t" r="r" b="b"/>
                  <a:pathLst>
                    <a:path w="34" h="4" extrusionOk="0">
                      <a:moveTo>
                        <a:pt x="31" y="4"/>
                      </a:moveTo>
                      <a:lnTo>
                        <a:pt x="31" y="4"/>
                      </a:lnTo>
                      <a:lnTo>
                        <a:pt x="34" y="2"/>
                      </a:lnTo>
                      <a:cubicBezTo>
                        <a:pt x="28" y="1"/>
                        <a:pt x="18" y="1"/>
                        <a:pt x="0" y="0"/>
                      </a:cubicBezTo>
                      <a:lnTo>
                        <a:pt x="31" y="4"/>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41" name="Google Shape;841;p6"/>
                <p:cNvSpPr/>
                <p:nvPr/>
              </p:nvSpPr>
              <p:spPr>
                <a:xfrm>
                  <a:off x="6162675" y="1566174"/>
                  <a:ext cx="15875" cy="4924"/>
                </a:xfrm>
                <a:custGeom>
                  <a:avLst/>
                  <a:gdLst/>
                  <a:ahLst/>
                  <a:cxnLst/>
                  <a:rect l="l" t="t" r="r" b="b"/>
                  <a:pathLst>
                    <a:path w="17" h="6" extrusionOk="0">
                      <a:moveTo>
                        <a:pt x="8" y="6"/>
                      </a:moveTo>
                      <a:lnTo>
                        <a:pt x="8" y="6"/>
                      </a:lnTo>
                      <a:lnTo>
                        <a:pt x="17" y="6"/>
                      </a:lnTo>
                      <a:lnTo>
                        <a:pt x="0" y="0"/>
                      </a:lnTo>
                      <a:lnTo>
                        <a:pt x="8" y="6"/>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42" name="Google Shape;842;p6"/>
                <p:cNvSpPr/>
                <p:nvPr/>
              </p:nvSpPr>
              <p:spPr>
                <a:xfrm>
                  <a:off x="5738813" y="1571097"/>
                  <a:ext cx="60325" cy="6155"/>
                </a:xfrm>
                <a:custGeom>
                  <a:avLst/>
                  <a:gdLst/>
                  <a:ahLst/>
                  <a:cxnLst/>
                  <a:rect l="l" t="t" r="r" b="b"/>
                  <a:pathLst>
                    <a:path w="63" h="8" extrusionOk="0">
                      <a:moveTo>
                        <a:pt x="5" y="7"/>
                      </a:moveTo>
                      <a:lnTo>
                        <a:pt x="5" y="7"/>
                      </a:lnTo>
                      <a:cubicBezTo>
                        <a:pt x="23" y="8"/>
                        <a:pt x="45" y="6"/>
                        <a:pt x="63" y="7"/>
                      </a:cubicBezTo>
                      <a:cubicBezTo>
                        <a:pt x="23" y="8"/>
                        <a:pt x="0" y="0"/>
                        <a:pt x="5" y="7"/>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grpSp>
      <p:sp>
        <p:nvSpPr>
          <p:cNvPr id="843" name="Google Shape;843;p6"/>
          <p:cNvSpPr txBox="1">
            <a:spLocks noGrp="1"/>
          </p:cNvSpPr>
          <p:nvPr>
            <p:ph type="body" idx="1"/>
          </p:nvPr>
        </p:nvSpPr>
        <p:spPr>
          <a:xfrm>
            <a:off x="7905959" y="3411748"/>
            <a:ext cx="2743200" cy="2743200"/>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2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600"/>
              </a:spcBef>
              <a:spcAft>
                <a:spcPts val="0"/>
              </a:spcAft>
              <a:buClr>
                <a:schemeClr val="lt1"/>
              </a:buClr>
              <a:buSzPts val="1200"/>
              <a:buFont typeface="Consolas"/>
              <a:buNone/>
              <a:defRPr sz="1200" b="0" i="0" u="none" strike="noStrike" cap="none">
                <a:solidFill>
                  <a:schemeClr val="lt1"/>
                </a:solidFill>
                <a:latin typeface="Calibri"/>
                <a:ea typeface="Calibri"/>
                <a:cs typeface="Calibri"/>
                <a:sym typeface="Calibri"/>
              </a:defRPr>
            </a:lvl2pPr>
            <a:lvl3pPr marL="1371600" marR="0" lvl="2" indent="-228600" algn="l" rtl="0">
              <a:lnSpc>
                <a:spcPct val="90000"/>
              </a:lnSpc>
              <a:spcBef>
                <a:spcPts val="6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3pPr>
            <a:lvl4pPr marL="1828800" marR="0" lvl="3" indent="-228600" algn="l" rtl="0">
              <a:lnSpc>
                <a:spcPct val="90000"/>
              </a:lnSpc>
              <a:spcBef>
                <a:spcPts val="600"/>
              </a:spcBef>
              <a:spcAft>
                <a:spcPts val="0"/>
              </a:spcAft>
              <a:buClr>
                <a:schemeClr val="lt1"/>
              </a:buClr>
              <a:buSzPts val="900"/>
              <a:buFont typeface="Consolas"/>
              <a:buNone/>
              <a:defRPr sz="900" b="0" i="0" u="none" strike="noStrike" cap="none">
                <a:solidFill>
                  <a:schemeClr val="lt1"/>
                </a:solidFill>
                <a:latin typeface="Calibri"/>
                <a:ea typeface="Calibri"/>
                <a:cs typeface="Calibri"/>
                <a:sym typeface="Calibri"/>
              </a:defRPr>
            </a:lvl4pPr>
            <a:lvl5pPr marL="2286000" marR="0" lvl="4" indent="-228600" algn="l" rtl="0">
              <a:lnSpc>
                <a:spcPct val="90000"/>
              </a:lnSpc>
              <a:spcBef>
                <a:spcPts val="60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5pPr>
            <a:lvl6pPr marL="2743200" marR="0" lvl="5" indent="-228600" algn="l" rtl="0">
              <a:lnSpc>
                <a:spcPct val="90000"/>
              </a:lnSpc>
              <a:spcBef>
                <a:spcPts val="600"/>
              </a:spcBef>
              <a:spcAft>
                <a:spcPts val="0"/>
              </a:spcAft>
              <a:buClr>
                <a:schemeClr val="lt1"/>
              </a:buClr>
              <a:buSzPts val="900"/>
              <a:buFont typeface="Consolas"/>
              <a:buNone/>
              <a:defRPr sz="900" b="0" i="0" u="none" strike="noStrike" cap="none">
                <a:solidFill>
                  <a:schemeClr val="lt1"/>
                </a:solidFill>
                <a:latin typeface="Calibri"/>
                <a:ea typeface="Calibri"/>
                <a:cs typeface="Calibri"/>
                <a:sym typeface="Calibri"/>
              </a:defRPr>
            </a:lvl6pPr>
            <a:lvl7pPr marL="3200400" marR="0" lvl="6" indent="-228600" algn="l" rtl="0">
              <a:lnSpc>
                <a:spcPct val="90000"/>
              </a:lnSpc>
              <a:spcBef>
                <a:spcPts val="60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7pPr>
            <a:lvl8pPr marL="3657600" marR="0" lvl="7" indent="-228600" algn="l" rtl="0">
              <a:lnSpc>
                <a:spcPct val="90000"/>
              </a:lnSpc>
              <a:spcBef>
                <a:spcPts val="600"/>
              </a:spcBef>
              <a:spcAft>
                <a:spcPts val="0"/>
              </a:spcAft>
              <a:buClr>
                <a:schemeClr val="lt1"/>
              </a:buClr>
              <a:buSzPts val="900"/>
              <a:buFont typeface="Consolas"/>
              <a:buNone/>
              <a:defRPr sz="900" b="0" i="0" u="none" strike="noStrike" cap="none">
                <a:solidFill>
                  <a:schemeClr val="lt1"/>
                </a:solidFill>
                <a:latin typeface="Calibri"/>
                <a:ea typeface="Calibri"/>
                <a:cs typeface="Calibri"/>
                <a:sym typeface="Calibri"/>
              </a:defRPr>
            </a:lvl8pPr>
            <a:lvl9pPr marL="4114800" marR="0" lvl="8" indent="-228600" algn="l" rtl="0">
              <a:lnSpc>
                <a:spcPct val="90000"/>
              </a:lnSpc>
              <a:spcBef>
                <a:spcPts val="60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9pPr>
          </a:lstStyle>
          <a:p>
            <a:endParaRPr/>
          </a:p>
        </p:txBody>
      </p:sp>
      <p:sp>
        <p:nvSpPr>
          <p:cNvPr id="844" name="Google Shape;844;p6"/>
          <p:cNvSpPr txBox="1">
            <a:spLocks noGrp="1"/>
          </p:cNvSpPr>
          <p:nvPr>
            <p:ph type="ftr" idx="11"/>
          </p:nvPr>
        </p:nvSpPr>
        <p:spPr>
          <a:xfrm>
            <a:off x="1522413" y="6400801"/>
            <a:ext cx="6324599" cy="276226"/>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r>
              <a:rPr lang="en-US"/>
              <a:t>The kNOw Program - (C) Monica Pope 2018 All Rights Reserved</a:t>
            </a:r>
            <a:endParaRPr/>
          </a:p>
        </p:txBody>
      </p:sp>
      <p:sp>
        <p:nvSpPr>
          <p:cNvPr id="845" name="Google Shape;845;p6"/>
          <p:cNvSpPr txBox="1">
            <a:spLocks noGrp="1"/>
          </p:cNvSpPr>
          <p:nvPr>
            <p:ph type="dt" idx="10"/>
          </p:nvPr>
        </p:nvSpPr>
        <p:spPr>
          <a:xfrm>
            <a:off x="8075612" y="6400801"/>
            <a:ext cx="1243859" cy="276226"/>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fld id="{557B9784-1A60-4796-9222-BF79D8E6F004}" type="datetime1">
              <a:rPr lang="en-US" smtClean="0"/>
              <a:t>1/18/2019</a:t>
            </a:fld>
            <a:endParaRPr/>
          </a:p>
        </p:txBody>
      </p:sp>
      <p:sp>
        <p:nvSpPr>
          <p:cNvPr id="846" name="Google Shape;846;p6"/>
          <p:cNvSpPr txBox="1">
            <a:spLocks noGrp="1"/>
          </p:cNvSpPr>
          <p:nvPr>
            <p:ph type="sldNum" idx="12"/>
          </p:nvPr>
        </p:nvSpPr>
        <p:spPr>
          <a:xfrm>
            <a:off x="9523412" y="6400801"/>
            <a:ext cx="1143002" cy="276226"/>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chemeClr val="lt1"/>
                </a:solidFill>
                <a:latin typeface="Calibri"/>
                <a:ea typeface="Calibri"/>
                <a:cs typeface="Calibri"/>
                <a:sym typeface="Calibri"/>
              </a:defRPr>
            </a:lvl1pPr>
            <a:lvl2pPr marL="0" marR="0" lvl="1" indent="0" algn="r" rtl="0">
              <a:spcBef>
                <a:spcPts val="0"/>
              </a:spcBef>
              <a:buNone/>
              <a:defRPr sz="1200">
                <a:solidFill>
                  <a:schemeClr val="lt1"/>
                </a:solidFill>
                <a:latin typeface="Calibri"/>
                <a:ea typeface="Calibri"/>
                <a:cs typeface="Calibri"/>
                <a:sym typeface="Calibri"/>
              </a:defRPr>
            </a:lvl2pPr>
            <a:lvl3pPr marL="0" marR="0" lvl="2" indent="0" algn="r" rtl="0">
              <a:spcBef>
                <a:spcPts val="0"/>
              </a:spcBef>
              <a:buNone/>
              <a:defRPr sz="1200">
                <a:solidFill>
                  <a:schemeClr val="lt1"/>
                </a:solidFill>
                <a:latin typeface="Calibri"/>
                <a:ea typeface="Calibri"/>
                <a:cs typeface="Calibri"/>
                <a:sym typeface="Calibri"/>
              </a:defRPr>
            </a:lvl3pPr>
            <a:lvl4pPr marL="0" marR="0" lvl="3" indent="0" algn="r" rtl="0">
              <a:spcBef>
                <a:spcPts val="0"/>
              </a:spcBef>
              <a:buNone/>
              <a:defRPr sz="1200">
                <a:solidFill>
                  <a:schemeClr val="lt1"/>
                </a:solidFill>
                <a:latin typeface="Calibri"/>
                <a:ea typeface="Calibri"/>
                <a:cs typeface="Calibri"/>
                <a:sym typeface="Calibri"/>
              </a:defRPr>
            </a:lvl4pPr>
            <a:lvl5pPr marL="0" marR="0" lvl="4" indent="0" algn="r" rtl="0">
              <a:spcBef>
                <a:spcPts val="0"/>
              </a:spcBef>
              <a:buNone/>
              <a:defRPr sz="1200">
                <a:solidFill>
                  <a:schemeClr val="lt1"/>
                </a:solidFill>
                <a:latin typeface="Calibri"/>
                <a:ea typeface="Calibri"/>
                <a:cs typeface="Calibri"/>
                <a:sym typeface="Calibri"/>
              </a:defRPr>
            </a:lvl5pPr>
            <a:lvl6pPr marL="0" marR="0" lvl="5" indent="0" algn="r" rtl="0">
              <a:spcBef>
                <a:spcPts val="0"/>
              </a:spcBef>
              <a:buNone/>
              <a:defRPr sz="1200">
                <a:solidFill>
                  <a:schemeClr val="lt1"/>
                </a:solidFill>
                <a:latin typeface="Calibri"/>
                <a:ea typeface="Calibri"/>
                <a:cs typeface="Calibri"/>
                <a:sym typeface="Calibri"/>
              </a:defRPr>
            </a:lvl6pPr>
            <a:lvl7pPr marL="0" marR="0" lvl="6" indent="0" algn="r" rtl="0">
              <a:spcBef>
                <a:spcPts val="0"/>
              </a:spcBef>
              <a:buNone/>
              <a:defRPr sz="1200">
                <a:solidFill>
                  <a:schemeClr val="lt1"/>
                </a:solidFill>
                <a:latin typeface="Calibri"/>
                <a:ea typeface="Calibri"/>
                <a:cs typeface="Calibri"/>
                <a:sym typeface="Calibri"/>
              </a:defRPr>
            </a:lvl7pPr>
            <a:lvl8pPr marL="0" marR="0" lvl="7" indent="0" algn="r" rtl="0">
              <a:spcBef>
                <a:spcPts val="0"/>
              </a:spcBef>
              <a:buNone/>
              <a:defRPr sz="1200">
                <a:solidFill>
                  <a:schemeClr val="lt1"/>
                </a:solidFill>
                <a:latin typeface="Calibri"/>
                <a:ea typeface="Calibri"/>
                <a:cs typeface="Calibri"/>
                <a:sym typeface="Calibri"/>
              </a:defRPr>
            </a:lvl8pPr>
            <a:lvl9pPr marL="0" marR="0" lvl="8" indent="0" algn="r" rtl="0">
              <a:spcBef>
                <a:spcPts val="0"/>
              </a:spcBef>
              <a:buNone/>
              <a:defRPr sz="120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72836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2414" y="274638"/>
            <a:ext cx="9143998" cy="1020762"/>
          </a:xfrm>
        </p:spPr>
        <p:txBody>
          <a:bodyPr/>
          <a:lstStyle/>
          <a:p>
            <a:r>
              <a:rPr lang="en-US"/>
              <a:t>Click to edit Master title style</a:t>
            </a:r>
            <a:endParaRPr/>
          </a:p>
        </p:txBody>
      </p:sp>
      <p:grpSp>
        <p:nvGrpSpPr>
          <p:cNvPr id="167" name="line" descr="Line graphic"/>
          <p:cNvGrpSpPr/>
          <p:nvPr/>
        </p:nvGrpSpPr>
        <p:grpSpPr bwMode="invGray">
          <a:xfrm>
            <a:off x="1522413" y="1514475"/>
            <a:ext cx="10569575" cy="64008"/>
            <a:chOff x="1522413" y="1514475"/>
            <a:chExt cx="10569575" cy="64008"/>
          </a:xfrm>
        </p:grpSpPr>
        <p:sp>
          <p:nvSpPr>
            <p:cNvPr id="168"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9"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0"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4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4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3" name="Content Placeholder 2"/>
          <p:cNvSpPr>
            <a:spLocks noGrp="1"/>
          </p:cNvSpPr>
          <p:nvPr>
            <p:ph idx="1"/>
          </p:nvPr>
        </p:nvSpPr>
        <p:spPr/>
        <p:txBody>
          <a:bodyPr/>
          <a:lstStyle>
            <a:lvl2pPr marL="548640">
              <a:defRPr/>
            </a:lvl2pPr>
            <a:lvl3pPr marL="777240">
              <a:defRPr/>
            </a:lvl3pPr>
            <a:lvl4pPr marL="1005840">
              <a:defRPr/>
            </a:lvl4pPr>
            <a:lvl5pPr marL="1234440">
              <a:defRPr/>
            </a:lvl5pPr>
            <a:lvl6pPr marL="1463040">
              <a:defRPr baseline="0"/>
            </a:lvl6pPr>
            <a:lvl7pPr marL="1691640">
              <a:defRPr baseline="0"/>
            </a:lvl7pPr>
            <a:lvl8pPr marL="1920240">
              <a:defRPr baseline="0"/>
            </a:lvl8pPr>
            <a:lvl9pPr marL="2148840">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a:t>The kNOw Program - (C) Monica Pope 2018 All Rights Reserved</a:t>
            </a:r>
            <a:endParaRPr/>
          </a:p>
        </p:txBody>
      </p:sp>
      <p:sp>
        <p:nvSpPr>
          <p:cNvPr id="4" name="Date Placeholder 3"/>
          <p:cNvSpPr>
            <a:spLocks noGrp="1"/>
          </p:cNvSpPr>
          <p:nvPr>
            <p:ph type="dt" sz="half" idx="10"/>
          </p:nvPr>
        </p:nvSpPr>
        <p:spPr/>
        <p:txBody>
          <a:bodyPr/>
          <a:lstStyle/>
          <a:p>
            <a:fld id="{E3283E7F-4363-4EF1-85B1-EC3FB02A76BB}" type="datetime1">
              <a:rPr lang="en-US" smtClean="0"/>
              <a:t>1/18/2019</a:t>
            </a:fld>
            <a:endParaRPr/>
          </a:p>
        </p:txBody>
      </p:sp>
      <p:sp>
        <p:nvSpPr>
          <p:cNvPr id="6" name="Slide Number Placeholder 5"/>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2614472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22413" y="1905000"/>
            <a:ext cx="9144000" cy="2667000"/>
          </a:xfrm>
        </p:spPr>
        <p:txBody>
          <a:bodyPr anchor="b">
            <a:noAutofit/>
          </a:bodyPr>
          <a:lstStyle>
            <a:lvl1pPr algn="l">
              <a:defRPr sz="4400" b="0" cap="none" baseline="0"/>
            </a:lvl1pPr>
          </a:lstStyle>
          <a:p>
            <a:r>
              <a:rPr lang="en-US"/>
              <a:t>Click to edit Master title style</a:t>
            </a:r>
            <a:endParaRPr/>
          </a:p>
        </p:txBody>
      </p:sp>
      <p:grpSp>
        <p:nvGrpSpPr>
          <p:cNvPr id="255" name="line" descr="Line graphic"/>
          <p:cNvGrpSpPr/>
          <p:nvPr/>
        </p:nvGrpSpPr>
        <p:grpSpPr bwMode="invGray">
          <a:xfrm>
            <a:off x="1584896" y="4724400"/>
            <a:ext cx="8631936" cy="64008"/>
            <a:chOff x="-4110038" y="2703513"/>
            <a:chExt cx="17394239" cy="160336"/>
          </a:xfrm>
          <a:solidFill>
            <a:schemeClr val="accent1"/>
          </a:solidFill>
        </p:grpSpPr>
        <p:sp>
          <p:nvSpPr>
            <p:cNvPr id="256" name="Freeform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7" name="Freeform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8" name="Freeform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9" name="Freeform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0" name="Freeform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1" name="Freeform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2" name="Freeform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3" name="Freeform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4" name="Freeform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5" name="Freeform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6" name="Freeform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7" name="Freeform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8" name="Freeform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9" name="Freeform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0" name="Freeform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1" name="Freeform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2" name="Freeform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3" name="Freeform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4" name="Freeform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5" name="Freeform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6" name="Freeform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7" name="Freeform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8" name="Freeform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9" name="Freeform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0" name="Freeform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1" name="Freeform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2" name="Freeform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3" name="Freeform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4" name="Freeform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5" name="Freeform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6" name="Freeform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7" name="Freeform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8" name="Freeform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9" name="Freeform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0" name="Freeform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1" name="Freeform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2" name="Freeform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3" name="Freeform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4" name="Freeform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5" name="Freeform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6" name="Freeform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7" name="Freeform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8" name="Freeform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9" name="Freeform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0" name="Freeform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1" name="Freeform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2" name="Freeform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3" name="Freeform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4" name="Freeform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5" name="Freeform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6" name="Freeform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7" name="Freeform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8" name="Freeform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9" name="Freeform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0" name="Freeform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1" name="Freeform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2" name="Freeform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3" name="Freeform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4" name="Freeform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5" name="Freeform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6" name="Freeform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7" name="Freeform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8" name="Freeform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9" name="Freeform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0" name="Freeform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1" name="Freeform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2" name="Freeform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3" name="Freeform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4" name="Freeform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5" name="Freeform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6" name="Freeform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7" name="Freeform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8" name="Freeform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9" name="Freeform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0" name="Freeform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1" name="Freeform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2" name="Freeform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3" name="Freeform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4" name="Freeform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5" name="Freeform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6" name="Freeform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7" name="Freeform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8" name="Freeform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9" name="Freeform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0" name="Freeform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1" name="Freeform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2" name="Freeform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3" name="Freeform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4" name="Freeform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5" name="Freeform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6" name="Freeform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7" name="Freeform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8" name="Freeform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9" name="Freeform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0" name="Freeform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1" name="Freeform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2" name="Freeform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3" name="Freeform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4" name="Freeform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5" name="Freeform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6" name="Freeform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7" name="Freeform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8" name="Freeform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9" name="Freeform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0" name="Freeform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1" name="Freeform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2" name="Freeform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3" name="Freeform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4" name="Freeform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5" name="Freeform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6" name="Freeform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7" name="Freeform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8" name="Freeform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9" name="Freeform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0" name="Freeform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1" name="Freeform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2" name="Freeform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3" name="Freeform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4" name="Freeform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5" name="Freeform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6" name="Freeform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7" name="Freeform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8" name="Freeform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grpSp>
      <p:sp>
        <p:nvSpPr>
          <p:cNvPr id="3" name="Text Placeholder 2"/>
          <p:cNvSpPr>
            <a:spLocks noGrp="1"/>
          </p:cNvSpPr>
          <p:nvPr>
            <p:ph type="body" idx="1"/>
          </p:nvPr>
        </p:nvSpPr>
        <p:spPr>
          <a:xfrm>
            <a:off x="1522413" y="5102525"/>
            <a:ext cx="9143999" cy="1069675"/>
          </a:xfrm>
        </p:spPr>
        <p:txBody>
          <a:bodyPr anchor="t">
            <a:normAutofit/>
          </a:bodyPr>
          <a:lstStyle>
            <a:lvl1pPr marL="0" indent="0">
              <a:spcBef>
                <a:spcPts val="0"/>
              </a:spcBef>
              <a:buNone/>
              <a:defRPr sz="24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p>
            <a:r>
              <a:rPr lang="en-US"/>
              <a:t>The kNOw Program - (C) Monica Pope 2018 All Rights Reserved</a:t>
            </a:r>
            <a:endParaRPr/>
          </a:p>
        </p:txBody>
      </p:sp>
      <p:sp>
        <p:nvSpPr>
          <p:cNvPr id="4" name="Date Placeholder 3"/>
          <p:cNvSpPr>
            <a:spLocks noGrp="1"/>
          </p:cNvSpPr>
          <p:nvPr>
            <p:ph type="dt" sz="half" idx="10"/>
          </p:nvPr>
        </p:nvSpPr>
        <p:spPr/>
        <p:txBody>
          <a:bodyPr/>
          <a:lstStyle/>
          <a:p>
            <a:fld id="{DA67D257-6541-45D0-8EFF-4752328F8B90}" type="datetime1">
              <a:rPr lang="en-US" smtClean="0"/>
              <a:t>1/18/2019</a:t>
            </a:fld>
            <a:endParaRPr/>
          </a:p>
        </p:txBody>
      </p:sp>
      <p:sp>
        <p:nvSpPr>
          <p:cNvPr id="6" name="Slide Number Placeholder 5"/>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4058797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22414" y="274638"/>
            <a:ext cx="9143998" cy="1020762"/>
          </a:xfrm>
        </p:spPr>
        <p:txBody>
          <a:bodyPr/>
          <a:lstStyle/>
          <a:p>
            <a:r>
              <a:rPr lang="en-US"/>
              <a:t>Click to edit Master title style</a:t>
            </a:r>
            <a:endParaRPr/>
          </a:p>
        </p:txBody>
      </p:sp>
      <p:grpSp>
        <p:nvGrpSpPr>
          <p:cNvPr id="158" name="line" descr="Line graphic"/>
          <p:cNvGrpSpPr/>
          <p:nvPr/>
        </p:nvGrpSpPr>
        <p:grpSpPr bwMode="invGray">
          <a:xfrm>
            <a:off x="1522413" y="1514475"/>
            <a:ext cx="10569575" cy="64008"/>
            <a:chOff x="1522413" y="1514475"/>
            <a:chExt cx="10569575" cy="64008"/>
          </a:xfrm>
        </p:grpSpPr>
        <p:sp>
          <p:nvSpPr>
            <p:cNvPr id="159"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0"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1"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2"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3"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4"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5"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6"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7"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8"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9"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0"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1"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2"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3"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4"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5"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6"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7"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8"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9"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0"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1"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2"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3"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4"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5"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6"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7"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8"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9"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0"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1"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2"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3"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4"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5"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6"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7"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8"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9"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0"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1"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2"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3"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4"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5"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6"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7"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8"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9"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0"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1"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2"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3"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4"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5"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6"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7"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8"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9"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0"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1"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2"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3"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4"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5"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6"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7"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8"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9"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0"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1"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2"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3" name="Content Placeholder 2"/>
          <p:cNvSpPr>
            <a:spLocks noGrp="1"/>
          </p:cNvSpPr>
          <p:nvPr>
            <p:ph sz="half" idx="1"/>
          </p:nvPr>
        </p:nvSpPr>
        <p:spPr>
          <a:xfrm>
            <a:off x="1522413" y="1905000"/>
            <a:ext cx="4419599" cy="4267200"/>
          </a:xfrm>
        </p:spPr>
        <p:txBody>
          <a:bodyPr>
            <a:normAutofit/>
          </a:bodyPr>
          <a:lstStyle>
            <a:lvl1pPr>
              <a:defRPr sz="2400"/>
            </a:lvl1pPr>
            <a:lvl2pPr>
              <a:defRPr sz="2000"/>
            </a:lvl2pPr>
            <a:lvl3pPr>
              <a:defRPr sz="1800"/>
            </a:lvl3pPr>
            <a:lvl4pPr>
              <a:defRPr sz="1600"/>
            </a:lvl4pPr>
            <a:lvl5pPr>
              <a:defRPr sz="1600"/>
            </a:lvl5pPr>
            <a:lvl6pPr marL="1956816">
              <a:defRPr sz="1600"/>
            </a:lvl6pPr>
            <a:lvl7pPr marL="1956816">
              <a:defRPr sz="1600" baseline="0"/>
            </a:lvl7pPr>
            <a:lvl8pPr marL="1956816">
              <a:defRPr sz="1600" baseline="0"/>
            </a:lvl8pPr>
            <a:lvl9pPr marL="1956816">
              <a:defRPr sz="16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46815" y="1905000"/>
            <a:ext cx="4419598" cy="4267200"/>
          </a:xfrm>
        </p:spPr>
        <p:txBody>
          <a:bodyPr>
            <a:normAutofit/>
          </a:bodyPr>
          <a:lstStyle>
            <a:lvl1pPr>
              <a:defRPr sz="2400"/>
            </a:lvl1pPr>
            <a:lvl2pPr>
              <a:defRPr sz="2000"/>
            </a:lvl2pPr>
            <a:lvl3pPr>
              <a:defRPr sz="1800"/>
            </a:lvl3pPr>
            <a:lvl4pPr>
              <a:defRPr sz="1600"/>
            </a:lvl4pPr>
            <a:lvl5pPr>
              <a:defRPr sz="1600"/>
            </a:lvl5pPr>
            <a:lvl6pPr marL="1956816">
              <a:defRPr sz="1600"/>
            </a:lvl6pPr>
            <a:lvl7pPr marL="1956816">
              <a:defRPr sz="1600"/>
            </a:lvl7pPr>
            <a:lvl8pPr marL="1956816">
              <a:defRPr sz="1600" baseline="0"/>
            </a:lvl8pPr>
            <a:lvl9pPr marL="1956816">
              <a:defRPr sz="16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r>
              <a:rPr lang="en-US"/>
              <a:t>The kNOw Program - (C) Monica Pope 2018 All Rights Reserved</a:t>
            </a:r>
            <a:endParaRPr/>
          </a:p>
        </p:txBody>
      </p:sp>
      <p:sp>
        <p:nvSpPr>
          <p:cNvPr id="5" name="Date Placeholder 4"/>
          <p:cNvSpPr>
            <a:spLocks noGrp="1"/>
          </p:cNvSpPr>
          <p:nvPr>
            <p:ph type="dt" sz="half" idx="10"/>
          </p:nvPr>
        </p:nvSpPr>
        <p:spPr/>
        <p:txBody>
          <a:bodyPr/>
          <a:lstStyle/>
          <a:p>
            <a:fld id="{D72CD934-B822-4403-81F4-C0E37A3709B4}" type="datetime1">
              <a:rPr lang="en-US" smtClean="0"/>
              <a:t>1/18/2019</a:t>
            </a:fld>
            <a:endParaRPr/>
          </a:p>
        </p:txBody>
      </p:sp>
      <p:sp>
        <p:nvSpPr>
          <p:cNvPr id="7" name="Slide Number Placeholder 6"/>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1683294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22414" y="274638"/>
            <a:ext cx="9143998" cy="1020762"/>
          </a:xfrm>
        </p:spPr>
        <p:txBody>
          <a:bodyPr/>
          <a:lstStyle>
            <a:lvl1pPr>
              <a:defRPr/>
            </a:lvl1pPr>
          </a:lstStyle>
          <a:p>
            <a:r>
              <a:rPr lang="en-US"/>
              <a:t>Click to edit Master title style</a:t>
            </a:r>
            <a:endParaRPr/>
          </a:p>
        </p:txBody>
      </p:sp>
      <p:grpSp>
        <p:nvGrpSpPr>
          <p:cNvPr id="160" name="line" descr="Line graphic"/>
          <p:cNvGrpSpPr/>
          <p:nvPr/>
        </p:nvGrpSpPr>
        <p:grpSpPr bwMode="invGray">
          <a:xfrm>
            <a:off x="1522413" y="1514475"/>
            <a:ext cx="10569575" cy="64008"/>
            <a:chOff x="1522413" y="1514475"/>
            <a:chExt cx="10569575" cy="64008"/>
          </a:xfrm>
        </p:grpSpPr>
        <p:sp>
          <p:nvSpPr>
            <p:cNvPr id="161" name="Freeform 16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2" name="Freeform 16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3" name="Freeform 16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4"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5"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6"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7"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8"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9"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0"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1"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2"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3"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4"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5"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6"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7"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8"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9"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0"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1"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2"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3"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4"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5"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6"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7"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8"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9"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0"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1"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2"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3"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4"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5"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6"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7"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8"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9"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0"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1"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2"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3"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4"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5"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6"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7"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8"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9"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0"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1"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2"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3"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4"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5"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6"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7"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8"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9"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0"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1"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2"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3"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4"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5"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6"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7"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8"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9"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0"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1"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2"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3"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4"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3" name="Text Placeholder 2"/>
          <p:cNvSpPr>
            <a:spLocks noGrp="1"/>
          </p:cNvSpPr>
          <p:nvPr>
            <p:ph type="body" idx="1"/>
          </p:nvPr>
        </p:nvSpPr>
        <p:spPr>
          <a:xfrm>
            <a:off x="1522413" y="1905000"/>
            <a:ext cx="4416552" cy="762000"/>
          </a:xfr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22413" y="2819399"/>
            <a:ext cx="4416552" cy="3352801"/>
          </a:xfrm>
        </p:spPr>
        <p:txBody>
          <a:bodyPr/>
          <a:lstStyle>
            <a:lvl1pPr>
              <a:defRPr sz="2400"/>
            </a:lvl1pPr>
            <a:lvl2pPr>
              <a:defRPr sz="2000"/>
            </a:lvl2pPr>
            <a:lvl3pPr>
              <a:defRPr sz="1800"/>
            </a:lvl3pPr>
            <a:lvl4pPr>
              <a:defRPr sz="1600"/>
            </a:lvl4pPr>
            <a:lvl5pPr>
              <a:defRPr sz="1600"/>
            </a:lvl5pPr>
            <a:lvl6pPr marL="1956816">
              <a:defRPr sz="1600"/>
            </a:lvl6pPr>
            <a:lvl7pPr marL="1956816">
              <a:defRPr sz="1600" baseline="0"/>
            </a:lvl7pPr>
            <a:lvl8pPr marL="1956816">
              <a:defRPr sz="1600" baseline="0"/>
            </a:lvl8pPr>
            <a:lvl9pPr marL="1956816">
              <a:defRPr sz="16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49860" y="1905000"/>
            <a:ext cx="4416552" cy="762000"/>
          </a:xfr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49860" y="2819399"/>
            <a:ext cx="4416552" cy="3352801"/>
          </a:xfrm>
        </p:spPr>
        <p:txBody>
          <a:bodyPr/>
          <a:lstStyle>
            <a:lvl1pPr>
              <a:defRPr sz="2400"/>
            </a:lvl1pPr>
            <a:lvl2pPr>
              <a:defRPr sz="2000"/>
            </a:lvl2pPr>
            <a:lvl3pPr>
              <a:defRPr sz="1800"/>
            </a:lvl3pPr>
            <a:lvl4pPr>
              <a:defRPr sz="1600"/>
            </a:lvl4pPr>
            <a:lvl5pPr marL="1956816">
              <a:defRPr sz="1600"/>
            </a:lvl5pPr>
            <a:lvl6pPr marL="1956816">
              <a:defRPr sz="1600"/>
            </a:lvl6pPr>
            <a:lvl7pPr marL="1956816">
              <a:defRPr sz="1600"/>
            </a:lvl7pPr>
            <a:lvl8pPr marL="1956816">
              <a:defRPr sz="1600"/>
            </a:lvl8pPr>
            <a:lvl9pPr marL="1956816">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r>
              <a:rPr lang="en-US"/>
              <a:t>The kNOw Program - (C) Monica Pope 2018 All Rights Reserved</a:t>
            </a:r>
            <a:endParaRPr/>
          </a:p>
        </p:txBody>
      </p:sp>
      <p:sp>
        <p:nvSpPr>
          <p:cNvPr id="7" name="Date Placeholder 6"/>
          <p:cNvSpPr>
            <a:spLocks noGrp="1"/>
          </p:cNvSpPr>
          <p:nvPr>
            <p:ph type="dt" sz="half" idx="10"/>
          </p:nvPr>
        </p:nvSpPr>
        <p:spPr/>
        <p:txBody>
          <a:bodyPr/>
          <a:lstStyle/>
          <a:p>
            <a:fld id="{A0F196BE-960E-47B3-BC51-4BFE779A3125}" type="datetime1">
              <a:rPr lang="en-US" smtClean="0"/>
              <a:t>1/18/2019</a:t>
            </a:fld>
            <a:endParaRPr/>
          </a:p>
        </p:txBody>
      </p:sp>
      <p:sp>
        <p:nvSpPr>
          <p:cNvPr id="9" name="Slide Number Placeholder 8"/>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4182491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grpSp>
        <p:nvGrpSpPr>
          <p:cNvPr id="156" name="line" descr="Line graphic"/>
          <p:cNvGrpSpPr/>
          <p:nvPr/>
        </p:nvGrpSpPr>
        <p:grpSpPr bwMode="invGray">
          <a:xfrm>
            <a:off x="1522413" y="1514475"/>
            <a:ext cx="10569575" cy="64008"/>
            <a:chOff x="1522413" y="1514475"/>
            <a:chExt cx="10569575" cy="64008"/>
          </a:xfrm>
        </p:grpSpPr>
        <p:sp>
          <p:nvSpPr>
            <p:cNvPr id="157"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58"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59"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0"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1"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2"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3"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4"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5"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6"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7"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8"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9"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0"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1"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2"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3"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4"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5"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6"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7"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8"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9"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0"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1"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2"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3"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4"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5"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6"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7"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8"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9"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0"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1"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2"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3"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4"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5"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6"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7"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8"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9"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0"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1"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2"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3"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4"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5"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6"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7"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8"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9"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0"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1"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2"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3"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4"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5"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6"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7"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8"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9"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0"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1"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2"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3"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4"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5"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6"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7"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8"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9"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0"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4" name="Footer Placeholder 3"/>
          <p:cNvSpPr>
            <a:spLocks noGrp="1"/>
          </p:cNvSpPr>
          <p:nvPr>
            <p:ph type="ftr" sz="quarter" idx="11"/>
          </p:nvPr>
        </p:nvSpPr>
        <p:spPr/>
        <p:txBody>
          <a:bodyPr/>
          <a:lstStyle/>
          <a:p>
            <a:r>
              <a:rPr lang="en-US"/>
              <a:t>The kNOw Program - (C) Monica Pope 2018 All Rights Reserved</a:t>
            </a:r>
            <a:endParaRPr/>
          </a:p>
        </p:txBody>
      </p:sp>
      <p:sp>
        <p:nvSpPr>
          <p:cNvPr id="3" name="Date Placeholder 2"/>
          <p:cNvSpPr>
            <a:spLocks noGrp="1"/>
          </p:cNvSpPr>
          <p:nvPr>
            <p:ph type="dt" sz="half" idx="10"/>
          </p:nvPr>
        </p:nvSpPr>
        <p:spPr/>
        <p:txBody>
          <a:bodyPr/>
          <a:lstStyle/>
          <a:p>
            <a:fld id="{7E5CCE13-60D9-4D73-B21C-7DD6E5606C93}" type="datetime1">
              <a:rPr lang="en-US" smtClean="0"/>
              <a:t>1/18/2019</a:t>
            </a:fld>
            <a:endParaRPr/>
          </a:p>
        </p:txBody>
      </p:sp>
      <p:sp>
        <p:nvSpPr>
          <p:cNvPr id="5" name="Slide Number Placeholder 4"/>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2531561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The kNOw Program - (C) Monica Pope 2018 All Rights Reserved</a:t>
            </a:r>
            <a:endParaRPr/>
          </a:p>
        </p:txBody>
      </p:sp>
      <p:sp>
        <p:nvSpPr>
          <p:cNvPr id="2" name="Date Placeholder 1"/>
          <p:cNvSpPr>
            <a:spLocks noGrp="1"/>
          </p:cNvSpPr>
          <p:nvPr>
            <p:ph type="dt" sz="half" idx="10"/>
          </p:nvPr>
        </p:nvSpPr>
        <p:spPr/>
        <p:txBody>
          <a:bodyPr/>
          <a:lstStyle/>
          <a:p>
            <a:fld id="{C337FE31-9CE7-4B92-BABD-2E1EA112C437}" type="datetime1">
              <a:rPr lang="en-US" smtClean="0"/>
              <a:t>1/18/2019</a:t>
            </a:fld>
            <a:endParaRPr/>
          </a:p>
        </p:txBody>
      </p:sp>
      <p:sp>
        <p:nvSpPr>
          <p:cNvPr id="4" name="Slide Number Placeholder 3"/>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1405966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2414" y="274638"/>
            <a:ext cx="9143998" cy="1020762"/>
          </a:xfrm>
        </p:spPr>
        <p:txBody>
          <a:bodyPr anchor="b">
            <a:noAutofit/>
          </a:bodyPr>
          <a:lstStyle>
            <a:lvl1pPr algn="l">
              <a:defRPr sz="3200" b="0"/>
            </a:lvl1pPr>
          </a:lstStyle>
          <a:p>
            <a:r>
              <a:rPr lang="en-US"/>
              <a:t>Click to edit Master title style</a:t>
            </a:r>
            <a:endParaRPr/>
          </a:p>
        </p:txBody>
      </p:sp>
      <p:sp>
        <p:nvSpPr>
          <p:cNvPr id="4" name="Text Placeholder 3"/>
          <p:cNvSpPr>
            <a:spLocks noGrp="1"/>
          </p:cNvSpPr>
          <p:nvPr>
            <p:ph type="body" sz="half" idx="2"/>
          </p:nvPr>
        </p:nvSpPr>
        <p:spPr>
          <a:xfrm>
            <a:off x="1522413" y="3429000"/>
            <a:ext cx="2743200" cy="2743200"/>
          </a:xfrm>
        </p:spPr>
        <p:txBody>
          <a:bodyPr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Content Placeholder 2"/>
          <p:cNvSpPr>
            <a:spLocks noGrp="1"/>
          </p:cNvSpPr>
          <p:nvPr>
            <p:ph idx="1"/>
          </p:nvPr>
        </p:nvSpPr>
        <p:spPr>
          <a:xfrm>
            <a:off x="4710022" y="1905000"/>
            <a:ext cx="5669280" cy="4038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baseline="0"/>
            </a:lvl7pPr>
            <a:lvl8pPr>
              <a:defRPr sz="1600" baseline="0"/>
            </a:lvl8pPr>
            <a:lvl9pPr>
              <a:defRPr sz="16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grpSp>
        <p:nvGrpSpPr>
          <p:cNvPr id="615" name="frame" descr="Box graphic"/>
          <p:cNvGrpSpPr/>
          <p:nvPr/>
        </p:nvGrpSpPr>
        <p:grpSpPr bwMode="invGray">
          <a:xfrm>
            <a:off x="4417839" y="1630821"/>
            <a:ext cx="6291028" cy="4575885"/>
            <a:chOff x="4417839" y="1630821"/>
            <a:chExt cx="6291028" cy="4575885"/>
          </a:xfrm>
        </p:grpSpPr>
        <p:grpSp>
          <p:nvGrpSpPr>
            <p:cNvPr id="616" name="Group 615"/>
            <p:cNvGrpSpPr/>
            <p:nvPr/>
          </p:nvGrpSpPr>
          <p:grpSpPr bwMode="invGray">
            <a:xfrm>
              <a:off x="5414491" y="1630821"/>
              <a:ext cx="5294376" cy="4114800"/>
              <a:chOff x="3310555" y="716546"/>
              <a:chExt cx="5294376" cy="4114800"/>
            </a:xfrm>
          </p:grpSpPr>
          <p:grpSp>
            <p:nvGrpSpPr>
              <p:cNvPr id="768" name="Group 767"/>
              <p:cNvGrpSpPr/>
              <p:nvPr/>
            </p:nvGrpSpPr>
            <p:grpSpPr bwMode="invGray">
              <a:xfrm flipH="1">
                <a:off x="3310555" y="737968"/>
                <a:ext cx="5294376" cy="54864"/>
                <a:chOff x="1522413" y="1514475"/>
                <a:chExt cx="10569575" cy="64008"/>
              </a:xfrm>
              <a:solidFill>
                <a:schemeClr val="accent1"/>
              </a:solidFill>
            </p:grpSpPr>
            <p:sp>
              <p:nvSpPr>
                <p:cNvPr id="844" name="Freeform 843"/>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5" name="Freeform 844"/>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6" name="Freeform 845"/>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7"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8"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9"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0"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1"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2"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3"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4"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5"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6"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7"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8"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9"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0"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1"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2"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3"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4"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5"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6"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7"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8"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9"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0"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1"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2"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3"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4"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5"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6"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7"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8"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9"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0"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1"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2"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3"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4"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5"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6"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7"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8"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9"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0"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1"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2"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3"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4"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5"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6"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7"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8"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9"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0"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1"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2"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3"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4"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5"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6"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7"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8"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9"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0"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1"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2"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3"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4"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5"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6"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7"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nvGrpSpPr>
              <p:cNvPr id="769" name="Group 768"/>
              <p:cNvGrpSpPr/>
              <p:nvPr/>
            </p:nvGrpSpPr>
            <p:grpSpPr bwMode="invGray">
              <a:xfrm rot="16200000" flipH="1">
                <a:off x="6492229" y="2755658"/>
                <a:ext cx="4114800" cy="36576"/>
                <a:chOff x="1522413" y="1514475"/>
                <a:chExt cx="10569575" cy="64008"/>
              </a:xfrm>
              <a:solidFill>
                <a:schemeClr val="accent1"/>
              </a:solidFill>
            </p:grpSpPr>
            <p:sp>
              <p:nvSpPr>
                <p:cNvPr id="770" name="Freeform 769"/>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1" name="Freeform 770"/>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2" name="Freeform 771"/>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3"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4"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5"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6"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7"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8"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9"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0"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1"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2"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3"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4"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5"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6"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7"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8"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9"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0"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1"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2"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3"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4"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5"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6"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7"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8"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9"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0"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1"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2"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3"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4"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5"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6"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7"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8"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9"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0"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1"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2"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3"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4"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5"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6"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7"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8"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9"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0"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1"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2"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3"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4"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5"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6"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7"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8"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9"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0"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1"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2"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3"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4"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5"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6"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7"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8"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9"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0"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1"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2"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3"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grpSp>
          <p:nvGrpSpPr>
            <p:cNvPr id="617" name="Group 616"/>
            <p:cNvGrpSpPr/>
            <p:nvPr/>
          </p:nvGrpSpPr>
          <p:grpSpPr bwMode="invGray">
            <a:xfrm rot="10800000">
              <a:off x="4417839" y="2091906"/>
              <a:ext cx="5294376" cy="4114800"/>
              <a:chOff x="3310555" y="716546"/>
              <a:chExt cx="5294376" cy="4114800"/>
            </a:xfrm>
          </p:grpSpPr>
          <p:grpSp>
            <p:nvGrpSpPr>
              <p:cNvPr id="618" name="Group 617"/>
              <p:cNvGrpSpPr/>
              <p:nvPr/>
            </p:nvGrpSpPr>
            <p:grpSpPr bwMode="invGray">
              <a:xfrm flipH="1">
                <a:off x="3310555" y="737968"/>
                <a:ext cx="5294376" cy="54864"/>
                <a:chOff x="1522413" y="1514475"/>
                <a:chExt cx="10569575" cy="64008"/>
              </a:xfrm>
              <a:solidFill>
                <a:schemeClr val="accent1"/>
              </a:solidFill>
            </p:grpSpPr>
            <p:sp>
              <p:nvSpPr>
                <p:cNvPr id="694" name="Freeform 693"/>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5" name="Freeform 694"/>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6" name="Freeform 695"/>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7"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8"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9"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0"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1"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2"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3"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4"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5"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6"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7"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8"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9"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0"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1"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2"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3"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4"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5"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6"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7"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8"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9"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0"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1"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2"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3"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4"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5"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6"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7"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8"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9"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0"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1"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2"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3"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4"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5"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6"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7"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8"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9"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0"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1"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2"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3"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4"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5"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6"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7"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8"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9"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0"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1"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2"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3"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4"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5"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6"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7"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8"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9"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0"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1"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2"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3"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4"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5"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6"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7"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nvGrpSpPr>
              <p:cNvPr id="619" name="Group 618"/>
              <p:cNvGrpSpPr/>
              <p:nvPr/>
            </p:nvGrpSpPr>
            <p:grpSpPr bwMode="invGray">
              <a:xfrm rot="16200000" flipH="1">
                <a:off x="6492229" y="2755658"/>
                <a:ext cx="4114800" cy="36576"/>
                <a:chOff x="1522413" y="1514475"/>
                <a:chExt cx="10569575" cy="64008"/>
              </a:xfrm>
              <a:solidFill>
                <a:schemeClr val="accent1"/>
              </a:solidFill>
            </p:grpSpPr>
            <p:sp>
              <p:nvSpPr>
                <p:cNvPr id="620" name="Freeform 619"/>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1" name="Freeform 620"/>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2" name="Freeform 621"/>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3"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4"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5"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6"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7"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8"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9"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0"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1"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2"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3"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4"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5"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6"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7"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8"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9"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0"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1"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2"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3"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4"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5"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6"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7"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8"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9"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0"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1"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2"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3"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4"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5"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6"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7"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8"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9"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0"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1"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2"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3"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4"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5"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6"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7"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8"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9"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0"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1"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2"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3"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4"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5"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6"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7"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8"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9"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0"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1"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2"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3"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4"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5"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6"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7"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8"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9"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0"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1"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2"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3"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grpSp>
      <p:sp>
        <p:nvSpPr>
          <p:cNvPr id="6" name="Footer Placeholder 5"/>
          <p:cNvSpPr>
            <a:spLocks noGrp="1"/>
          </p:cNvSpPr>
          <p:nvPr>
            <p:ph type="ftr" sz="quarter" idx="11"/>
          </p:nvPr>
        </p:nvSpPr>
        <p:spPr/>
        <p:txBody>
          <a:bodyPr/>
          <a:lstStyle/>
          <a:p>
            <a:r>
              <a:rPr lang="en-US"/>
              <a:t>The kNOw Program - (C) Monica Pope 2018 All Rights Reserved</a:t>
            </a:r>
            <a:endParaRPr/>
          </a:p>
        </p:txBody>
      </p:sp>
      <p:sp>
        <p:nvSpPr>
          <p:cNvPr id="5" name="Date Placeholder 4"/>
          <p:cNvSpPr>
            <a:spLocks noGrp="1"/>
          </p:cNvSpPr>
          <p:nvPr>
            <p:ph type="dt" sz="half" idx="10"/>
          </p:nvPr>
        </p:nvSpPr>
        <p:spPr/>
        <p:txBody>
          <a:bodyPr/>
          <a:lstStyle/>
          <a:p>
            <a:fld id="{E1A8B7A4-00A9-46EC-B8EC-FE2744FB1462}" type="datetime1">
              <a:rPr lang="en-US" smtClean="0"/>
              <a:t>1/18/2019</a:t>
            </a:fld>
            <a:endParaRPr/>
          </a:p>
        </p:txBody>
      </p:sp>
      <p:sp>
        <p:nvSpPr>
          <p:cNvPr id="7" name="Slide Number Placeholder 6"/>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962116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2414" y="274638"/>
            <a:ext cx="9143998" cy="1020762"/>
          </a:xfrm>
        </p:spPr>
        <p:txBody>
          <a:bodyPr anchor="b">
            <a:noAutofit/>
          </a:bodyPr>
          <a:lstStyle>
            <a:lvl1pPr algn="l">
              <a:defRPr sz="3200"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1745838" y="1884311"/>
            <a:ext cx="5669280" cy="4041648"/>
          </a:xfrm>
          <a:solidFill>
            <a:schemeClr val="bg1"/>
          </a:solidFill>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grpSp>
        <p:nvGrpSpPr>
          <p:cNvPr id="614" name="frame" descr="Box graphic"/>
          <p:cNvGrpSpPr/>
          <p:nvPr/>
        </p:nvGrpSpPr>
        <p:grpSpPr bwMode="invGray">
          <a:xfrm flipH="1">
            <a:off x="1447500" y="1630821"/>
            <a:ext cx="6291028" cy="4575885"/>
            <a:chOff x="4417839" y="1630821"/>
            <a:chExt cx="6291028" cy="4575885"/>
          </a:xfrm>
        </p:grpSpPr>
        <p:grpSp>
          <p:nvGrpSpPr>
            <p:cNvPr id="615" name="Group 614"/>
            <p:cNvGrpSpPr/>
            <p:nvPr/>
          </p:nvGrpSpPr>
          <p:grpSpPr bwMode="invGray">
            <a:xfrm>
              <a:off x="5414491" y="1630821"/>
              <a:ext cx="5294376" cy="4114800"/>
              <a:chOff x="3310555" y="716546"/>
              <a:chExt cx="5294376" cy="4114800"/>
            </a:xfrm>
          </p:grpSpPr>
          <p:grpSp>
            <p:nvGrpSpPr>
              <p:cNvPr id="767" name="Group 766"/>
              <p:cNvGrpSpPr/>
              <p:nvPr/>
            </p:nvGrpSpPr>
            <p:grpSpPr bwMode="invGray">
              <a:xfrm flipH="1">
                <a:off x="3310555" y="737968"/>
                <a:ext cx="5294376" cy="54864"/>
                <a:chOff x="1522413" y="1514475"/>
                <a:chExt cx="10569575" cy="64008"/>
              </a:xfrm>
              <a:solidFill>
                <a:schemeClr val="accent1"/>
              </a:solidFill>
            </p:grpSpPr>
            <p:sp>
              <p:nvSpPr>
                <p:cNvPr id="843" name="Freeform 842"/>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4" name="Freeform 843"/>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5" name="Freeform 844"/>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6"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7"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8"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9"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0"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1"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2"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3"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4"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5"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6"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7"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8"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9"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0"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1"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2"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3"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4"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5"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6"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7"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8"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9"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0"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1"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2"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3"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4"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5"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6"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7"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8"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9"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0"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1"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2"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3"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4"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5"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6"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7"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8"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9"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0"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1"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2"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3"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4"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5"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6"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7"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8"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9"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0"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1"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2"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3"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4"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5"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6"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7"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8"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9"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0"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1"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2"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3"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4"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5"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6"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nvGrpSpPr>
              <p:cNvPr id="768" name="Group 767"/>
              <p:cNvGrpSpPr/>
              <p:nvPr/>
            </p:nvGrpSpPr>
            <p:grpSpPr bwMode="invGray">
              <a:xfrm rot="16200000" flipH="1">
                <a:off x="6492229" y="2755658"/>
                <a:ext cx="4114800" cy="36576"/>
                <a:chOff x="1522413" y="1514475"/>
                <a:chExt cx="10569575" cy="64008"/>
              </a:xfrm>
              <a:solidFill>
                <a:schemeClr val="accent1"/>
              </a:solidFill>
            </p:grpSpPr>
            <p:sp>
              <p:nvSpPr>
                <p:cNvPr id="769" name="Freeform 768"/>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0" name="Freeform 769"/>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1" name="Freeform 770"/>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2"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3"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4"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5"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6"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7"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8"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9"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0"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1"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2"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3"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4"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5"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6"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7"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8"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9"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0"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1"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2"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3"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4"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5"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6"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7"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8"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9"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0"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1"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2"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3"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4"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5"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6"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7"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8"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9"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0"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1"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2"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3"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4"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5"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6"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7"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8"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9"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0"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1"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2"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3"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4"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5"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6"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7"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8"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9"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0"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1"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2"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3"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4"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5"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6"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7"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8"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9"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0"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1"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2"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grpSp>
          <p:nvGrpSpPr>
            <p:cNvPr id="616" name="Group 615"/>
            <p:cNvGrpSpPr/>
            <p:nvPr/>
          </p:nvGrpSpPr>
          <p:grpSpPr bwMode="invGray">
            <a:xfrm rot="10800000">
              <a:off x="4417839" y="2091906"/>
              <a:ext cx="5294376" cy="4114800"/>
              <a:chOff x="3310555" y="716546"/>
              <a:chExt cx="5294376" cy="4114800"/>
            </a:xfrm>
          </p:grpSpPr>
          <p:grpSp>
            <p:nvGrpSpPr>
              <p:cNvPr id="617" name="Group 616"/>
              <p:cNvGrpSpPr/>
              <p:nvPr/>
            </p:nvGrpSpPr>
            <p:grpSpPr bwMode="invGray">
              <a:xfrm flipH="1">
                <a:off x="3310555" y="737968"/>
                <a:ext cx="5294376" cy="54864"/>
                <a:chOff x="1522413" y="1514475"/>
                <a:chExt cx="10569575" cy="64008"/>
              </a:xfrm>
              <a:solidFill>
                <a:schemeClr val="accent1"/>
              </a:solidFill>
            </p:grpSpPr>
            <p:sp>
              <p:nvSpPr>
                <p:cNvPr id="693" name="Freeform 692"/>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4" name="Freeform 693"/>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5" name="Freeform 694"/>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6"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7"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8"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9"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0"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1"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2"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3"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4"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5"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6"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7"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8"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9"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0"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1"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2"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3"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4"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5"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6"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7"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8"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9"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0"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1"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2"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3"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4"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5"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6"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7"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8"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9"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0"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1"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2"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3"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4"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5"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6"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7"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8"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9"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0"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1"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2"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3"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4"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5"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6"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7"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8"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9"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0"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1"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2"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3"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4"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5"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6"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7"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8"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9"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0"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1"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2"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3"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4"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5"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6"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nvGrpSpPr>
              <p:cNvPr id="618" name="Group 617"/>
              <p:cNvGrpSpPr/>
              <p:nvPr/>
            </p:nvGrpSpPr>
            <p:grpSpPr bwMode="invGray">
              <a:xfrm rot="16200000" flipH="1">
                <a:off x="6492229" y="2755658"/>
                <a:ext cx="4114800" cy="36576"/>
                <a:chOff x="1522413" y="1514475"/>
                <a:chExt cx="10569575" cy="64008"/>
              </a:xfrm>
              <a:solidFill>
                <a:schemeClr val="accent1"/>
              </a:solidFill>
            </p:grpSpPr>
            <p:sp>
              <p:nvSpPr>
                <p:cNvPr id="619" name="Freeform 618"/>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0" name="Freeform 619"/>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1" name="Freeform 620"/>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2" name="Freeform 621"/>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3" name="Freeform 622"/>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4" name="Freeform 623"/>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5" name="Freeform 624"/>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6" name="Freeform 625"/>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7" name="Freeform 626"/>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8" name="Freeform 627"/>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9" name="Freeform 628"/>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0" name="Freeform 629"/>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1" name="Freeform 630"/>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2" name="Freeform 631"/>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3" name="Freeform 632"/>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4" name="Freeform 633"/>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5" name="Freeform 634"/>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6" name="Freeform 635"/>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7" name="Freeform 636"/>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8" name="Freeform 637"/>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9" name="Freeform 638"/>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0" name="Freeform 639"/>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1" name="Freeform 640"/>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2" name="Freeform 641"/>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3" name="Freeform 642"/>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4" name="Freeform 643"/>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5" name="Freeform 644"/>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6" name="Freeform 645"/>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7" name="Freeform 646"/>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8" name="Freeform 647"/>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9" name="Freeform 648"/>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0" name="Freeform 649"/>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1" name="Freeform 650"/>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2" name="Freeform 651"/>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3" name="Freeform 652"/>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4" name="Freeform 653"/>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5" name="Freeform 654"/>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6" name="Freeform 655"/>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7" name="Freeform 656"/>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8" name="Freeform 657"/>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9" name="Freeform 658"/>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0" name="Freeform 659"/>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1" name="Freeform 660"/>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2" name="Freeform 661"/>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3" name="Freeform 662"/>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4" name="Freeform 663"/>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5" name="Freeform 664"/>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6" name="Freeform 665"/>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7" name="Freeform 666"/>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8" name="Freeform 667"/>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9" name="Freeform 668"/>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0" name="Freeform 669"/>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1" name="Freeform 670"/>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2" name="Freeform 671"/>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3" name="Freeform 672"/>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4" name="Freeform 673"/>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5" name="Freeform 674"/>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6" name="Freeform 675"/>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7" name="Freeform 676"/>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8" name="Freeform 677"/>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9" name="Freeform 678"/>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0" name="Freeform 679"/>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1" name="Freeform 680"/>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2" name="Freeform 681"/>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3" name="Freeform 682"/>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4" name="Freeform 683"/>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5" name="Freeform 684"/>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6" name="Freeform 685"/>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7" name="Freeform 686"/>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8" name="Freeform 687"/>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9" name="Freeform 688"/>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0" name="Freeform 689"/>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1" name="Freeform 690"/>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2" name="Freeform 691"/>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grpSp>
      <p:sp>
        <p:nvSpPr>
          <p:cNvPr id="4" name="Text Placeholder 3"/>
          <p:cNvSpPr>
            <a:spLocks noGrp="1"/>
          </p:cNvSpPr>
          <p:nvPr>
            <p:ph type="body" sz="half" idx="2"/>
          </p:nvPr>
        </p:nvSpPr>
        <p:spPr>
          <a:xfrm>
            <a:off x="7905959" y="3411748"/>
            <a:ext cx="2743200" cy="2743200"/>
          </a:xfrm>
        </p:spPr>
        <p:txBody>
          <a:bodyPr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a:t>The kNOw Program - (C) Monica Pope 2018 All Rights Reserved</a:t>
            </a:r>
            <a:endParaRPr/>
          </a:p>
        </p:txBody>
      </p:sp>
      <p:sp>
        <p:nvSpPr>
          <p:cNvPr id="5" name="Date Placeholder 4"/>
          <p:cNvSpPr>
            <a:spLocks noGrp="1"/>
          </p:cNvSpPr>
          <p:nvPr>
            <p:ph type="dt" sz="half" idx="10"/>
          </p:nvPr>
        </p:nvSpPr>
        <p:spPr/>
        <p:txBody>
          <a:bodyPr/>
          <a:lstStyle/>
          <a:p>
            <a:fld id="{4F79870C-B863-422E-AD69-9FC44087E39D}" type="datetime1">
              <a:rPr lang="en-US" smtClean="0"/>
              <a:t>1/18/2019</a:t>
            </a:fld>
            <a:endParaRPr/>
          </a:p>
        </p:txBody>
      </p:sp>
      <p:sp>
        <p:nvSpPr>
          <p:cNvPr id="7" name="Slide Number Placeholder 6"/>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3617694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2414" y="274638"/>
            <a:ext cx="9143998" cy="1020762"/>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522414" y="1905000"/>
            <a:ext cx="9144000" cy="4267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3"/>
          </p:nvPr>
        </p:nvSpPr>
        <p:spPr>
          <a:xfrm>
            <a:off x="1522413" y="6400801"/>
            <a:ext cx="6324599" cy="276226"/>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The kNOw Program - (C) Monica Pope 2018 All Rights Reserved</a:t>
            </a:r>
          </a:p>
        </p:txBody>
      </p:sp>
      <p:sp>
        <p:nvSpPr>
          <p:cNvPr id="4" name="Date Placeholder 3"/>
          <p:cNvSpPr>
            <a:spLocks noGrp="1"/>
          </p:cNvSpPr>
          <p:nvPr>
            <p:ph type="dt" sz="half" idx="2"/>
          </p:nvPr>
        </p:nvSpPr>
        <p:spPr>
          <a:xfrm>
            <a:off x="8075612" y="6400801"/>
            <a:ext cx="1243859" cy="276226"/>
          </a:xfrm>
          <a:prstGeom prst="rect">
            <a:avLst/>
          </a:prstGeom>
        </p:spPr>
        <p:txBody>
          <a:bodyPr vert="horz" lIns="91440" tIns="45720" rIns="91440" bIns="45720" rtlCol="0" anchor="ctr"/>
          <a:lstStyle>
            <a:lvl1pPr algn="r">
              <a:defRPr sz="1200">
                <a:solidFill>
                  <a:schemeClr val="tx1">
                    <a:tint val="75000"/>
                  </a:schemeClr>
                </a:solidFill>
              </a:defRPr>
            </a:lvl1pPr>
          </a:lstStyle>
          <a:p>
            <a:fld id="{A63892F7-9250-4E08-8C83-79C0154C8D50}" type="datetime1">
              <a:rPr lang="en-US" smtClean="0"/>
              <a:t>1/18/2019</a:t>
            </a:fld>
            <a:endParaRPr lang="en-US"/>
          </a:p>
        </p:txBody>
      </p:sp>
      <p:sp>
        <p:nvSpPr>
          <p:cNvPr id="6" name="Slide Number Placeholder 5"/>
          <p:cNvSpPr>
            <a:spLocks noGrp="1"/>
          </p:cNvSpPr>
          <p:nvPr>
            <p:ph type="sldNum" sz="quarter" idx="4"/>
          </p:nvPr>
        </p:nvSpPr>
        <p:spPr>
          <a:xfrm>
            <a:off x="9523412" y="6400801"/>
            <a:ext cx="1143002" cy="276226"/>
          </a:xfrm>
          <a:prstGeom prst="rect">
            <a:avLst/>
          </a:prstGeom>
        </p:spPr>
        <p:txBody>
          <a:bodyPr vert="horz" lIns="91440" tIns="45720" rIns="91440" bIns="45720" rtlCol="0" anchor="ctr"/>
          <a:lstStyle>
            <a:lvl1pPr algn="r">
              <a:defRPr sz="1200">
                <a:solidFill>
                  <a:schemeClr val="tx1">
                    <a:tint val="75000"/>
                  </a:schemeClr>
                </a:solidFill>
              </a:defRPr>
            </a:lvl1pPr>
          </a:lstStyle>
          <a:p>
            <a:fld id="{25BA54BD-C84D-46CE-8B72-31BFB26ABA43}" type="slidenum">
              <a:rPr lang="en-US" smtClean="0"/>
              <a:pPr/>
              <a:t>‹#›</a:t>
            </a:fld>
            <a:endParaRPr lang="en-US"/>
          </a:p>
        </p:txBody>
      </p:sp>
    </p:spTree>
    <p:extLst>
      <p:ext uri="{BB962C8B-B14F-4D97-AF65-F5344CB8AC3E}">
        <p14:creationId xmlns:p14="http://schemas.microsoft.com/office/powerpoint/2010/main" val="53563648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76072"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804672"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332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618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904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6pPr>
      <a:lvl7pPr marL="17190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7pPr>
      <a:lvl8pPr marL="19476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8pPr>
      <a:lvl9pPr marL="21762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9404" y="1905000"/>
            <a:ext cx="11558766" cy="2667000"/>
          </a:xfrm>
        </p:spPr>
        <p:txBody>
          <a:bodyPr anchor="ctr"/>
          <a:lstStyle/>
          <a:p>
            <a:r>
              <a:rPr lang="en-US" sz="6000" dirty="0">
                <a:latin typeface="Arial Rounded MT Bold" panose="020F0704030504030204" pitchFamily="34" charset="0"/>
              </a:rPr>
              <a:t>The  </a:t>
            </a:r>
            <a:r>
              <a:rPr lang="en-US" sz="13800" dirty="0" err="1">
                <a:latin typeface="Arial Rounded MT Bold" panose="020F0704030504030204" pitchFamily="34" charset="0"/>
              </a:rPr>
              <a:t>k</a:t>
            </a:r>
            <a:r>
              <a:rPr lang="en-US" sz="13800" dirty="0" err="1">
                <a:solidFill>
                  <a:srgbClr val="70E000"/>
                </a:solidFill>
                <a:latin typeface="Arial Rounded MT Bold" panose="020F0704030504030204" pitchFamily="34" charset="0"/>
              </a:rPr>
              <a:t>NO</a:t>
            </a:r>
            <a:r>
              <a:rPr lang="en-US" sz="13800" dirty="0" err="1">
                <a:latin typeface="Arial Rounded MT Bold" panose="020F0704030504030204" pitchFamily="34" charset="0"/>
              </a:rPr>
              <a:t>w</a:t>
            </a:r>
            <a:r>
              <a:rPr lang="en-US" sz="13800" dirty="0">
                <a:latin typeface="Arial Rounded MT Bold" panose="020F0704030504030204" pitchFamily="34" charset="0"/>
              </a:rPr>
              <a:t> </a:t>
            </a:r>
            <a:r>
              <a:rPr lang="en-US" sz="6000" dirty="0">
                <a:latin typeface="Arial Rounded MT Bold" panose="020F0704030504030204" pitchFamily="34" charset="0"/>
              </a:rPr>
              <a:t>Program</a:t>
            </a:r>
          </a:p>
        </p:txBody>
      </p:sp>
      <p:sp>
        <p:nvSpPr>
          <p:cNvPr id="3" name="Subtitle 2"/>
          <p:cNvSpPr>
            <a:spLocks noGrp="1"/>
          </p:cNvSpPr>
          <p:nvPr>
            <p:ph type="subTitle" idx="1"/>
          </p:nvPr>
        </p:nvSpPr>
        <p:spPr/>
        <p:txBody>
          <a:bodyPr vert="horz" lIns="91440" tIns="45720" rIns="91440" bIns="45720" rtlCol="0" anchor="t">
            <a:normAutofit/>
          </a:bodyPr>
          <a:lstStyle/>
          <a:p>
            <a:r>
              <a:rPr lang="en-US" sz="3200" b="1" dirty="0" smtClean="0">
                <a:latin typeface="Calibri" panose="020F0502020204030204" pitchFamily="34" charset="0"/>
                <a:cs typeface="Calibri" panose="020F0502020204030204" pitchFamily="34" charset="0"/>
              </a:rPr>
              <a:t>Diocese </a:t>
            </a:r>
            <a:r>
              <a:rPr lang="en-US" sz="3200" b="1" smtClean="0">
                <a:latin typeface="Calibri" panose="020F0502020204030204" pitchFamily="34" charset="0"/>
                <a:cs typeface="Calibri" panose="020F0502020204030204" pitchFamily="34" charset="0"/>
              </a:rPr>
              <a:t>of Lansing Safe </a:t>
            </a:r>
            <a:r>
              <a:rPr lang="en-US" sz="3200" b="1" dirty="0" smtClean="0">
                <a:latin typeface="Calibri" panose="020F0502020204030204" pitchFamily="34" charset="0"/>
                <a:cs typeface="Calibri" panose="020F0502020204030204" pitchFamily="34" charset="0"/>
              </a:rPr>
              <a:t>Environment Program</a:t>
            </a:r>
            <a:endParaRPr lang="en-US" sz="3200" b="1" dirty="0">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6966" y="5014440"/>
            <a:ext cx="445009" cy="637033"/>
          </a:xfrm>
          <a:prstGeom prst="rect">
            <a:avLst/>
          </a:prstGeom>
        </p:spPr>
      </p:pic>
    </p:spTree>
    <p:extLst>
      <p:ext uri="{BB962C8B-B14F-4D97-AF65-F5344CB8AC3E}">
        <p14:creationId xmlns:p14="http://schemas.microsoft.com/office/powerpoint/2010/main" val="1920111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BC0F1FB-E239-4AFE-B7BC-58B6B170887D}"/>
              </a:ext>
            </a:extLst>
          </p:cNvPr>
          <p:cNvSpPr>
            <a:spLocks noGrp="1"/>
          </p:cNvSpPr>
          <p:nvPr>
            <p:ph type="title"/>
          </p:nvPr>
        </p:nvSpPr>
        <p:spPr>
          <a:xfrm>
            <a:off x="1522414" y="274638"/>
            <a:ext cx="9718942" cy="1325562"/>
          </a:xfrm>
        </p:spPr>
        <p:txBody>
          <a:bodyPr anchor="ctr">
            <a:normAutofit/>
          </a:bodyPr>
          <a:lstStyle/>
          <a:p>
            <a:r>
              <a:rPr lang="en-US" sz="5400" b="1"/>
              <a:t>To Jesus,  YOU Are Very Special.</a:t>
            </a:r>
            <a:endParaRPr lang="en-US"/>
          </a:p>
        </p:txBody>
      </p:sp>
      <p:pic>
        <p:nvPicPr>
          <p:cNvPr id="7" name="Content Placeholder 6">
            <a:extLst>
              <a:ext uri="{FF2B5EF4-FFF2-40B4-BE49-F238E27FC236}">
                <a16:creationId xmlns="" xmlns:a16="http://schemas.microsoft.com/office/drawing/2014/main" id="{0ABBD673-2C6D-475B-9E30-79C9013C8A25}"/>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1993574" y="1780916"/>
            <a:ext cx="8647112" cy="4351465"/>
          </a:xfrm>
        </p:spPr>
      </p:pic>
      <p:sp>
        <p:nvSpPr>
          <p:cNvPr id="4" name="Footer Placeholder 3">
            <a:extLst>
              <a:ext uri="{FF2B5EF4-FFF2-40B4-BE49-F238E27FC236}">
                <a16:creationId xmlns="" xmlns:a16="http://schemas.microsoft.com/office/drawing/2014/main" id="{CE6DD2AA-D6FE-4848-B7DC-A280298E72A3}"/>
              </a:ext>
            </a:extLst>
          </p:cNvPr>
          <p:cNvSpPr>
            <a:spLocks noGrp="1"/>
          </p:cNvSpPr>
          <p:nvPr>
            <p:ph type="ftr" sz="quarter" idx="11"/>
          </p:nvPr>
        </p:nvSpPr>
        <p:spPr/>
        <p:txBody>
          <a:bodyPr/>
          <a:lstStyle/>
          <a:p>
            <a:r>
              <a:rPr lang="en-US"/>
              <a:t>The kNOw Program - (C) Monica Pope 2018 All Rights Reserved</a:t>
            </a:r>
          </a:p>
        </p:txBody>
      </p:sp>
      <p:sp>
        <p:nvSpPr>
          <p:cNvPr id="5" name="Slide Number Placeholder 4">
            <a:extLst>
              <a:ext uri="{FF2B5EF4-FFF2-40B4-BE49-F238E27FC236}">
                <a16:creationId xmlns="" xmlns:a16="http://schemas.microsoft.com/office/drawing/2014/main" id="{3EA349AD-63F6-4BB3-A67C-078752BA5EB6}"/>
              </a:ext>
            </a:extLst>
          </p:cNvPr>
          <p:cNvSpPr>
            <a:spLocks noGrp="1"/>
          </p:cNvSpPr>
          <p:nvPr>
            <p:ph type="sldNum" sz="quarter" idx="12"/>
          </p:nvPr>
        </p:nvSpPr>
        <p:spPr/>
        <p:txBody>
          <a:bodyPr/>
          <a:lstStyle/>
          <a:p>
            <a:fld id="{25BA54BD-C84D-46CE-8B72-31BFB26ABA43}" type="slidenum">
              <a:rPr lang="en-US" smtClean="0"/>
              <a:t>10</a:t>
            </a:fld>
            <a:endParaRPr lang="en-US"/>
          </a:p>
        </p:txBody>
      </p:sp>
    </p:spTree>
    <p:extLst>
      <p:ext uri="{BB962C8B-B14F-4D97-AF65-F5344CB8AC3E}">
        <p14:creationId xmlns:p14="http://schemas.microsoft.com/office/powerpoint/2010/main" val="3325750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7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2243"/>
        <p:cNvGrpSpPr/>
        <p:nvPr/>
      </p:nvGrpSpPr>
      <p:grpSpPr>
        <a:xfrm>
          <a:off x="0" y="0"/>
          <a:ext cx="0" cy="0"/>
          <a:chOff x="0" y="0"/>
          <a:chExt cx="0" cy="0"/>
        </a:xfrm>
      </p:grpSpPr>
      <p:pic>
        <p:nvPicPr>
          <p:cNvPr id="2244" name="Google Shape;2244;p10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15816"/>
            <a:ext cx="12188826" cy="6248401"/>
          </a:xfrm>
          <a:prstGeom prst="rect">
            <a:avLst/>
          </a:prstGeom>
          <a:noFill/>
          <a:ln>
            <a:noFill/>
          </a:ln>
        </p:spPr>
      </p:pic>
      <p:sp>
        <p:nvSpPr>
          <p:cNvPr id="2245" name="Google Shape;2245;p106"/>
          <p:cNvSpPr txBox="1">
            <a:spLocks noGrp="1"/>
          </p:cNvSpPr>
          <p:nvPr>
            <p:ph type="ftr" idx="11"/>
          </p:nvPr>
        </p:nvSpPr>
        <p:spPr>
          <a:xfrm>
            <a:off x="1522413" y="6400801"/>
            <a:ext cx="6324600" cy="276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2246" name="Google Shape;2246;p106"/>
          <p:cNvSpPr txBox="1">
            <a:spLocks noGrp="1"/>
          </p:cNvSpPr>
          <p:nvPr>
            <p:ph type="sldNum" idx="12"/>
          </p:nvPr>
        </p:nvSpPr>
        <p:spPr>
          <a:xfrm>
            <a:off x="9523412" y="6400801"/>
            <a:ext cx="1143000" cy="2763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100</a:t>
            </a:fld>
            <a:endParaRPr sz="1200">
              <a:solidFill>
                <a:schemeClr val="lt1"/>
              </a:solidFill>
              <a:latin typeface="Calibri"/>
              <a:ea typeface="Calibri"/>
              <a:cs typeface="Calibri"/>
              <a:sym typeface="Calibri"/>
            </a:endParaRPr>
          </a:p>
        </p:txBody>
      </p:sp>
      <p:sp>
        <p:nvSpPr>
          <p:cNvPr id="2247" name="Google Shape;2247;p106"/>
          <p:cNvSpPr/>
          <p:nvPr/>
        </p:nvSpPr>
        <p:spPr>
          <a:xfrm>
            <a:off x="0" y="5029200"/>
            <a:ext cx="12188700" cy="1219198"/>
          </a:xfrm>
          <a:prstGeom prst="rect">
            <a:avLst/>
          </a:prstGeom>
          <a:solidFill>
            <a:schemeClr val="dk1">
              <a:alpha val="298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48" name="Google Shape;2248;p106"/>
          <p:cNvSpPr txBox="1"/>
          <p:nvPr/>
        </p:nvSpPr>
        <p:spPr>
          <a:xfrm>
            <a:off x="561221" y="5207785"/>
            <a:ext cx="10651070" cy="1024800"/>
          </a:xfrm>
          <a:prstGeom prst="rect">
            <a:avLst/>
          </a:prstGeom>
          <a:noFill/>
          <a:ln>
            <a:noFill/>
          </a:ln>
        </p:spPr>
        <p:txBody>
          <a:bodyPr spcFirstLastPara="1" wrap="square" lIns="91425" tIns="45700" rIns="91425" bIns="45700" anchor="t" anchorCtr="0">
            <a:noAutofit/>
          </a:bodyPr>
          <a:lstStyle/>
          <a:p>
            <a:pPr>
              <a:lnSpc>
                <a:spcPct val="90000"/>
              </a:lnSpc>
            </a:pPr>
            <a:r>
              <a:rPr lang="en-US" sz="3600" b="1">
                <a:solidFill>
                  <a:schemeClr val="lt1"/>
                </a:solidFill>
                <a:latin typeface="Calibri"/>
                <a:ea typeface="Calibri"/>
                <a:cs typeface="Calibri"/>
                <a:sym typeface="Calibri"/>
              </a:rPr>
              <a:t>Jesus, I know I  have the right to keep me safe, too. </a:t>
            </a:r>
            <a:endParaRPr lang="en-US" sz="3600">
              <a:solidFill>
                <a:schemeClr val="lt1"/>
              </a:solidFill>
              <a:cs typeface="Calibri"/>
            </a:endParaRPr>
          </a:p>
        </p:txBody>
      </p:sp>
    </p:spTree>
    <p:extLst>
      <p:ext uri="{BB962C8B-B14F-4D97-AF65-F5344CB8AC3E}">
        <p14:creationId xmlns:p14="http://schemas.microsoft.com/office/powerpoint/2010/main" val="3302747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2252"/>
        <p:cNvGrpSpPr/>
        <p:nvPr/>
      </p:nvGrpSpPr>
      <p:grpSpPr>
        <a:xfrm>
          <a:off x="0" y="0"/>
          <a:ext cx="0" cy="0"/>
          <a:chOff x="0" y="0"/>
          <a:chExt cx="0" cy="0"/>
        </a:xfrm>
      </p:grpSpPr>
      <p:pic>
        <p:nvPicPr>
          <p:cNvPr id="2253" name="Google Shape;2253;p10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12188825" cy="6248400"/>
          </a:xfrm>
          <a:prstGeom prst="rect">
            <a:avLst/>
          </a:prstGeom>
          <a:noFill/>
          <a:ln>
            <a:noFill/>
          </a:ln>
        </p:spPr>
      </p:pic>
      <p:sp>
        <p:nvSpPr>
          <p:cNvPr id="2254" name="Google Shape;2254;p107"/>
          <p:cNvSpPr txBox="1">
            <a:spLocks noGrp="1"/>
          </p:cNvSpPr>
          <p:nvPr>
            <p:ph type="ftr" idx="11"/>
          </p:nvPr>
        </p:nvSpPr>
        <p:spPr>
          <a:xfrm>
            <a:off x="1522413" y="6400801"/>
            <a:ext cx="6324599" cy="27622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a:t>
            </a:r>
            <a:r>
              <a:rPr lang="en-US" sz="1200" err="1">
                <a:solidFill>
                  <a:schemeClr val="lt1"/>
                </a:solidFill>
                <a:latin typeface="Calibri"/>
                <a:ea typeface="Calibri"/>
                <a:cs typeface="Calibri"/>
                <a:sym typeface="Calibri"/>
              </a:rPr>
              <a:t>kNOw</a:t>
            </a:r>
            <a:r>
              <a:rPr lang="en-US" sz="1200">
                <a:solidFill>
                  <a:schemeClr val="lt1"/>
                </a:solidFill>
                <a:latin typeface="Calibri"/>
                <a:ea typeface="Calibri"/>
                <a:cs typeface="Calibri"/>
                <a:sym typeface="Calibri"/>
              </a:rPr>
              <a:t> Program - (C) Monica Pope 2018 All Rights Reserved</a:t>
            </a:r>
            <a:endParaRPr/>
          </a:p>
        </p:txBody>
      </p:sp>
      <p:sp>
        <p:nvSpPr>
          <p:cNvPr id="2255" name="Google Shape;2255;p107"/>
          <p:cNvSpPr txBox="1">
            <a:spLocks noGrp="1"/>
          </p:cNvSpPr>
          <p:nvPr>
            <p:ph type="sldNum" idx="12"/>
          </p:nvPr>
        </p:nvSpPr>
        <p:spPr>
          <a:xfrm>
            <a:off x="9523412" y="6400801"/>
            <a:ext cx="1143002" cy="27622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101</a:t>
            </a:fld>
            <a:endParaRPr sz="1200">
              <a:solidFill>
                <a:schemeClr val="lt1"/>
              </a:solidFill>
              <a:latin typeface="Calibri"/>
              <a:ea typeface="Calibri"/>
              <a:cs typeface="Calibri"/>
              <a:sym typeface="Calibri"/>
            </a:endParaRPr>
          </a:p>
        </p:txBody>
      </p:sp>
      <p:grpSp>
        <p:nvGrpSpPr>
          <p:cNvPr id="2256" name="Google Shape;2256;p107"/>
          <p:cNvGrpSpPr/>
          <p:nvPr/>
        </p:nvGrpSpPr>
        <p:grpSpPr>
          <a:xfrm>
            <a:off x="0" y="4800600"/>
            <a:ext cx="12188825" cy="1447800"/>
            <a:chOff x="0" y="4800600"/>
            <a:chExt cx="12188825" cy="1447800"/>
          </a:xfrm>
        </p:grpSpPr>
        <p:sp>
          <p:nvSpPr>
            <p:cNvPr id="2257" name="Google Shape;2257;p107"/>
            <p:cNvSpPr/>
            <p:nvPr/>
          </p:nvSpPr>
          <p:spPr>
            <a:xfrm>
              <a:off x="0" y="4800600"/>
              <a:ext cx="12188825" cy="1447800"/>
            </a:xfrm>
            <a:prstGeom prst="rect">
              <a:avLst/>
            </a:prstGeom>
            <a:solidFill>
              <a:schemeClr val="dk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58" name="Google Shape;2258;p107"/>
            <p:cNvSpPr txBox="1"/>
            <p:nvPr/>
          </p:nvSpPr>
          <p:spPr>
            <a:xfrm>
              <a:off x="455612" y="4953000"/>
              <a:ext cx="11277600" cy="915441"/>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4000" b="1">
                  <a:solidFill>
                    <a:schemeClr val="lt1"/>
                  </a:solidFill>
                  <a:latin typeface="Calibri"/>
                  <a:ea typeface="Calibri"/>
                  <a:cs typeface="Calibri"/>
                  <a:sym typeface="Calibri"/>
                </a:rPr>
                <a:t>Thank you, Jesus. You love me. You care for me. Amen </a:t>
              </a:r>
              <a:endParaRPr/>
            </a:p>
          </p:txBody>
        </p:sp>
      </p:grpSp>
    </p:spTree>
    <p:extLst>
      <p:ext uri="{BB962C8B-B14F-4D97-AF65-F5344CB8AC3E}">
        <p14:creationId xmlns:p14="http://schemas.microsoft.com/office/powerpoint/2010/main" val="2666617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500"/>
                                  </p:stCondLst>
                                  <p:childTnLst>
                                    <p:set>
                                      <p:cBhvr>
                                        <p:cTn id="6" dur="1" fill="hold">
                                          <p:stCondLst>
                                            <p:cond delay="0"/>
                                          </p:stCondLst>
                                        </p:cTn>
                                        <p:tgtEl>
                                          <p:spTgt spid="2256"/>
                                        </p:tgtEl>
                                        <p:attrNameLst>
                                          <p:attrName>style.visibility</p:attrName>
                                        </p:attrNameLst>
                                      </p:cBhvr>
                                      <p:to>
                                        <p:strVal val="visible"/>
                                      </p:to>
                                    </p:set>
                                    <p:anim calcmode="lin" valueType="num">
                                      <p:cBhvr additive="base">
                                        <p:cTn id="7" dur="1000"/>
                                        <p:tgtEl>
                                          <p:spTgt spid="2256"/>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7499E93D-BFA6-4A3C-B0A4-E855EA5FDD0B}"/>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D64EAC19-A970-4429-AF10-ACD4DA321988}"/>
              </a:ext>
            </a:extLst>
          </p:cNvPr>
          <p:cNvSpPr>
            <a:spLocks noGrp="1"/>
          </p:cNvSpPr>
          <p:nvPr>
            <p:ph type="sldNum" sz="quarter" idx="12"/>
          </p:nvPr>
        </p:nvSpPr>
        <p:spPr/>
        <p:txBody>
          <a:bodyPr/>
          <a:lstStyle/>
          <a:p>
            <a:fld id="{25BA54BD-C84D-46CE-8B72-31BFB26ABA43}" type="slidenum">
              <a:rPr lang="en-US" smtClean="0"/>
              <a:t>11</a:t>
            </a:fld>
            <a:endParaRPr lang="en-US"/>
          </a:p>
        </p:txBody>
      </p:sp>
      <p:pic>
        <p:nvPicPr>
          <p:cNvPr id="5" name="Picture 4">
            <a:extLst>
              <a:ext uri="{FF2B5EF4-FFF2-40B4-BE49-F238E27FC236}">
                <a16:creationId xmlns="" xmlns:a16="http://schemas.microsoft.com/office/drawing/2014/main" id="{83B4D06F-33A7-42DA-A3E6-5490953A4A1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1812" y="609600"/>
            <a:ext cx="3505200" cy="5154706"/>
          </a:xfrm>
          <a:prstGeom prst="rect">
            <a:avLst/>
          </a:prstGeom>
        </p:spPr>
      </p:pic>
      <p:sp>
        <p:nvSpPr>
          <p:cNvPr id="6" name="TextBox 5">
            <a:extLst>
              <a:ext uri="{FF2B5EF4-FFF2-40B4-BE49-F238E27FC236}">
                <a16:creationId xmlns="" xmlns:a16="http://schemas.microsoft.com/office/drawing/2014/main" id="{13F424D0-B018-46C6-A123-E6F0E7B9375C}"/>
              </a:ext>
            </a:extLst>
          </p:cNvPr>
          <p:cNvSpPr txBox="1"/>
          <p:nvPr/>
        </p:nvSpPr>
        <p:spPr>
          <a:xfrm>
            <a:off x="5561012" y="1271044"/>
            <a:ext cx="5655730" cy="3083921"/>
          </a:xfrm>
          <a:prstGeom prst="rect">
            <a:avLst/>
          </a:prstGeom>
          <a:noFill/>
        </p:spPr>
        <p:txBody>
          <a:bodyPr wrap="square" rtlCol="0" anchor="t">
            <a:spAutoFit/>
          </a:bodyPr>
          <a:lstStyle/>
          <a:p>
            <a:pPr>
              <a:lnSpc>
                <a:spcPct val="90000"/>
              </a:lnSpc>
            </a:pPr>
            <a:r>
              <a:rPr lang="en-US" sz="5400" b="1">
                <a:latin typeface="+mj-lt"/>
              </a:rPr>
              <a:t>It's Only RIGHT </a:t>
            </a:r>
            <a:r>
              <a:rPr lang="en-US" sz="5400" b="1">
                <a:latin typeface="+mj-lt"/>
                <a:cs typeface="Calibri"/>
              </a:rPr>
              <a:t/>
            </a:r>
            <a:br>
              <a:rPr lang="en-US" sz="5400" b="1">
                <a:latin typeface="+mj-lt"/>
                <a:cs typeface="Calibri"/>
              </a:rPr>
            </a:br>
            <a:r>
              <a:rPr lang="en-US" sz="5400" b="1">
                <a:latin typeface="+mj-lt"/>
              </a:rPr>
              <a:t>That People Should </a:t>
            </a:r>
            <a:r>
              <a:rPr lang="en-US" sz="5400" b="1">
                <a:latin typeface="+mj-lt"/>
                <a:cs typeface="Calibri"/>
              </a:rPr>
              <a:t/>
            </a:r>
            <a:br>
              <a:rPr lang="en-US" sz="5400" b="1">
                <a:latin typeface="+mj-lt"/>
                <a:cs typeface="Calibri"/>
              </a:rPr>
            </a:br>
            <a:r>
              <a:rPr lang="en-US" sz="5400" b="1">
                <a:latin typeface="+mj-lt"/>
              </a:rPr>
              <a:t>Take Care Of You!</a:t>
            </a:r>
          </a:p>
        </p:txBody>
      </p:sp>
    </p:spTree>
    <p:extLst>
      <p:ext uri="{BB962C8B-B14F-4D97-AF65-F5344CB8AC3E}">
        <p14:creationId xmlns:p14="http://schemas.microsoft.com/office/powerpoint/2010/main" val="2999795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25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7499E93D-BFA6-4A3C-B0A4-E855EA5FDD0B}"/>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D64EAC19-A970-4429-AF10-ACD4DA321988}"/>
              </a:ext>
            </a:extLst>
          </p:cNvPr>
          <p:cNvSpPr>
            <a:spLocks noGrp="1"/>
          </p:cNvSpPr>
          <p:nvPr>
            <p:ph type="sldNum" sz="quarter" idx="12"/>
          </p:nvPr>
        </p:nvSpPr>
        <p:spPr/>
        <p:txBody>
          <a:bodyPr/>
          <a:lstStyle/>
          <a:p>
            <a:fld id="{25BA54BD-C84D-46CE-8B72-31BFB26ABA43}" type="slidenum">
              <a:rPr lang="en-US" smtClean="0"/>
              <a:t>12</a:t>
            </a:fld>
            <a:endParaRPr lang="en-US"/>
          </a:p>
        </p:txBody>
      </p:sp>
      <p:pic>
        <p:nvPicPr>
          <p:cNvPr id="5" name="Picture 4">
            <a:extLst>
              <a:ext uri="{FF2B5EF4-FFF2-40B4-BE49-F238E27FC236}">
                <a16:creationId xmlns="" xmlns:a16="http://schemas.microsoft.com/office/drawing/2014/main" id="{83B4D06F-33A7-42DA-A3E6-5490953A4A1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1812" y="609600"/>
            <a:ext cx="3505200" cy="5154706"/>
          </a:xfrm>
          <a:prstGeom prst="rect">
            <a:avLst/>
          </a:prstGeom>
        </p:spPr>
      </p:pic>
      <p:sp>
        <p:nvSpPr>
          <p:cNvPr id="6" name="TextBox 5">
            <a:extLst>
              <a:ext uri="{FF2B5EF4-FFF2-40B4-BE49-F238E27FC236}">
                <a16:creationId xmlns="" xmlns:a16="http://schemas.microsoft.com/office/drawing/2014/main" id="{13F424D0-B018-46C6-A123-E6F0E7B9375C}"/>
              </a:ext>
            </a:extLst>
          </p:cNvPr>
          <p:cNvSpPr txBox="1"/>
          <p:nvPr/>
        </p:nvSpPr>
        <p:spPr>
          <a:xfrm>
            <a:off x="4951412" y="685800"/>
            <a:ext cx="4419600" cy="1200329"/>
          </a:xfrm>
          <a:prstGeom prst="rect">
            <a:avLst/>
          </a:prstGeom>
          <a:noFill/>
        </p:spPr>
        <p:txBody>
          <a:bodyPr wrap="square" rtlCol="0">
            <a:spAutoFit/>
          </a:bodyPr>
          <a:lstStyle/>
          <a:p>
            <a:pPr>
              <a:lnSpc>
                <a:spcPct val="90000"/>
              </a:lnSpc>
            </a:pPr>
            <a:r>
              <a:rPr lang="en-US" sz="4000" b="1">
                <a:latin typeface="+mj-lt"/>
              </a:rPr>
              <a:t>Jesus Wants You To Be Happy.</a:t>
            </a:r>
          </a:p>
        </p:txBody>
      </p:sp>
      <p:sp>
        <p:nvSpPr>
          <p:cNvPr id="7" name="TextBox 6">
            <a:extLst>
              <a:ext uri="{FF2B5EF4-FFF2-40B4-BE49-F238E27FC236}">
                <a16:creationId xmlns="" xmlns:a16="http://schemas.microsoft.com/office/drawing/2014/main" id="{3DEC2472-CE7D-424C-9193-6C463FC8F96E}"/>
              </a:ext>
            </a:extLst>
          </p:cNvPr>
          <p:cNvSpPr txBox="1"/>
          <p:nvPr/>
        </p:nvSpPr>
        <p:spPr>
          <a:xfrm>
            <a:off x="5789612" y="2458690"/>
            <a:ext cx="5372100" cy="1754326"/>
          </a:xfrm>
          <a:prstGeom prst="rect">
            <a:avLst/>
          </a:prstGeom>
          <a:noFill/>
        </p:spPr>
        <p:txBody>
          <a:bodyPr wrap="square" rtlCol="0">
            <a:spAutoFit/>
          </a:bodyPr>
          <a:lstStyle/>
          <a:p>
            <a:pPr>
              <a:lnSpc>
                <a:spcPct val="90000"/>
              </a:lnSpc>
            </a:pPr>
            <a:r>
              <a:rPr lang="en-US" sz="4000" b="1">
                <a:latin typeface="+mj-lt"/>
              </a:rPr>
              <a:t>He Wants Your Family &amp; Community To Take Special Care Of You.</a:t>
            </a:r>
          </a:p>
        </p:txBody>
      </p:sp>
      <p:sp>
        <p:nvSpPr>
          <p:cNvPr id="8" name="TextBox 7">
            <a:extLst>
              <a:ext uri="{FF2B5EF4-FFF2-40B4-BE49-F238E27FC236}">
                <a16:creationId xmlns="" xmlns:a16="http://schemas.microsoft.com/office/drawing/2014/main" id="{5BD99CE0-E145-4A80-82BA-57263D893CEF}"/>
              </a:ext>
            </a:extLst>
          </p:cNvPr>
          <p:cNvSpPr txBox="1"/>
          <p:nvPr/>
        </p:nvSpPr>
        <p:spPr>
          <a:xfrm>
            <a:off x="6894512" y="4785577"/>
            <a:ext cx="4953000" cy="1200329"/>
          </a:xfrm>
          <a:prstGeom prst="rect">
            <a:avLst/>
          </a:prstGeom>
          <a:noFill/>
        </p:spPr>
        <p:txBody>
          <a:bodyPr wrap="square" rtlCol="0">
            <a:spAutoFit/>
          </a:bodyPr>
          <a:lstStyle/>
          <a:p>
            <a:pPr>
              <a:lnSpc>
                <a:spcPct val="90000"/>
              </a:lnSpc>
            </a:pPr>
            <a:r>
              <a:rPr lang="en-US" sz="4000" b="1">
                <a:latin typeface="+mj-lt"/>
              </a:rPr>
              <a:t>He Wants YOU To Take Care of You, Too!</a:t>
            </a:r>
          </a:p>
        </p:txBody>
      </p:sp>
    </p:spTree>
    <p:extLst>
      <p:ext uri="{BB962C8B-B14F-4D97-AF65-F5344CB8AC3E}">
        <p14:creationId xmlns:p14="http://schemas.microsoft.com/office/powerpoint/2010/main" val="841274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5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5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C704856E-7525-4B35-9728-92D12A0B3FD6}"/>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FF7B7946-A89C-4E5C-82F3-7D105A5F8C43}"/>
              </a:ext>
            </a:extLst>
          </p:cNvPr>
          <p:cNvSpPr>
            <a:spLocks noGrp="1"/>
          </p:cNvSpPr>
          <p:nvPr>
            <p:ph type="sldNum" sz="quarter" idx="12"/>
          </p:nvPr>
        </p:nvSpPr>
        <p:spPr/>
        <p:txBody>
          <a:bodyPr/>
          <a:lstStyle/>
          <a:p>
            <a:fld id="{25BA54BD-C84D-46CE-8B72-31BFB26ABA43}" type="slidenum">
              <a:rPr lang="en-US" smtClean="0"/>
              <a:t>13</a:t>
            </a:fld>
            <a:endParaRPr lang="en-US"/>
          </a:p>
        </p:txBody>
      </p:sp>
      <p:pic>
        <p:nvPicPr>
          <p:cNvPr id="5" name="Picture 4">
            <a:extLst>
              <a:ext uri="{FF2B5EF4-FFF2-40B4-BE49-F238E27FC236}">
                <a16:creationId xmlns="" xmlns:a16="http://schemas.microsoft.com/office/drawing/2014/main" id="{5DFBB9C6-6FE2-4A65-9E18-68ACDCC30DB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93"/>
            <a:ext cx="12188825" cy="6247507"/>
          </a:xfrm>
          <a:prstGeom prst="rect">
            <a:avLst/>
          </a:prstGeom>
        </p:spPr>
      </p:pic>
      <p:sp>
        <p:nvSpPr>
          <p:cNvPr id="6" name="TextBox 5">
            <a:extLst>
              <a:ext uri="{FF2B5EF4-FFF2-40B4-BE49-F238E27FC236}">
                <a16:creationId xmlns="" xmlns:a16="http://schemas.microsoft.com/office/drawing/2014/main" id="{9C6B011C-CD5E-4E72-A6EA-CA313D4727AC}"/>
              </a:ext>
            </a:extLst>
          </p:cNvPr>
          <p:cNvSpPr txBox="1"/>
          <p:nvPr/>
        </p:nvSpPr>
        <p:spPr>
          <a:xfrm>
            <a:off x="5789612" y="997083"/>
            <a:ext cx="5768046" cy="1588127"/>
          </a:xfrm>
          <a:prstGeom prst="rect">
            <a:avLst/>
          </a:prstGeom>
          <a:noFill/>
        </p:spPr>
        <p:txBody>
          <a:bodyPr wrap="square" rtlCol="0">
            <a:spAutoFit/>
          </a:bodyPr>
          <a:lstStyle/>
          <a:p>
            <a:pPr>
              <a:lnSpc>
                <a:spcPct val="90000"/>
              </a:lnSpc>
            </a:pPr>
            <a:r>
              <a:rPr lang="en-US" sz="5400" b="1">
                <a:solidFill>
                  <a:schemeClr val="bg1">
                    <a:lumMod val="75000"/>
                    <a:lumOff val="25000"/>
                  </a:schemeClr>
                </a:solidFill>
                <a:latin typeface="Calibri" panose="020F0502020204030204" pitchFamily="34" charset="0"/>
                <a:cs typeface="Calibri" panose="020F0502020204030204" pitchFamily="34" charset="0"/>
              </a:rPr>
              <a:t>Jesus Wants You To Know You're Loved.</a:t>
            </a:r>
          </a:p>
        </p:txBody>
      </p:sp>
      <p:sp>
        <p:nvSpPr>
          <p:cNvPr id="7" name="TextBox 6">
            <a:extLst>
              <a:ext uri="{FF2B5EF4-FFF2-40B4-BE49-F238E27FC236}">
                <a16:creationId xmlns="" xmlns:a16="http://schemas.microsoft.com/office/drawing/2014/main" id="{C61E7E3E-3AEB-43D6-BB46-043C9870169C}"/>
              </a:ext>
            </a:extLst>
          </p:cNvPr>
          <p:cNvSpPr txBox="1"/>
          <p:nvPr/>
        </p:nvSpPr>
        <p:spPr>
          <a:xfrm>
            <a:off x="6178174" y="2845191"/>
            <a:ext cx="5387046" cy="1588127"/>
          </a:xfrm>
          <a:prstGeom prst="rect">
            <a:avLst/>
          </a:prstGeom>
          <a:noFill/>
        </p:spPr>
        <p:txBody>
          <a:bodyPr wrap="square" rtlCol="0">
            <a:spAutoFit/>
          </a:bodyPr>
          <a:lstStyle/>
          <a:p>
            <a:pPr>
              <a:lnSpc>
                <a:spcPct val="90000"/>
              </a:lnSpc>
            </a:pPr>
            <a:r>
              <a:rPr lang="en-US" sz="5400" b="1">
                <a:solidFill>
                  <a:schemeClr val="bg1">
                    <a:lumMod val="75000"/>
                    <a:lumOff val="25000"/>
                  </a:schemeClr>
                </a:solidFill>
                <a:latin typeface="Calibri" panose="020F0502020204030204" pitchFamily="34" charset="0"/>
                <a:cs typeface="Calibri" panose="020F0502020204030204" pitchFamily="34" charset="0"/>
              </a:rPr>
              <a:t>He Wants You To </a:t>
            </a:r>
            <a:br>
              <a:rPr lang="en-US" sz="5400" b="1">
                <a:solidFill>
                  <a:schemeClr val="bg1">
                    <a:lumMod val="75000"/>
                    <a:lumOff val="25000"/>
                  </a:schemeClr>
                </a:solidFill>
                <a:latin typeface="Calibri" panose="020F0502020204030204" pitchFamily="34" charset="0"/>
                <a:cs typeface="Calibri" panose="020F0502020204030204" pitchFamily="34" charset="0"/>
              </a:rPr>
            </a:br>
            <a:r>
              <a:rPr lang="en-US" sz="5400" b="1">
                <a:solidFill>
                  <a:schemeClr val="bg1">
                    <a:lumMod val="75000"/>
                    <a:lumOff val="25000"/>
                  </a:schemeClr>
                </a:solidFill>
                <a:latin typeface="Calibri" panose="020F0502020204030204" pitchFamily="34" charset="0"/>
                <a:cs typeface="Calibri" panose="020F0502020204030204" pitchFamily="34" charset="0"/>
              </a:rPr>
              <a:t>Know You're Safe!</a:t>
            </a:r>
          </a:p>
        </p:txBody>
      </p:sp>
    </p:spTree>
    <p:extLst>
      <p:ext uri="{BB962C8B-B14F-4D97-AF65-F5344CB8AC3E}">
        <p14:creationId xmlns:p14="http://schemas.microsoft.com/office/powerpoint/2010/main" val="1097033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5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C704856E-7525-4B35-9728-92D12A0B3FD6}"/>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FF7B7946-A89C-4E5C-82F3-7D105A5F8C43}"/>
              </a:ext>
            </a:extLst>
          </p:cNvPr>
          <p:cNvSpPr>
            <a:spLocks noGrp="1"/>
          </p:cNvSpPr>
          <p:nvPr>
            <p:ph type="sldNum" sz="quarter" idx="12"/>
          </p:nvPr>
        </p:nvSpPr>
        <p:spPr/>
        <p:txBody>
          <a:bodyPr/>
          <a:lstStyle/>
          <a:p>
            <a:fld id="{25BA54BD-C84D-46CE-8B72-31BFB26ABA43}" type="slidenum">
              <a:rPr lang="en-US" smtClean="0"/>
              <a:t>14</a:t>
            </a:fld>
            <a:endParaRPr lang="en-US"/>
          </a:p>
        </p:txBody>
      </p:sp>
      <p:pic>
        <p:nvPicPr>
          <p:cNvPr id="5" name="Picture 4">
            <a:extLst>
              <a:ext uri="{FF2B5EF4-FFF2-40B4-BE49-F238E27FC236}">
                <a16:creationId xmlns="" xmlns:a16="http://schemas.microsoft.com/office/drawing/2014/main" id="{5DFBB9C6-6FE2-4A65-9E18-68ACDCC30DB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52399"/>
            <a:ext cx="12188825" cy="6400799"/>
          </a:xfrm>
          <a:prstGeom prst="rect">
            <a:avLst/>
          </a:prstGeom>
        </p:spPr>
      </p:pic>
      <p:sp>
        <p:nvSpPr>
          <p:cNvPr id="6" name="TextBox 5">
            <a:extLst>
              <a:ext uri="{FF2B5EF4-FFF2-40B4-BE49-F238E27FC236}">
                <a16:creationId xmlns="" xmlns:a16="http://schemas.microsoft.com/office/drawing/2014/main" id="{9C6B011C-CD5E-4E72-A6EA-CA313D4727AC}"/>
              </a:ext>
            </a:extLst>
          </p:cNvPr>
          <p:cNvSpPr txBox="1"/>
          <p:nvPr/>
        </p:nvSpPr>
        <p:spPr>
          <a:xfrm>
            <a:off x="5873374" y="1372412"/>
            <a:ext cx="5791200" cy="1588127"/>
          </a:xfrm>
          <a:prstGeom prst="rect">
            <a:avLst/>
          </a:prstGeom>
          <a:noFill/>
        </p:spPr>
        <p:txBody>
          <a:bodyPr wrap="square" rtlCol="0">
            <a:spAutoFit/>
          </a:bodyPr>
          <a:lstStyle/>
          <a:p>
            <a:pPr>
              <a:lnSpc>
                <a:spcPct val="90000"/>
              </a:lnSpc>
            </a:pPr>
            <a:r>
              <a:rPr lang="en-US" sz="5400" b="1">
                <a:solidFill>
                  <a:schemeClr val="bg1">
                    <a:lumMod val="75000"/>
                    <a:lumOff val="25000"/>
                  </a:schemeClr>
                </a:solidFill>
                <a:latin typeface="Calibri" panose="020F0502020204030204" pitchFamily="34" charset="0"/>
                <a:cs typeface="Calibri" panose="020F0502020204030204" pitchFamily="34" charset="0"/>
              </a:rPr>
              <a:t>Jesus Wants You To Know You're Loved.</a:t>
            </a:r>
          </a:p>
        </p:txBody>
      </p:sp>
      <p:sp>
        <p:nvSpPr>
          <p:cNvPr id="7" name="TextBox 6">
            <a:extLst>
              <a:ext uri="{FF2B5EF4-FFF2-40B4-BE49-F238E27FC236}">
                <a16:creationId xmlns="" xmlns:a16="http://schemas.microsoft.com/office/drawing/2014/main" id="{C61E7E3E-3AEB-43D6-BB46-043C9870169C}"/>
              </a:ext>
            </a:extLst>
          </p:cNvPr>
          <p:cNvSpPr txBox="1"/>
          <p:nvPr/>
        </p:nvSpPr>
        <p:spPr>
          <a:xfrm>
            <a:off x="6241383" y="3246079"/>
            <a:ext cx="5486400" cy="1588127"/>
          </a:xfrm>
          <a:prstGeom prst="rect">
            <a:avLst/>
          </a:prstGeom>
          <a:noFill/>
        </p:spPr>
        <p:txBody>
          <a:bodyPr wrap="square" rtlCol="0">
            <a:spAutoFit/>
          </a:bodyPr>
          <a:lstStyle/>
          <a:p>
            <a:pPr>
              <a:lnSpc>
                <a:spcPct val="90000"/>
              </a:lnSpc>
            </a:pPr>
            <a:r>
              <a:rPr lang="en-US" sz="5400" b="1">
                <a:solidFill>
                  <a:schemeClr val="bg1">
                    <a:lumMod val="75000"/>
                    <a:lumOff val="25000"/>
                  </a:schemeClr>
                </a:solidFill>
                <a:latin typeface="Calibri" panose="020F0502020204030204" pitchFamily="34" charset="0"/>
                <a:cs typeface="Calibri" panose="020F0502020204030204" pitchFamily="34" charset="0"/>
              </a:rPr>
              <a:t>He Wants You To </a:t>
            </a:r>
            <a:br>
              <a:rPr lang="en-US" sz="5400" b="1">
                <a:solidFill>
                  <a:schemeClr val="bg1">
                    <a:lumMod val="75000"/>
                    <a:lumOff val="25000"/>
                  </a:schemeClr>
                </a:solidFill>
                <a:latin typeface="Calibri" panose="020F0502020204030204" pitchFamily="34" charset="0"/>
                <a:cs typeface="Calibri" panose="020F0502020204030204" pitchFamily="34" charset="0"/>
              </a:rPr>
            </a:br>
            <a:r>
              <a:rPr lang="en-US" sz="5400" b="1">
                <a:solidFill>
                  <a:schemeClr val="bg1">
                    <a:lumMod val="75000"/>
                    <a:lumOff val="25000"/>
                  </a:schemeClr>
                </a:solidFill>
                <a:latin typeface="Calibri" panose="020F0502020204030204" pitchFamily="34" charset="0"/>
                <a:cs typeface="Calibri" panose="020F0502020204030204" pitchFamily="34" charset="0"/>
              </a:rPr>
              <a:t>Know You're Safe!</a:t>
            </a:r>
          </a:p>
        </p:txBody>
      </p:sp>
    </p:spTree>
    <p:extLst>
      <p:ext uri="{BB962C8B-B14F-4D97-AF65-F5344CB8AC3E}">
        <p14:creationId xmlns:p14="http://schemas.microsoft.com/office/powerpoint/2010/main" val="1736597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5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00205685-532C-462C-89FB-9FD4B2B6B743}"/>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1D3F008D-2A73-4F50-BACE-7446E618A001}"/>
              </a:ext>
            </a:extLst>
          </p:cNvPr>
          <p:cNvSpPr>
            <a:spLocks noGrp="1"/>
          </p:cNvSpPr>
          <p:nvPr>
            <p:ph type="sldNum" sz="quarter" idx="12"/>
          </p:nvPr>
        </p:nvSpPr>
        <p:spPr/>
        <p:txBody>
          <a:bodyPr/>
          <a:lstStyle/>
          <a:p>
            <a:fld id="{25BA54BD-C84D-46CE-8B72-31BFB26ABA43}" type="slidenum">
              <a:rPr lang="en-US" smtClean="0"/>
              <a:t>15</a:t>
            </a:fld>
            <a:endParaRPr lang="en-US"/>
          </a:p>
        </p:txBody>
      </p:sp>
      <p:pic>
        <p:nvPicPr>
          <p:cNvPr id="5" name="Picture 4">
            <a:extLst>
              <a:ext uri="{FF2B5EF4-FFF2-40B4-BE49-F238E27FC236}">
                <a16:creationId xmlns="" xmlns:a16="http://schemas.microsoft.com/office/drawing/2014/main" id="{5D297A5B-357A-495D-9527-D8C65C11ED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28599"/>
            <a:ext cx="12188825" cy="6477000"/>
          </a:xfrm>
          <a:prstGeom prst="rect">
            <a:avLst/>
          </a:prstGeom>
        </p:spPr>
      </p:pic>
      <p:sp>
        <p:nvSpPr>
          <p:cNvPr id="6" name="TextBox 5">
            <a:extLst>
              <a:ext uri="{FF2B5EF4-FFF2-40B4-BE49-F238E27FC236}">
                <a16:creationId xmlns="" xmlns:a16="http://schemas.microsoft.com/office/drawing/2014/main" id="{77FB01DB-CA35-4BAD-9458-400662FB8DC8}"/>
              </a:ext>
            </a:extLst>
          </p:cNvPr>
          <p:cNvSpPr txBox="1"/>
          <p:nvPr/>
        </p:nvSpPr>
        <p:spPr>
          <a:xfrm>
            <a:off x="608013" y="457200"/>
            <a:ext cx="10972799" cy="1588127"/>
          </a:xfrm>
          <a:prstGeom prst="rect">
            <a:avLst/>
          </a:prstGeom>
          <a:noFill/>
        </p:spPr>
        <p:txBody>
          <a:bodyPr wrap="square" rtlCol="0">
            <a:spAutoFit/>
          </a:bodyPr>
          <a:lstStyle/>
          <a:p>
            <a:pPr algn="ctr">
              <a:lnSpc>
                <a:spcPct val="90000"/>
              </a:lnSpc>
            </a:pPr>
            <a:r>
              <a:rPr lang="en-US" sz="5400" b="1">
                <a:solidFill>
                  <a:schemeClr val="bg1">
                    <a:lumMod val="75000"/>
                    <a:lumOff val="25000"/>
                  </a:schemeClr>
                </a:solidFill>
                <a:latin typeface="Calibri" panose="020F0502020204030204" pitchFamily="34" charset="0"/>
                <a:cs typeface="Calibri" panose="020F0502020204030204" pitchFamily="34" charset="0"/>
              </a:rPr>
              <a:t>You Probably Have A Family To Help Care For You.</a:t>
            </a:r>
          </a:p>
        </p:txBody>
      </p:sp>
    </p:spTree>
    <p:extLst>
      <p:ext uri="{BB962C8B-B14F-4D97-AF65-F5344CB8AC3E}">
        <p14:creationId xmlns:p14="http://schemas.microsoft.com/office/powerpoint/2010/main" val="538243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A87F3776-CF48-4A6B-9AA6-DA1D762C5AA6}"/>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64098FC7-EB1C-4FDA-A878-118AF7CA1E8E}"/>
              </a:ext>
            </a:extLst>
          </p:cNvPr>
          <p:cNvSpPr>
            <a:spLocks noGrp="1"/>
          </p:cNvSpPr>
          <p:nvPr>
            <p:ph type="sldNum" sz="quarter" idx="12"/>
          </p:nvPr>
        </p:nvSpPr>
        <p:spPr/>
        <p:txBody>
          <a:bodyPr/>
          <a:lstStyle/>
          <a:p>
            <a:fld id="{25BA54BD-C84D-46CE-8B72-31BFB26ABA43}" type="slidenum">
              <a:rPr lang="en-US"/>
              <a:t>16</a:t>
            </a:fld>
            <a:endParaRPr lang="en-US"/>
          </a:p>
        </p:txBody>
      </p:sp>
      <p:pic>
        <p:nvPicPr>
          <p:cNvPr id="4" name="Picture 4" descr="A group of people standing in the grass&#10;&#10;Description generated with high confidence">
            <a:extLst>
              <a:ext uri="{FF2B5EF4-FFF2-40B4-BE49-F238E27FC236}">
                <a16:creationId xmlns="" xmlns:a16="http://schemas.microsoft.com/office/drawing/2014/main" id="{F6DB04B5-5DCC-4C79-BD25-F2797E25319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5475"/>
            <a:ext cx="12188825" cy="6243989"/>
          </a:xfrm>
          <a:prstGeom prst="rect">
            <a:avLst/>
          </a:prstGeom>
        </p:spPr>
      </p:pic>
      <p:sp>
        <p:nvSpPr>
          <p:cNvPr id="6" name="TextBox 5">
            <a:extLst>
              <a:ext uri="{FF2B5EF4-FFF2-40B4-BE49-F238E27FC236}">
                <a16:creationId xmlns="" xmlns:a16="http://schemas.microsoft.com/office/drawing/2014/main" id="{EB4FA4A4-766E-4CA5-BD33-C318E9E2ED6D}"/>
              </a:ext>
            </a:extLst>
          </p:cNvPr>
          <p:cNvSpPr txBox="1"/>
          <p:nvPr/>
        </p:nvSpPr>
        <p:spPr>
          <a:xfrm>
            <a:off x="490031" y="415376"/>
            <a:ext cx="7487698" cy="13111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pPr>
            <a:r>
              <a:rPr lang="en-US" sz="4400" b="1" dirty="0">
                <a:solidFill>
                  <a:schemeClr val="tx1">
                    <a:lumMod val="95000"/>
                  </a:schemeClr>
                </a:solidFill>
                <a:latin typeface="Your Family "/>
              </a:rPr>
              <a:t>You Probably Have A Family To Help Care For You.</a:t>
            </a:r>
            <a:endParaRPr lang="en-US" sz="3600" dirty="0">
              <a:solidFill>
                <a:schemeClr val="tx1">
                  <a:lumMod val="95000"/>
                </a:schemeClr>
              </a:solidFill>
              <a:latin typeface="Your Family "/>
            </a:endParaRPr>
          </a:p>
        </p:txBody>
      </p:sp>
    </p:spTree>
    <p:extLst>
      <p:ext uri="{BB962C8B-B14F-4D97-AF65-F5344CB8AC3E}">
        <p14:creationId xmlns:p14="http://schemas.microsoft.com/office/powerpoint/2010/main" val="1915144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00205685-532C-462C-89FB-9FD4B2B6B743}"/>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1D3F008D-2A73-4F50-BACE-7446E618A001}"/>
              </a:ext>
            </a:extLst>
          </p:cNvPr>
          <p:cNvSpPr>
            <a:spLocks noGrp="1"/>
          </p:cNvSpPr>
          <p:nvPr>
            <p:ph type="sldNum" sz="quarter" idx="12"/>
          </p:nvPr>
        </p:nvSpPr>
        <p:spPr/>
        <p:txBody>
          <a:bodyPr/>
          <a:lstStyle/>
          <a:p>
            <a:fld id="{25BA54BD-C84D-46CE-8B72-31BFB26ABA43}" type="slidenum">
              <a:rPr lang="en-US" smtClean="0"/>
              <a:t>17</a:t>
            </a:fld>
            <a:endParaRPr lang="en-US"/>
          </a:p>
        </p:txBody>
      </p:sp>
      <p:pic>
        <p:nvPicPr>
          <p:cNvPr id="5" name="Picture 4">
            <a:extLst>
              <a:ext uri="{FF2B5EF4-FFF2-40B4-BE49-F238E27FC236}">
                <a16:creationId xmlns="" xmlns:a16="http://schemas.microsoft.com/office/drawing/2014/main" id="{5D297A5B-357A-495D-9527-D8C65C11ED0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0"/>
            <a:ext cx="12173820" cy="6231062"/>
          </a:xfrm>
          <a:prstGeom prst="rect">
            <a:avLst/>
          </a:prstGeom>
        </p:spPr>
      </p:pic>
      <p:sp>
        <p:nvSpPr>
          <p:cNvPr id="4" name="Rectangle 3">
            <a:extLst>
              <a:ext uri="{FF2B5EF4-FFF2-40B4-BE49-F238E27FC236}">
                <a16:creationId xmlns="" xmlns:a16="http://schemas.microsoft.com/office/drawing/2014/main" id="{85B525F7-8221-401C-B052-BD449EF8B7CE}"/>
              </a:ext>
            </a:extLst>
          </p:cNvPr>
          <p:cNvSpPr/>
          <p:nvPr/>
        </p:nvSpPr>
        <p:spPr>
          <a:xfrm>
            <a:off x="0" y="-1"/>
            <a:ext cx="12188824" cy="1981202"/>
          </a:xfrm>
          <a:prstGeom prst="rect">
            <a:avLst/>
          </a:prstGeom>
          <a:solidFill>
            <a:schemeClr val="tx1">
              <a:alpha val="30000"/>
            </a:schemeClr>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 xmlns:a16="http://schemas.microsoft.com/office/drawing/2014/main" id="{77FB01DB-CA35-4BAD-9458-400662FB8DC8}"/>
              </a:ext>
            </a:extLst>
          </p:cNvPr>
          <p:cNvSpPr txBox="1"/>
          <p:nvPr/>
        </p:nvSpPr>
        <p:spPr>
          <a:xfrm>
            <a:off x="608012" y="279636"/>
            <a:ext cx="10972799" cy="1588127"/>
          </a:xfrm>
          <a:prstGeom prst="rect">
            <a:avLst/>
          </a:prstGeom>
          <a:noFill/>
        </p:spPr>
        <p:txBody>
          <a:bodyPr wrap="square" rtlCol="0">
            <a:spAutoFit/>
          </a:bodyPr>
          <a:lstStyle/>
          <a:p>
            <a:pPr algn="ctr">
              <a:lnSpc>
                <a:spcPct val="90000"/>
              </a:lnSpc>
            </a:pPr>
            <a:r>
              <a:rPr lang="en-US" sz="5400" b="1">
                <a:solidFill>
                  <a:schemeClr val="bg1">
                    <a:lumMod val="75000"/>
                    <a:lumOff val="25000"/>
                  </a:schemeClr>
                </a:solidFill>
                <a:latin typeface="Calibri" panose="020F0502020204030204" pitchFamily="34" charset="0"/>
                <a:cs typeface="Calibri" panose="020F0502020204030204" pitchFamily="34" charset="0"/>
              </a:rPr>
              <a:t>Grandfathers &amp; Grandmothers Can Help Care For You, Too!</a:t>
            </a:r>
          </a:p>
        </p:txBody>
      </p:sp>
    </p:spTree>
    <p:extLst>
      <p:ext uri="{BB962C8B-B14F-4D97-AF65-F5344CB8AC3E}">
        <p14:creationId xmlns:p14="http://schemas.microsoft.com/office/powerpoint/2010/main" val="1314897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C704856E-7525-4B35-9728-92D12A0B3FD6}"/>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FF7B7946-A89C-4E5C-82F3-7D105A5F8C43}"/>
              </a:ext>
            </a:extLst>
          </p:cNvPr>
          <p:cNvSpPr>
            <a:spLocks noGrp="1"/>
          </p:cNvSpPr>
          <p:nvPr>
            <p:ph type="sldNum" sz="quarter" idx="12"/>
          </p:nvPr>
        </p:nvSpPr>
        <p:spPr/>
        <p:txBody>
          <a:bodyPr/>
          <a:lstStyle/>
          <a:p>
            <a:fld id="{25BA54BD-C84D-46CE-8B72-31BFB26ABA43}" type="slidenum">
              <a:rPr lang="en-US" smtClean="0"/>
              <a:t>18</a:t>
            </a:fld>
            <a:endParaRPr lang="en-US"/>
          </a:p>
        </p:txBody>
      </p:sp>
      <p:pic>
        <p:nvPicPr>
          <p:cNvPr id="5" name="Picture 4">
            <a:extLst>
              <a:ext uri="{FF2B5EF4-FFF2-40B4-BE49-F238E27FC236}">
                <a16:creationId xmlns="" xmlns:a16="http://schemas.microsoft.com/office/drawing/2014/main" id="{5DFBB9C6-6FE2-4A65-9E18-68ACDCC30DB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04799"/>
            <a:ext cx="12188825" cy="6553200"/>
          </a:xfrm>
          <a:prstGeom prst="rect">
            <a:avLst/>
          </a:prstGeom>
        </p:spPr>
      </p:pic>
      <p:sp>
        <p:nvSpPr>
          <p:cNvPr id="6" name="TextBox 5">
            <a:extLst>
              <a:ext uri="{FF2B5EF4-FFF2-40B4-BE49-F238E27FC236}">
                <a16:creationId xmlns="" xmlns:a16="http://schemas.microsoft.com/office/drawing/2014/main" id="{9C6B011C-CD5E-4E72-A6EA-CA313D4727AC}"/>
              </a:ext>
            </a:extLst>
          </p:cNvPr>
          <p:cNvSpPr txBox="1"/>
          <p:nvPr/>
        </p:nvSpPr>
        <p:spPr>
          <a:xfrm>
            <a:off x="379412" y="533400"/>
            <a:ext cx="5181600" cy="2086725"/>
          </a:xfrm>
          <a:prstGeom prst="rect">
            <a:avLst/>
          </a:prstGeom>
          <a:noFill/>
        </p:spPr>
        <p:txBody>
          <a:bodyPr wrap="square" rtlCol="0">
            <a:spAutoFit/>
          </a:bodyPr>
          <a:lstStyle/>
          <a:p>
            <a:pPr>
              <a:lnSpc>
                <a:spcPct val="90000"/>
              </a:lnSpc>
            </a:pPr>
            <a:r>
              <a:rPr lang="en-US" sz="4800" b="1">
                <a:solidFill>
                  <a:schemeClr val="bg1">
                    <a:lumMod val="75000"/>
                    <a:lumOff val="25000"/>
                  </a:schemeClr>
                </a:solidFill>
                <a:latin typeface="Calibri" panose="020F0502020204030204" pitchFamily="34" charset="0"/>
                <a:cs typeface="Calibri" panose="020F0502020204030204" pitchFamily="34" charset="0"/>
              </a:rPr>
              <a:t>Teachers Can Help You To Know You're Cared For, Too!</a:t>
            </a:r>
          </a:p>
        </p:txBody>
      </p:sp>
    </p:spTree>
    <p:extLst>
      <p:ext uri="{BB962C8B-B14F-4D97-AF65-F5344CB8AC3E}">
        <p14:creationId xmlns:p14="http://schemas.microsoft.com/office/powerpoint/2010/main" val="740984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667D558F-EBBA-4DFD-8924-0917DFCF9DE6}"/>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57BF2F20-FE7C-4648-AB8D-802C5BB1F96C}"/>
              </a:ext>
            </a:extLst>
          </p:cNvPr>
          <p:cNvSpPr>
            <a:spLocks noGrp="1"/>
          </p:cNvSpPr>
          <p:nvPr>
            <p:ph type="sldNum" sz="quarter" idx="12"/>
          </p:nvPr>
        </p:nvSpPr>
        <p:spPr/>
        <p:txBody>
          <a:bodyPr/>
          <a:lstStyle/>
          <a:p>
            <a:fld id="{25BA54BD-C84D-46CE-8B72-31BFB26ABA43}" type="slidenum">
              <a:rPr lang="en-US"/>
              <a:t>19</a:t>
            </a:fld>
            <a:endParaRPr lang="en-US"/>
          </a:p>
        </p:txBody>
      </p:sp>
      <p:sp>
        <p:nvSpPr>
          <p:cNvPr id="4" name="TextBox 3">
            <a:extLst>
              <a:ext uri="{FF2B5EF4-FFF2-40B4-BE49-F238E27FC236}">
                <a16:creationId xmlns="" xmlns:a16="http://schemas.microsoft.com/office/drawing/2014/main" id="{BDD20E1C-8E39-4935-B184-83F659223364}"/>
              </a:ext>
            </a:extLst>
          </p:cNvPr>
          <p:cNvSpPr txBox="1"/>
          <p:nvPr/>
        </p:nvSpPr>
        <p:spPr>
          <a:xfrm>
            <a:off x="3733384" y="2032267"/>
            <a:ext cx="5574802"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pPr>
            <a:r>
              <a:rPr lang="en-US" sz="4000">
                <a:cs typeface="Calibri"/>
              </a:rPr>
              <a:t>Can you think of an adult who cares for you?  </a:t>
            </a:r>
            <a:br>
              <a:rPr lang="en-US" sz="4000">
                <a:cs typeface="Calibri"/>
              </a:rPr>
            </a:br>
            <a:r>
              <a:rPr lang="en-US" sz="4000">
                <a:cs typeface="Calibri"/>
              </a:rPr>
              <a:t>Think in your mind--</a:t>
            </a:r>
            <a:br>
              <a:rPr lang="en-US" sz="4000">
                <a:cs typeface="Calibri"/>
              </a:rPr>
            </a:br>
            <a:r>
              <a:rPr lang="en-US" sz="4000">
                <a:cs typeface="Calibri"/>
              </a:rPr>
              <a:t>who is that person?</a:t>
            </a:r>
          </a:p>
        </p:txBody>
      </p:sp>
    </p:spTree>
    <p:extLst>
      <p:ext uri="{BB962C8B-B14F-4D97-AF65-F5344CB8AC3E}">
        <p14:creationId xmlns:p14="http://schemas.microsoft.com/office/powerpoint/2010/main" val="3597476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BC0F1FB-E239-4AFE-B7BC-58B6B170887D}"/>
              </a:ext>
            </a:extLst>
          </p:cNvPr>
          <p:cNvSpPr>
            <a:spLocks noGrp="1"/>
          </p:cNvSpPr>
          <p:nvPr>
            <p:ph type="title"/>
          </p:nvPr>
        </p:nvSpPr>
        <p:spPr>
          <a:xfrm>
            <a:off x="1531791" y="387193"/>
            <a:ext cx="9143998" cy="1325562"/>
          </a:xfrm>
        </p:spPr>
        <p:txBody>
          <a:bodyPr anchor="ctr">
            <a:normAutofit/>
          </a:bodyPr>
          <a:lstStyle/>
          <a:p>
            <a:r>
              <a:rPr lang="en-US" sz="3600" b="1"/>
              <a:t>People Take Very Good Care of Things That Are Special.</a:t>
            </a:r>
          </a:p>
        </p:txBody>
      </p:sp>
      <p:pic>
        <p:nvPicPr>
          <p:cNvPr id="7" name="Content Placeholder 6">
            <a:extLst>
              <a:ext uri="{FF2B5EF4-FFF2-40B4-BE49-F238E27FC236}">
                <a16:creationId xmlns="" xmlns:a16="http://schemas.microsoft.com/office/drawing/2014/main" id="{0ABBD673-2C6D-475B-9E30-79C9013C8A25}"/>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301346" y="1905000"/>
            <a:ext cx="7586133" cy="4267200"/>
          </a:xfrm>
        </p:spPr>
      </p:pic>
      <p:sp>
        <p:nvSpPr>
          <p:cNvPr id="8" name="Footer Placeholder 7">
            <a:extLst>
              <a:ext uri="{FF2B5EF4-FFF2-40B4-BE49-F238E27FC236}">
                <a16:creationId xmlns="" xmlns:a16="http://schemas.microsoft.com/office/drawing/2014/main" id="{11A1AA61-B66C-4A63-A039-7E644858F431}"/>
              </a:ext>
            </a:extLst>
          </p:cNvPr>
          <p:cNvSpPr>
            <a:spLocks noGrp="1"/>
          </p:cNvSpPr>
          <p:nvPr>
            <p:ph type="ftr" sz="quarter" idx="11"/>
          </p:nvPr>
        </p:nvSpPr>
        <p:spPr/>
        <p:txBody>
          <a:bodyPr/>
          <a:lstStyle/>
          <a:p>
            <a:r>
              <a:rPr lang="en-US"/>
              <a:t>The kNOw Program - (C) Monica Pope 2018 All Rights Reserved</a:t>
            </a:r>
          </a:p>
        </p:txBody>
      </p:sp>
      <p:sp>
        <p:nvSpPr>
          <p:cNvPr id="9" name="Slide Number Placeholder 8">
            <a:extLst>
              <a:ext uri="{FF2B5EF4-FFF2-40B4-BE49-F238E27FC236}">
                <a16:creationId xmlns="" xmlns:a16="http://schemas.microsoft.com/office/drawing/2014/main" id="{EFDEBD0C-1613-435F-99B7-9C55A65F396D}"/>
              </a:ext>
            </a:extLst>
          </p:cNvPr>
          <p:cNvSpPr>
            <a:spLocks noGrp="1"/>
          </p:cNvSpPr>
          <p:nvPr>
            <p:ph type="sldNum" sz="quarter" idx="12"/>
          </p:nvPr>
        </p:nvSpPr>
        <p:spPr/>
        <p:txBody>
          <a:bodyPr/>
          <a:lstStyle/>
          <a:p>
            <a:fld id="{25BA54BD-C84D-46CE-8B72-31BFB26ABA43}" type="slidenum">
              <a:rPr lang="en-US" smtClean="0"/>
              <a:t>2</a:t>
            </a:fld>
            <a:endParaRPr lang="en-US"/>
          </a:p>
        </p:txBody>
      </p:sp>
    </p:spTree>
    <p:extLst>
      <p:ext uri="{BB962C8B-B14F-4D97-AF65-F5344CB8AC3E}">
        <p14:creationId xmlns:p14="http://schemas.microsoft.com/office/powerpoint/2010/main" val="3143244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00205685-532C-462C-89FB-9FD4B2B6B743}"/>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1D3F008D-2A73-4F50-BACE-7446E618A001}"/>
              </a:ext>
            </a:extLst>
          </p:cNvPr>
          <p:cNvSpPr>
            <a:spLocks noGrp="1"/>
          </p:cNvSpPr>
          <p:nvPr>
            <p:ph type="sldNum" sz="quarter" idx="12"/>
          </p:nvPr>
        </p:nvSpPr>
        <p:spPr/>
        <p:txBody>
          <a:bodyPr/>
          <a:lstStyle/>
          <a:p>
            <a:fld id="{25BA54BD-C84D-46CE-8B72-31BFB26ABA43}" type="slidenum">
              <a:rPr lang="en-US" smtClean="0"/>
              <a:t>20</a:t>
            </a:fld>
            <a:endParaRPr lang="en-US"/>
          </a:p>
        </p:txBody>
      </p:sp>
      <p:pic>
        <p:nvPicPr>
          <p:cNvPr id="5" name="Picture 4">
            <a:extLst>
              <a:ext uri="{FF2B5EF4-FFF2-40B4-BE49-F238E27FC236}">
                <a16:creationId xmlns="" xmlns:a16="http://schemas.microsoft.com/office/drawing/2014/main" id="{5D297A5B-357A-495D-9527-D8C65C11ED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88825" cy="6248401"/>
          </a:xfrm>
          <a:prstGeom prst="rect">
            <a:avLst/>
          </a:prstGeom>
        </p:spPr>
      </p:pic>
      <p:sp>
        <p:nvSpPr>
          <p:cNvPr id="6" name="TextBox 5">
            <a:extLst>
              <a:ext uri="{FF2B5EF4-FFF2-40B4-BE49-F238E27FC236}">
                <a16:creationId xmlns="" xmlns:a16="http://schemas.microsoft.com/office/drawing/2014/main" id="{77FB01DB-CA35-4BAD-9458-400662FB8DC8}"/>
              </a:ext>
            </a:extLst>
          </p:cNvPr>
          <p:cNvSpPr txBox="1"/>
          <p:nvPr/>
        </p:nvSpPr>
        <p:spPr>
          <a:xfrm>
            <a:off x="608013" y="457200"/>
            <a:ext cx="10972799" cy="840230"/>
          </a:xfrm>
          <a:prstGeom prst="rect">
            <a:avLst/>
          </a:prstGeom>
          <a:noFill/>
        </p:spPr>
        <p:txBody>
          <a:bodyPr wrap="square" rtlCol="0">
            <a:spAutoFit/>
          </a:bodyPr>
          <a:lstStyle/>
          <a:p>
            <a:pPr algn="ctr">
              <a:lnSpc>
                <a:spcPct val="90000"/>
              </a:lnSpc>
            </a:pPr>
            <a:r>
              <a:rPr lang="en-US" sz="5400" b="1">
                <a:solidFill>
                  <a:schemeClr val="bg1">
                    <a:lumMod val="75000"/>
                    <a:lumOff val="25000"/>
                  </a:schemeClr>
                </a:solidFill>
                <a:latin typeface="Calibri" panose="020F0502020204030204" pitchFamily="34" charset="0"/>
                <a:cs typeface="Calibri" panose="020F0502020204030204" pitchFamily="34" charset="0"/>
              </a:rPr>
              <a:t>There Is So Much To You! </a:t>
            </a:r>
          </a:p>
        </p:txBody>
      </p:sp>
      <p:sp>
        <p:nvSpPr>
          <p:cNvPr id="8" name="Rectangle 7">
            <a:extLst>
              <a:ext uri="{FF2B5EF4-FFF2-40B4-BE49-F238E27FC236}">
                <a16:creationId xmlns="" xmlns:a16="http://schemas.microsoft.com/office/drawing/2014/main" id="{218ED1C4-C236-4ED7-9A17-C2A0DF6B1435}"/>
              </a:ext>
            </a:extLst>
          </p:cNvPr>
          <p:cNvSpPr/>
          <p:nvPr/>
        </p:nvSpPr>
        <p:spPr>
          <a:xfrm>
            <a:off x="0" y="3735674"/>
            <a:ext cx="12188825" cy="2512725"/>
          </a:xfrm>
          <a:prstGeom prst="rect">
            <a:avLst/>
          </a:prstGeom>
          <a:solidFill>
            <a:schemeClr val="bg1">
              <a:lumMod val="75000"/>
              <a:lumOff val="25000"/>
              <a:alpha val="20000"/>
            </a:schemeClr>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 xmlns:a16="http://schemas.microsoft.com/office/drawing/2014/main" id="{674A04B3-B007-4C8F-80EB-8FA7BFEF9DCB}"/>
              </a:ext>
            </a:extLst>
          </p:cNvPr>
          <p:cNvSpPr txBox="1"/>
          <p:nvPr/>
        </p:nvSpPr>
        <p:spPr>
          <a:xfrm>
            <a:off x="227012" y="3735675"/>
            <a:ext cx="11734800" cy="590931"/>
          </a:xfrm>
          <a:prstGeom prst="rect">
            <a:avLst/>
          </a:prstGeom>
          <a:noFill/>
        </p:spPr>
        <p:txBody>
          <a:bodyPr wrap="square" rtlCol="0">
            <a:spAutoFit/>
          </a:bodyPr>
          <a:lstStyle/>
          <a:p>
            <a:pPr>
              <a:lnSpc>
                <a:spcPct val="90000"/>
              </a:lnSpc>
            </a:pPr>
            <a:r>
              <a:rPr lang="en-US" sz="3600" b="1">
                <a:latin typeface="Calibri" panose="020F0502020204030204" pitchFamily="34" charset="0"/>
                <a:cs typeface="Calibri" panose="020F0502020204030204" pitchFamily="34" charset="0"/>
              </a:rPr>
              <a:t>You're Made Of A Body, A Soul, Feelings, Thoughts &amp; Ideas!</a:t>
            </a:r>
          </a:p>
        </p:txBody>
      </p:sp>
    </p:spTree>
    <p:extLst>
      <p:ext uri="{BB962C8B-B14F-4D97-AF65-F5344CB8AC3E}">
        <p14:creationId xmlns:p14="http://schemas.microsoft.com/office/powerpoint/2010/main" val="734760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50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75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00205685-532C-462C-89FB-9FD4B2B6B743}"/>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1D3F008D-2A73-4F50-BACE-7446E618A001}"/>
              </a:ext>
            </a:extLst>
          </p:cNvPr>
          <p:cNvSpPr>
            <a:spLocks noGrp="1"/>
          </p:cNvSpPr>
          <p:nvPr>
            <p:ph type="sldNum" sz="quarter" idx="12"/>
          </p:nvPr>
        </p:nvSpPr>
        <p:spPr/>
        <p:txBody>
          <a:bodyPr/>
          <a:lstStyle/>
          <a:p>
            <a:fld id="{25BA54BD-C84D-46CE-8B72-31BFB26ABA43}" type="slidenum">
              <a:rPr lang="en-US" smtClean="0"/>
              <a:t>21</a:t>
            </a:fld>
            <a:endParaRPr lang="en-US"/>
          </a:p>
        </p:txBody>
      </p:sp>
      <p:pic>
        <p:nvPicPr>
          <p:cNvPr id="5" name="Picture 4">
            <a:extLst>
              <a:ext uri="{FF2B5EF4-FFF2-40B4-BE49-F238E27FC236}">
                <a16:creationId xmlns="" xmlns:a16="http://schemas.microsoft.com/office/drawing/2014/main" id="{5D297A5B-357A-495D-9527-D8C65C11ED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88825" cy="6248401"/>
          </a:xfrm>
          <a:prstGeom prst="rect">
            <a:avLst/>
          </a:prstGeom>
        </p:spPr>
      </p:pic>
      <p:sp>
        <p:nvSpPr>
          <p:cNvPr id="6" name="TextBox 5">
            <a:extLst>
              <a:ext uri="{FF2B5EF4-FFF2-40B4-BE49-F238E27FC236}">
                <a16:creationId xmlns="" xmlns:a16="http://schemas.microsoft.com/office/drawing/2014/main" id="{77FB01DB-CA35-4BAD-9458-400662FB8DC8}"/>
              </a:ext>
            </a:extLst>
          </p:cNvPr>
          <p:cNvSpPr txBox="1"/>
          <p:nvPr/>
        </p:nvSpPr>
        <p:spPr>
          <a:xfrm>
            <a:off x="608013" y="457200"/>
            <a:ext cx="10972799" cy="840230"/>
          </a:xfrm>
          <a:prstGeom prst="rect">
            <a:avLst/>
          </a:prstGeom>
          <a:noFill/>
        </p:spPr>
        <p:txBody>
          <a:bodyPr wrap="square" rtlCol="0">
            <a:spAutoFit/>
          </a:bodyPr>
          <a:lstStyle/>
          <a:p>
            <a:pPr algn="ctr">
              <a:lnSpc>
                <a:spcPct val="90000"/>
              </a:lnSpc>
            </a:pPr>
            <a:r>
              <a:rPr lang="en-US" sz="5400" b="1">
                <a:solidFill>
                  <a:schemeClr val="bg1">
                    <a:lumMod val="75000"/>
                    <a:lumOff val="25000"/>
                  </a:schemeClr>
                </a:solidFill>
                <a:latin typeface="Calibri" panose="020F0502020204030204" pitchFamily="34" charset="0"/>
                <a:cs typeface="Calibri" panose="020F0502020204030204" pitchFamily="34" charset="0"/>
              </a:rPr>
              <a:t>There Is So Much To You! </a:t>
            </a:r>
          </a:p>
        </p:txBody>
      </p:sp>
      <p:sp>
        <p:nvSpPr>
          <p:cNvPr id="8" name="Rectangle 7">
            <a:extLst>
              <a:ext uri="{FF2B5EF4-FFF2-40B4-BE49-F238E27FC236}">
                <a16:creationId xmlns="" xmlns:a16="http://schemas.microsoft.com/office/drawing/2014/main" id="{218ED1C4-C236-4ED7-9A17-C2A0DF6B1435}"/>
              </a:ext>
            </a:extLst>
          </p:cNvPr>
          <p:cNvSpPr/>
          <p:nvPr/>
        </p:nvSpPr>
        <p:spPr>
          <a:xfrm>
            <a:off x="0" y="3735674"/>
            <a:ext cx="12188825" cy="2512725"/>
          </a:xfrm>
          <a:prstGeom prst="rect">
            <a:avLst/>
          </a:prstGeom>
          <a:solidFill>
            <a:schemeClr val="bg1">
              <a:lumMod val="75000"/>
              <a:lumOff val="25000"/>
              <a:alpha val="20000"/>
            </a:schemeClr>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 xmlns:a16="http://schemas.microsoft.com/office/drawing/2014/main" id="{674A04B3-B007-4C8F-80EB-8FA7BFEF9DCB}"/>
              </a:ext>
            </a:extLst>
          </p:cNvPr>
          <p:cNvSpPr txBox="1"/>
          <p:nvPr/>
        </p:nvSpPr>
        <p:spPr>
          <a:xfrm>
            <a:off x="227012" y="3735675"/>
            <a:ext cx="11734800" cy="951030"/>
          </a:xfrm>
          <a:prstGeom prst="rect">
            <a:avLst/>
          </a:prstGeom>
          <a:noFill/>
        </p:spPr>
        <p:txBody>
          <a:bodyPr wrap="square" rtlCol="0">
            <a:spAutoFit/>
          </a:bodyPr>
          <a:lstStyle/>
          <a:p>
            <a:pPr algn="ctr">
              <a:lnSpc>
                <a:spcPct val="90000"/>
              </a:lnSpc>
            </a:pPr>
            <a:r>
              <a:rPr lang="en-US" sz="4800" b="1">
                <a:latin typeface="Calibri" panose="020F0502020204030204" pitchFamily="34" charset="0"/>
                <a:cs typeface="Calibri" panose="020F0502020204030204" pitchFamily="34" charset="0"/>
              </a:rPr>
              <a:t>You Really Are Pretty Amazing &amp; Special!</a:t>
            </a:r>
            <a:endParaRPr lang="en-US" sz="2000" b="1">
              <a:latin typeface="Calibri" panose="020F0502020204030204" pitchFamily="34" charset="0"/>
              <a:cs typeface="Calibri" panose="020F0502020204030204" pitchFamily="34" charset="0"/>
            </a:endParaRPr>
          </a:p>
          <a:p>
            <a:pPr>
              <a:lnSpc>
                <a:spcPct val="90000"/>
              </a:lnSpc>
            </a:pPr>
            <a:endParaRPr lang="en-US" sz="1400" b="1">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97605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00205685-532C-462C-89FB-9FD4B2B6B743}"/>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1D3F008D-2A73-4F50-BACE-7446E618A001}"/>
              </a:ext>
            </a:extLst>
          </p:cNvPr>
          <p:cNvSpPr>
            <a:spLocks noGrp="1"/>
          </p:cNvSpPr>
          <p:nvPr>
            <p:ph type="sldNum" sz="quarter" idx="12"/>
          </p:nvPr>
        </p:nvSpPr>
        <p:spPr/>
        <p:txBody>
          <a:bodyPr/>
          <a:lstStyle/>
          <a:p>
            <a:fld id="{25BA54BD-C84D-46CE-8B72-31BFB26ABA43}" type="slidenum">
              <a:rPr lang="en-US" smtClean="0"/>
              <a:t>22</a:t>
            </a:fld>
            <a:endParaRPr lang="en-US"/>
          </a:p>
        </p:txBody>
      </p:sp>
      <p:pic>
        <p:nvPicPr>
          <p:cNvPr id="5" name="Picture 4">
            <a:extLst>
              <a:ext uri="{FF2B5EF4-FFF2-40B4-BE49-F238E27FC236}">
                <a16:creationId xmlns="" xmlns:a16="http://schemas.microsoft.com/office/drawing/2014/main" id="{5D297A5B-357A-495D-9527-D8C65C11ED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88825" cy="6248401"/>
          </a:xfrm>
          <a:prstGeom prst="rect">
            <a:avLst/>
          </a:prstGeom>
        </p:spPr>
      </p:pic>
      <p:sp>
        <p:nvSpPr>
          <p:cNvPr id="6" name="TextBox 5">
            <a:extLst>
              <a:ext uri="{FF2B5EF4-FFF2-40B4-BE49-F238E27FC236}">
                <a16:creationId xmlns="" xmlns:a16="http://schemas.microsoft.com/office/drawing/2014/main" id="{77FB01DB-CA35-4BAD-9458-400662FB8DC8}"/>
              </a:ext>
            </a:extLst>
          </p:cNvPr>
          <p:cNvSpPr txBox="1"/>
          <p:nvPr/>
        </p:nvSpPr>
        <p:spPr>
          <a:xfrm>
            <a:off x="608013" y="457200"/>
            <a:ext cx="10972799" cy="840230"/>
          </a:xfrm>
          <a:prstGeom prst="rect">
            <a:avLst/>
          </a:prstGeom>
          <a:noFill/>
        </p:spPr>
        <p:txBody>
          <a:bodyPr wrap="square" rtlCol="0">
            <a:spAutoFit/>
          </a:bodyPr>
          <a:lstStyle/>
          <a:p>
            <a:pPr algn="ctr">
              <a:lnSpc>
                <a:spcPct val="90000"/>
              </a:lnSpc>
            </a:pPr>
            <a:r>
              <a:rPr lang="en-US" sz="5400" b="1">
                <a:solidFill>
                  <a:schemeClr val="bg1">
                    <a:lumMod val="75000"/>
                    <a:lumOff val="25000"/>
                  </a:schemeClr>
                </a:solidFill>
                <a:latin typeface="Calibri" panose="020F0502020204030204" pitchFamily="34" charset="0"/>
                <a:cs typeface="Calibri" panose="020F0502020204030204" pitchFamily="34" charset="0"/>
              </a:rPr>
              <a:t>There Is So Much To You! </a:t>
            </a:r>
          </a:p>
        </p:txBody>
      </p:sp>
      <p:sp>
        <p:nvSpPr>
          <p:cNvPr id="8" name="Rectangle 7">
            <a:extLst>
              <a:ext uri="{FF2B5EF4-FFF2-40B4-BE49-F238E27FC236}">
                <a16:creationId xmlns="" xmlns:a16="http://schemas.microsoft.com/office/drawing/2014/main" id="{218ED1C4-C236-4ED7-9A17-C2A0DF6B1435}"/>
              </a:ext>
            </a:extLst>
          </p:cNvPr>
          <p:cNvSpPr/>
          <p:nvPr/>
        </p:nvSpPr>
        <p:spPr>
          <a:xfrm>
            <a:off x="0" y="3735674"/>
            <a:ext cx="12188825" cy="2512725"/>
          </a:xfrm>
          <a:prstGeom prst="rect">
            <a:avLst/>
          </a:prstGeom>
          <a:solidFill>
            <a:schemeClr val="bg1">
              <a:lumMod val="75000"/>
              <a:lumOff val="25000"/>
              <a:alpha val="20000"/>
            </a:schemeClr>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 xmlns:a16="http://schemas.microsoft.com/office/drawing/2014/main" id="{674A04B3-B007-4C8F-80EB-8FA7BFEF9DCB}"/>
              </a:ext>
            </a:extLst>
          </p:cNvPr>
          <p:cNvSpPr txBox="1"/>
          <p:nvPr/>
        </p:nvSpPr>
        <p:spPr>
          <a:xfrm>
            <a:off x="227012" y="3735675"/>
            <a:ext cx="11734800" cy="840230"/>
          </a:xfrm>
          <a:prstGeom prst="rect">
            <a:avLst/>
          </a:prstGeom>
          <a:noFill/>
        </p:spPr>
        <p:txBody>
          <a:bodyPr wrap="square" rtlCol="0">
            <a:spAutoFit/>
          </a:bodyPr>
          <a:lstStyle/>
          <a:p>
            <a:pPr algn="ctr">
              <a:lnSpc>
                <a:spcPct val="90000"/>
              </a:lnSpc>
            </a:pPr>
            <a:r>
              <a:rPr lang="en-US" sz="5400" b="1">
                <a:latin typeface="Calibri" panose="020F0502020204030204" pitchFamily="34" charset="0"/>
                <a:cs typeface="Calibri" panose="020F0502020204030204" pitchFamily="34" charset="0"/>
              </a:rPr>
              <a:t>God Wants You To Be Safe.</a:t>
            </a:r>
          </a:p>
        </p:txBody>
      </p:sp>
    </p:spTree>
    <p:extLst>
      <p:ext uri="{BB962C8B-B14F-4D97-AF65-F5344CB8AC3E}">
        <p14:creationId xmlns:p14="http://schemas.microsoft.com/office/powerpoint/2010/main" val="2866981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5DFBB9C6-6FE2-4A65-9E18-68ACDCC30DB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0"/>
            <a:ext cx="12188825" cy="6248400"/>
          </a:xfrm>
          <a:prstGeom prst="rect">
            <a:avLst/>
          </a:prstGeom>
        </p:spPr>
      </p:pic>
      <p:sp>
        <p:nvSpPr>
          <p:cNvPr id="4" name="Rectangle 3">
            <a:extLst>
              <a:ext uri="{FF2B5EF4-FFF2-40B4-BE49-F238E27FC236}">
                <a16:creationId xmlns="" xmlns:a16="http://schemas.microsoft.com/office/drawing/2014/main" id="{8E378B2B-A2BC-4586-B3D7-6611072D105F}"/>
              </a:ext>
            </a:extLst>
          </p:cNvPr>
          <p:cNvSpPr/>
          <p:nvPr/>
        </p:nvSpPr>
        <p:spPr>
          <a:xfrm>
            <a:off x="6627812" y="2057400"/>
            <a:ext cx="5561013" cy="4191000"/>
          </a:xfrm>
          <a:prstGeom prst="rect">
            <a:avLst/>
          </a:prstGeom>
          <a:solidFill>
            <a:schemeClr val="bg1">
              <a:alpha val="60000"/>
            </a:schemeClr>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 xmlns:a16="http://schemas.microsoft.com/office/drawing/2014/main" id="{C704856E-7525-4B35-9728-92D12A0B3FD6}"/>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FF7B7946-A89C-4E5C-82F3-7D105A5F8C43}"/>
              </a:ext>
            </a:extLst>
          </p:cNvPr>
          <p:cNvSpPr>
            <a:spLocks noGrp="1"/>
          </p:cNvSpPr>
          <p:nvPr>
            <p:ph type="sldNum" sz="quarter" idx="12"/>
          </p:nvPr>
        </p:nvSpPr>
        <p:spPr/>
        <p:txBody>
          <a:bodyPr/>
          <a:lstStyle/>
          <a:p>
            <a:fld id="{25BA54BD-C84D-46CE-8B72-31BFB26ABA43}" type="slidenum">
              <a:rPr lang="en-US" smtClean="0"/>
              <a:t>23</a:t>
            </a:fld>
            <a:endParaRPr lang="en-US"/>
          </a:p>
        </p:txBody>
      </p:sp>
      <p:sp>
        <p:nvSpPr>
          <p:cNvPr id="6" name="TextBox 5">
            <a:extLst>
              <a:ext uri="{FF2B5EF4-FFF2-40B4-BE49-F238E27FC236}">
                <a16:creationId xmlns="" xmlns:a16="http://schemas.microsoft.com/office/drawing/2014/main" id="{9C6B011C-CD5E-4E72-A6EA-CA313D4727AC}"/>
              </a:ext>
            </a:extLst>
          </p:cNvPr>
          <p:cNvSpPr txBox="1"/>
          <p:nvPr/>
        </p:nvSpPr>
        <p:spPr>
          <a:xfrm>
            <a:off x="6774955" y="2205346"/>
            <a:ext cx="5409407" cy="1865126"/>
          </a:xfrm>
          <a:prstGeom prst="rect">
            <a:avLst/>
          </a:prstGeom>
          <a:noFill/>
        </p:spPr>
        <p:txBody>
          <a:bodyPr wrap="square" rtlCol="0">
            <a:spAutoFit/>
          </a:bodyPr>
          <a:lstStyle/>
          <a:p>
            <a:pPr>
              <a:lnSpc>
                <a:spcPct val="90000"/>
              </a:lnSpc>
            </a:pPr>
            <a:r>
              <a:rPr lang="en-US" sz="3200" b="1">
                <a:solidFill>
                  <a:schemeClr val="tx1">
                    <a:lumMod val="95000"/>
                  </a:schemeClr>
                </a:solidFill>
                <a:latin typeface="Calibri" panose="020F0502020204030204" pitchFamily="34" charset="0"/>
                <a:cs typeface="Calibri" panose="020F0502020204030204" pitchFamily="34" charset="0"/>
              </a:rPr>
              <a:t>It Deserves Special Care Because It's The Place Where God Comes To Live Inside Of You.</a:t>
            </a:r>
          </a:p>
        </p:txBody>
      </p:sp>
      <p:sp>
        <p:nvSpPr>
          <p:cNvPr id="7" name="TextBox 6">
            <a:extLst>
              <a:ext uri="{FF2B5EF4-FFF2-40B4-BE49-F238E27FC236}">
                <a16:creationId xmlns="" xmlns:a16="http://schemas.microsoft.com/office/drawing/2014/main" id="{605C4B34-1630-48CD-B14F-C43E7CF1E8C6}"/>
              </a:ext>
            </a:extLst>
          </p:cNvPr>
          <p:cNvSpPr txBox="1"/>
          <p:nvPr/>
        </p:nvSpPr>
        <p:spPr>
          <a:xfrm>
            <a:off x="6779418" y="4226873"/>
            <a:ext cx="4532882" cy="1865126"/>
          </a:xfrm>
          <a:prstGeom prst="rect">
            <a:avLst/>
          </a:prstGeom>
          <a:noFill/>
        </p:spPr>
        <p:txBody>
          <a:bodyPr wrap="square" rtlCol="0">
            <a:spAutoFit/>
          </a:bodyPr>
          <a:lstStyle/>
          <a:p>
            <a:pPr>
              <a:lnSpc>
                <a:spcPct val="90000"/>
              </a:lnSpc>
            </a:pPr>
            <a:r>
              <a:rPr lang="en-US" sz="3200" b="1">
                <a:solidFill>
                  <a:schemeClr val="tx1">
                    <a:lumMod val="95000"/>
                  </a:schemeClr>
                </a:solidFill>
                <a:latin typeface="Calibri" panose="020F0502020204030204" pitchFamily="34" charset="0"/>
                <a:cs typeface="Calibri" panose="020F0502020204030204" pitchFamily="34" charset="0"/>
              </a:rPr>
              <a:t>Even Though You Can't See Your Soul, It Still Deserves Very Special Care.</a:t>
            </a:r>
          </a:p>
        </p:txBody>
      </p:sp>
      <p:sp>
        <p:nvSpPr>
          <p:cNvPr id="8" name="TextBox 7">
            <a:extLst>
              <a:ext uri="{FF2B5EF4-FFF2-40B4-BE49-F238E27FC236}">
                <a16:creationId xmlns="" xmlns:a16="http://schemas.microsoft.com/office/drawing/2014/main" id="{932A3DF9-6439-462D-B95B-E8552FBAA897}"/>
              </a:ext>
            </a:extLst>
          </p:cNvPr>
          <p:cNvSpPr txBox="1"/>
          <p:nvPr/>
        </p:nvSpPr>
        <p:spPr>
          <a:xfrm>
            <a:off x="303212" y="178523"/>
            <a:ext cx="10287002" cy="646331"/>
          </a:xfrm>
          <a:prstGeom prst="rect">
            <a:avLst/>
          </a:prstGeom>
          <a:noFill/>
        </p:spPr>
        <p:txBody>
          <a:bodyPr wrap="square" rtlCol="0">
            <a:spAutoFit/>
          </a:bodyPr>
          <a:lstStyle/>
          <a:p>
            <a:pPr>
              <a:lnSpc>
                <a:spcPct val="90000"/>
              </a:lnSpc>
            </a:pPr>
            <a:r>
              <a:rPr lang="en-US" sz="4000" b="1">
                <a:solidFill>
                  <a:schemeClr val="tx1">
                    <a:lumMod val="95000"/>
                  </a:schemeClr>
                </a:solidFill>
                <a:latin typeface="Calibri" panose="020F0502020204030204" pitchFamily="34" charset="0"/>
                <a:cs typeface="Calibri" panose="020F0502020204030204" pitchFamily="34" charset="0"/>
              </a:rPr>
              <a:t>Let's Talk About Your Soul. </a:t>
            </a:r>
          </a:p>
        </p:txBody>
      </p:sp>
    </p:spTree>
    <p:extLst>
      <p:ext uri="{BB962C8B-B14F-4D97-AF65-F5344CB8AC3E}">
        <p14:creationId xmlns:p14="http://schemas.microsoft.com/office/powerpoint/2010/main" val="3615439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75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5DFBB9C6-6FE2-4A65-9E18-68ACDCC30DB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0"/>
            <a:ext cx="12188825" cy="6248400"/>
          </a:xfrm>
          <a:prstGeom prst="rect">
            <a:avLst/>
          </a:prstGeom>
        </p:spPr>
      </p:pic>
      <p:sp>
        <p:nvSpPr>
          <p:cNvPr id="2" name="Footer Placeholder 1">
            <a:extLst>
              <a:ext uri="{FF2B5EF4-FFF2-40B4-BE49-F238E27FC236}">
                <a16:creationId xmlns="" xmlns:a16="http://schemas.microsoft.com/office/drawing/2014/main" id="{C704856E-7525-4B35-9728-92D12A0B3FD6}"/>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FF7B7946-A89C-4E5C-82F3-7D105A5F8C43}"/>
              </a:ext>
            </a:extLst>
          </p:cNvPr>
          <p:cNvSpPr>
            <a:spLocks noGrp="1"/>
          </p:cNvSpPr>
          <p:nvPr>
            <p:ph type="sldNum" sz="quarter" idx="12"/>
          </p:nvPr>
        </p:nvSpPr>
        <p:spPr/>
        <p:txBody>
          <a:bodyPr/>
          <a:lstStyle/>
          <a:p>
            <a:fld id="{25BA54BD-C84D-46CE-8B72-31BFB26ABA43}" type="slidenum">
              <a:rPr lang="en-US" smtClean="0"/>
              <a:t>24</a:t>
            </a:fld>
            <a:endParaRPr lang="en-US"/>
          </a:p>
        </p:txBody>
      </p:sp>
      <p:sp>
        <p:nvSpPr>
          <p:cNvPr id="8" name="TextBox 7">
            <a:extLst>
              <a:ext uri="{FF2B5EF4-FFF2-40B4-BE49-F238E27FC236}">
                <a16:creationId xmlns="" xmlns:a16="http://schemas.microsoft.com/office/drawing/2014/main" id="{932A3DF9-6439-462D-B95B-E8552FBAA897}"/>
              </a:ext>
            </a:extLst>
          </p:cNvPr>
          <p:cNvSpPr txBox="1"/>
          <p:nvPr/>
        </p:nvSpPr>
        <p:spPr>
          <a:xfrm>
            <a:off x="303212" y="178523"/>
            <a:ext cx="10287002" cy="646331"/>
          </a:xfrm>
          <a:prstGeom prst="rect">
            <a:avLst/>
          </a:prstGeom>
          <a:noFill/>
        </p:spPr>
        <p:txBody>
          <a:bodyPr wrap="square" rtlCol="0">
            <a:spAutoFit/>
          </a:bodyPr>
          <a:lstStyle/>
          <a:p>
            <a:pPr>
              <a:lnSpc>
                <a:spcPct val="90000"/>
              </a:lnSpc>
            </a:pPr>
            <a:r>
              <a:rPr lang="en-US" sz="4000" b="1">
                <a:solidFill>
                  <a:schemeClr val="tx1">
                    <a:lumMod val="95000"/>
                  </a:schemeClr>
                </a:solidFill>
                <a:latin typeface="Calibri" panose="020F0502020204030204" pitchFamily="34" charset="0"/>
                <a:cs typeface="Calibri" panose="020F0502020204030204" pitchFamily="34" charset="0"/>
              </a:rPr>
              <a:t>Let's Talk About Your Soul. </a:t>
            </a:r>
          </a:p>
        </p:txBody>
      </p:sp>
      <p:sp>
        <p:nvSpPr>
          <p:cNvPr id="9" name="Rectangle 8">
            <a:extLst>
              <a:ext uri="{FF2B5EF4-FFF2-40B4-BE49-F238E27FC236}">
                <a16:creationId xmlns="" xmlns:a16="http://schemas.microsoft.com/office/drawing/2014/main" id="{D06B9D24-7AF3-4FEF-AE30-2E92BBEAD829}"/>
              </a:ext>
            </a:extLst>
          </p:cNvPr>
          <p:cNvSpPr/>
          <p:nvPr/>
        </p:nvSpPr>
        <p:spPr>
          <a:xfrm>
            <a:off x="6627812" y="1371600"/>
            <a:ext cx="5561013" cy="4876800"/>
          </a:xfrm>
          <a:prstGeom prst="rect">
            <a:avLst/>
          </a:prstGeom>
          <a:solidFill>
            <a:schemeClr val="bg1">
              <a:alpha val="60000"/>
            </a:schemeClr>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 xmlns:a16="http://schemas.microsoft.com/office/drawing/2014/main" id="{59D5827D-2EEC-4728-B4F6-1B9B5631DEED}"/>
              </a:ext>
            </a:extLst>
          </p:cNvPr>
          <p:cNvSpPr txBox="1"/>
          <p:nvPr/>
        </p:nvSpPr>
        <p:spPr>
          <a:xfrm>
            <a:off x="6760877" y="2702283"/>
            <a:ext cx="5218682" cy="1089530"/>
          </a:xfrm>
          <a:prstGeom prst="rect">
            <a:avLst/>
          </a:prstGeom>
          <a:noFill/>
        </p:spPr>
        <p:txBody>
          <a:bodyPr wrap="square" rtlCol="0">
            <a:spAutoFit/>
          </a:bodyPr>
          <a:lstStyle/>
          <a:p>
            <a:pPr>
              <a:lnSpc>
                <a:spcPct val="90000"/>
              </a:lnSpc>
            </a:pPr>
            <a:r>
              <a:rPr lang="en-US" sz="3600" b="1">
                <a:solidFill>
                  <a:schemeClr val="tx1">
                    <a:lumMod val="95000"/>
                  </a:schemeClr>
                </a:solidFill>
                <a:latin typeface="Calibri" panose="020F0502020204030204" pitchFamily="34" charset="0"/>
                <a:cs typeface="Calibri" panose="020F0502020204030204" pitchFamily="34" charset="0"/>
              </a:rPr>
              <a:t>They Help You Learn To Talk To God- To Pray.</a:t>
            </a:r>
          </a:p>
        </p:txBody>
      </p:sp>
      <p:sp>
        <p:nvSpPr>
          <p:cNvPr id="11" name="TextBox 10">
            <a:extLst>
              <a:ext uri="{FF2B5EF4-FFF2-40B4-BE49-F238E27FC236}">
                <a16:creationId xmlns="" xmlns:a16="http://schemas.microsoft.com/office/drawing/2014/main" id="{687E207D-9A1C-4F60-A64A-4675ABEC315A}"/>
              </a:ext>
            </a:extLst>
          </p:cNvPr>
          <p:cNvSpPr txBox="1"/>
          <p:nvPr/>
        </p:nvSpPr>
        <p:spPr>
          <a:xfrm>
            <a:off x="6780212" y="3982426"/>
            <a:ext cx="5218682" cy="2086726"/>
          </a:xfrm>
          <a:prstGeom prst="rect">
            <a:avLst/>
          </a:prstGeom>
          <a:noFill/>
        </p:spPr>
        <p:txBody>
          <a:bodyPr wrap="square" rtlCol="0">
            <a:spAutoFit/>
          </a:bodyPr>
          <a:lstStyle/>
          <a:p>
            <a:pPr>
              <a:lnSpc>
                <a:spcPct val="90000"/>
              </a:lnSpc>
            </a:pPr>
            <a:r>
              <a:rPr lang="en-US" sz="3600" b="1">
                <a:solidFill>
                  <a:schemeClr val="tx1">
                    <a:lumMod val="95000"/>
                  </a:schemeClr>
                </a:solidFill>
                <a:latin typeface="Calibri" panose="020F0502020204030204" pitchFamily="34" charset="0"/>
                <a:cs typeface="Calibri" panose="020F0502020204030204" pitchFamily="34" charset="0"/>
              </a:rPr>
              <a:t>YOU Know Your Soul Is Really Special, So You Do Pray &amp; Spend Time With God- Who Loves You.</a:t>
            </a:r>
          </a:p>
        </p:txBody>
      </p:sp>
      <p:sp>
        <p:nvSpPr>
          <p:cNvPr id="12" name="TextBox 11">
            <a:extLst>
              <a:ext uri="{FF2B5EF4-FFF2-40B4-BE49-F238E27FC236}">
                <a16:creationId xmlns="" xmlns:a16="http://schemas.microsoft.com/office/drawing/2014/main" id="{D8E170A9-36AE-489B-BD72-7DA796DB42E6}"/>
              </a:ext>
            </a:extLst>
          </p:cNvPr>
          <p:cNvSpPr txBox="1"/>
          <p:nvPr/>
        </p:nvSpPr>
        <p:spPr>
          <a:xfrm>
            <a:off x="6780212" y="1471718"/>
            <a:ext cx="5218682" cy="1089530"/>
          </a:xfrm>
          <a:prstGeom prst="rect">
            <a:avLst/>
          </a:prstGeom>
          <a:noFill/>
        </p:spPr>
        <p:txBody>
          <a:bodyPr wrap="square" rtlCol="0">
            <a:spAutoFit/>
          </a:bodyPr>
          <a:lstStyle/>
          <a:p>
            <a:pPr>
              <a:lnSpc>
                <a:spcPct val="90000"/>
              </a:lnSpc>
            </a:pPr>
            <a:r>
              <a:rPr lang="en-US" sz="3600" b="1">
                <a:solidFill>
                  <a:schemeClr val="tx1">
                    <a:lumMod val="95000"/>
                  </a:schemeClr>
                </a:solidFill>
                <a:latin typeface="Calibri" panose="020F0502020204030204" pitchFamily="34" charset="0"/>
                <a:cs typeface="Calibri" panose="020F0502020204030204" pitchFamily="34" charset="0"/>
              </a:rPr>
              <a:t>The People Who Love You Know Your Soul Is Special.</a:t>
            </a:r>
          </a:p>
        </p:txBody>
      </p:sp>
    </p:spTree>
    <p:extLst>
      <p:ext uri="{BB962C8B-B14F-4D97-AF65-F5344CB8AC3E}">
        <p14:creationId xmlns:p14="http://schemas.microsoft.com/office/powerpoint/2010/main" val="1035652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0D3959E2-CDE8-472B-BFC2-B15B8A52A74E}"/>
              </a:ext>
            </a:extLst>
          </p:cNvPr>
          <p:cNvSpPr/>
          <p:nvPr/>
        </p:nvSpPr>
        <p:spPr>
          <a:xfrm>
            <a:off x="0" y="-1"/>
            <a:ext cx="3122612" cy="6248401"/>
          </a:xfrm>
          <a:prstGeom prst="rect">
            <a:avLst/>
          </a:prstGeom>
          <a:solidFill>
            <a:schemeClr val="tx1">
              <a:lumMod val="95000"/>
            </a:schemeClr>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 xmlns:a16="http://schemas.microsoft.com/office/drawing/2014/main" id="{5DFBB9C6-6FE2-4A65-9E18-68ACDCC30DB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122612" y="0"/>
            <a:ext cx="9066212" cy="6248400"/>
          </a:xfrm>
          <a:prstGeom prst="rect">
            <a:avLst/>
          </a:prstGeom>
        </p:spPr>
      </p:pic>
      <p:sp>
        <p:nvSpPr>
          <p:cNvPr id="2" name="Footer Placeholder 1">
            <a:extLst>
              <a:ext uri="{FF2B5EF4-FFF2-40B4-BE49-F238E27FC236}">
                <a16:creationId xmlns="" xmlns:a16="http://schemas.microsoft.com/office/drawing/2014/main" id="{C704856E-7525-4B35-9728-92D12A0B3FD6}"/>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FF7B7946-A89C-4E5C-82F3-7D105A5F8C43}"/>
              </a:ext>
            </a:extLst>
          </p:cNvPr>
          <p:cNvSpPr>
            <a:spLocks noGrp="1"/>
          </p:cNvSpPr>
          <p:nvPr>
            <p:ph type="sldNum" sz="quarter" idx="12"/>
          </p:nvPr>
        </p:nvSpPr>
        <p:spPr/>
        <p:txBody>
          <a:bodyPr/>
          <a:lstStyle/>
          <a:p>
            <a:fld id="{25BA54BD-C84D-46CE-8B72-31BFB26ABA43}" type="slidenum">
              <a:rPr lang="en-US" smtClean="0"/>
              <a:t>25</a:t>
            </a:fld>
            <a:endParaRPr lang="en-US"/>
          </a:p>
        </p:txBody>
      </p:sp>
      <p:sp>
        <p:nvSpPr>
          <p:cNvPr id="4" name="Rectangle 3">
            <a:extLst>
              <a:ext uri="{FF2B5EF4-FFF2-40B4-BE49-F238E27FC236}">
                <a16:creationId xmlns="" xmlns:a16="http://schemas.microsoft.com/office/drawing/2014/main" id="{8E378B2B-A2BC-4586-B3D7-6611072D105F}"/>
              </a:ext>
            </a:extLst>
          </p:cNvPr>
          <p:cNvSpPr/>
          <p:nvPr/>
        </p:nvSpPr>
        <p:spPr>
          <a:xfrm>
            <a:off x="0" y="-2"/>
            <a:ext cx="3503611" cy="6248401"/>
          </a:xfrm>
          <a:prstGeom prst="rect">
            <a:avLst/>
          </a:prstGeom>
          <a:solidFill>
            <a:schemeClr val="accent4">
              <a:lumMod val="75000"/>
              <a:alpha val="85000"/>
            </a:schemeClr>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 xmlns:a16="http://schemas.microsoft.com/office/drawing/2014/main" id="{9C6B011C-CD5E-4E72-A6EA-CA313D4727AC}"/>
              </a:ext>
            </a:extLst>
          </p:cNvPr>
          <p:cNvSpPr txBox="1"/>
          <p:nvPr/>
        </p:nvSpPr>
        <p:spPr>
          <a:xfrm>
            <a:off x="169588" y="2045271"/>
            <a:ext cx="3052558" cy="2086725"/>
          </a:xfrm>
          <a:prstGeom prst="rect">
            <a:avLst/>
          </a:prstGeom>
          <a:noFill/>
        </p:spPr>
        <p:txBody>
          <a:bodyPr wrap="square" rtlCol="0">
            <a:spAutoFit/>
          </a:bodyPr>
          <a:lstStyle/>
          <a:p>
            <a:pPr>
              <a:lnSpc>
                <a:spcPct val="90000"/>
              </a:lnSpc>
            </a:pPr>
            <a:r>
              <a:rPr lang="en-US" sz="3600" b="1">
                <a:solidFill>
                  <a:schemeClr val="tx1">
                    <a:lumMod val="95000"/>
                  </a:schemeClr>
                </a:solidFill>
                <a:latin typeface="Calibri" panose="020F0502020204030204" pitchFamily="34" charset="0"/>
                <a:cs typeface="Calibri" panose="020F0502020204030204" pitchFamily="34" charset="0"/>
              </a:rPr>
              <a:t>The People Who Love You, Care About Your Feelings.</a:t>
            </a:r>
          </a:p>
        </p:txBody>
      </p:sp>
      <p:sp>
        <p:nvSpPr>
          <p:cNvPr id="7" name="TextBox 6">
            <a:extLst>
              <a:ext uri="{FF2B5EF4-FFF2-40B4-BE49-F238E27FC236}">
                <a16:creationId xmlns="" xmlns:a16="http://schemas.microsoft.com/office/drawing/2014/main" id="{605C4B34-1630-48CD-B14F-C43E7CF1E8C6}"/>
              </a:ext>
            </a:extLst>
          </p:cNvPr>
          <p:cNvSpPr txBox="1"/>
          <p:nvPr/>
        </p:nvSpPr>
        <p:spPr>
          <a:xfrm>
            <a:off x="169588" y="4495800"/>
            <a:ext cx="3052558" cy="1588127"/>
          </a:xfrm>
          <a:prstGeom prst="rect">
            <a:avLst/>
          </a:prstGeom>
          <a:noFill/>
        </p:spPr>
        <p:txBody>
          <a:bodyPr wrap="square" rtlCol="0">
            <a:spAutoFit/>
          </a:bodyPr>
          <a:lstStyle/>
          <a:p>
            <a:pPr>
              <a:lnSpc>
                <a:spcPct val="90000"/>
              </a:lnSpc>
            </a:pPr>
            <a:r>
              <a:rPr lang="en-US" sz="3600" b="1">
                <a:solidFill>
                  <a:schemeClr val="tx1">
                    <a:lumMod val="95000"/>
                  </a:schemeClr>
                </a:solidFill>
                <a:latin typeface="Calibri" panose="020F0502020204030204" pitchFamily="34" charset="0"/>
                <a:cs typeface="Calibri" panose="020F0502020204030204" pitchFamily="34" charset="0"/>
              </a:rPr>
              <a:t>They Want You To Feel Safe &amp; Loved.</a:t>
            </a:r>
          </a:p>
        </p:txBody>
      </p:sp>
      <p:sp>
        <p:nvSpPr>
          <p:cNvPr id="8" name="TextBox 7">
            <a:extLst>
              <a:ext uri="{FF2B5EF4-FFF2-40B4-BE49-F238E27FC236}">
                <a16:creationId xmlns="" xmlns:a16="http://schemas.microsoft.com/office/drawing/2014/main" id="{932A3DF9-6439-462D-B95B-E8552FBAA897}"/>
              </a:ext>
            </a:extLst>
          </p:cNvPr>
          <p:cNvSpPr txBox="1"/>
          <p:nvPr/>
        </p:nvSpPr>
        <p:spPr>
          <a:xfrm>
            <a:off x="198343" y="231035"/>
            <a:ext cx="3052558" cy="1588127"/>
          </a:xfrm>
          <a:prstGeom prst="rect">
            <a:avLst/>
          </a:prstGeom>
          <a:noFill/>
        </p:spPr>
        <p:txBody>
          <a:bodyPr wrap="square" rtlCol="0">
            <a:spAutoFit/>
          </a:bodyPr>
          <a:lstStyle/>
          <a:p>
            <a:pPr>
              <a:lnSpc>
                <a:spcPct val="90000"/>
              </a:lnSpc>
            </a:pPr>
            <a:r>
              <a:rPr lang="en-US" sz="3600" b="1">
                <a:solidFill>
                  <a:schemeClr val="tx1">
                    <a:lumMod val="95000"/>
                  </a:schemeClr>
                </a:solidFill>
                <a:latin typeface="Calibri" panose="020F0502020204030204" pitchFamily="34" charset="0"/>
                <a:cs typeface="Calibri" panose="020F0502020204030204" pitchFamily="34" charset="0"/>
              </a:rPr>
              <a:t>Your Feelings Are Special, Too.</a:t>
            </a:r>
          </a:p>
        </p:txBody>
      </p:sp>
    </p:spTree>
    <p:extLst>
      <p:ext uri="{BB962C8B-B14F-4D97-AF65-F5344CB8AC3E}">
        <p14:creationId xmlns:p14="http://schemas.microsoft.com/office/powerpoint/2010/main" val="3871216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75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125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0D3959E2-CDE8-472B-BFC2-B15B8A52A74E}"/>
              </a:ext>
            </a:extLst>
          </p:cNvPr>
          <p:cNvSpPr/>
          <p:nvPr/>
        </p:nvSpPr>
        <p:spPr>
          <a:xfrm>
            <a:off x="0" y="-1"/>
            <a:ext cx="3122612" cy="6248401"/>
          </a:xfrm>
          <a:prstGeom prst="rect">
            <a:avLst/>
          </a:prstGeom>
          <a:solidFill>
            <a:schemeClr val="tx1">
              <a:lumMod val="95000"/>
            </a:schemeClr>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 xmlns:a16="http://schemas.microsoft.com/office/drawing/2014/main" id="{5DFBB9C6-6FE2-4A65-9E18-68ACDCC30DB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122612" y="0"/>
            <a:ext cx="9066212" cy="6248400"/>
          </a:xfrm>
          <a:prstGeom prst="rect">
            <a:avLst/>
          </a:prstGeom>
        </p:spPr>
      </p:pic>
      <p:sp>
        <p:nvSpPr>
          <p:cNvPr id="2" name="Footer Placeholder 1">
            <a:extLst>
              <a:ext uri="{FF2B5EF4-FFF2-40B4-BE49-F238E27FC236}">
                <a16:creationId xmlns="" xmlns:a16="http://schemas.microsoft.com/office/drawing/2014/main" id="{C704856E-7525-4B35-9728-92D12A0B3FD6}"/>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FF7B7946-A89C-4E5C-82F3-7D105A5F8C43}"/>
              </a:ext>
            </a:extLst>
          </p:cNvPr>
          <p:cNvSpPr>
            <a:spLocks noGrp="1"/>
          </p:cNvSpPr>
          <p:nvPr>
            <p:ph type="sldNum" sz="quarter" idx="12"/>
          </p:nvPr>
        </p:nvSpPr>
        <p:spPr/>
        <p:txBody>
          <a:bodyPr/>
          <a:lstStyle/>
          <a:p>
            <a:fld id="{25BA54BD-C84D-46CE-8B72-31BFB26ABA43}" type="slidenum">
              <a:rPr lang="en-US" smtClean="0"/>
              <a:t>26</a:t>
            </a:fld>
            <a:endParaRPr lang="en-US"/>
          </a:p>
        </p:txBody>
      </p:sp>
      <p:sp>
        <p:nvSpPr>
          <p:cNvPr id="4" name="Rectangle 3">
            <a:extLst>
              <a:ext uri="{FF2B5EF4-FFF2-40B4-BE49-F238E27FC236}">
                <a16:creationId xmlns="" xmlns:a16="http://schemas.microsoft.com/office/drawing/2014/main" id="{8E378B2B-A2BC-4586-B3D7-6611072D105F}"/>
              </a:ext>
            </a:extLst>
          </p:cNvPr>
          <p:cNvSpPr/>
          <p:nvPr/>
        </p:nvSpPr>
        <p:spPr>
          <a:xfrm>
            <a:off x="1" y="-1"/>
            <a:ext cx="3503611" cy="6248401"/>
          </a:xfrm>
          <a:prstGeom prst="rect">
            <a:avLst/>
          </a:prstGeom>
          <a:solidFill>
            <a:schemeClr val="accent4">
              <a:lumMod val="75000"/>
              <a:alpha val="85000"/>
            </a:schemeClr>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 xmlns:a16="http://schemas.microsoft.com/office/drawing/2014/main" id="{9C6B011C-CD5E-4E72-A6EA-CA313D4727AC}"/>
              </a:ext>
            </a:extLst>
          </p:cNvPr>
          <p:cNvSpPr txBox="1"/>
          <p:nvPr/>
        </p:nvSpPr>
        <p:spPr>
          <a:xfrm>
            <a:off x="169588" y="2895600"/>
            <a:ext cx="3257824" cy="3194721"/>
          </a:xfrm>
          <a:prstGeom prst="rect">
            <a:avLst/>
          </a:prstGeom>
          <a:noFill/>
        </p:spPr>
        <p:txBody>
          <a:bodyPr wrap="square" rtlCol="0">
            <a:spAutoFit/>
          </a:bodyPr>
          <a:lstStyle/>
          <a:p>
            <a:pPr>
              <a:lnSpc>
                <a:spcPct val="90000"/>
              </a:lnSpc>
            </a:pPr>
            <a:r>
              <a:rPr lang="en-US" sz="3200" b="1">
                <a:solidFill>
                  <a:schemeClr val="tx1">
                    <a:lumMod val="95000"/>
                  </a:schemeClr>
                </a:solidFill>
              </a:rPr>
              <a:t>You Help To Take Care Of Your Own Feelings By Talking About Your Feelings With People You Trust.</a:t>
            </a:r>
          </a:p>
        </p:txBody>
      </p:sp>
      <p:sp>
        <p:nvSpPr>
          <p:cNvPr id="8" name="TextBox 7">
            <a:extLst>
              <a:ext uri="{FF2B5EF4-FFF2-40B4-BE49-F238E27FC236}">
                <a16:creationId xmlns="" xmlns:a16="http://schemas.microsoft.com/office/drawing/2014/main" id="{932A3DF9-6439-462D-B95B-E8552FBAA897}"/>
              </a:ext>
            </a:extLst>
          </p:cNvPr>
          <p:cNvSpPr txBox="1"/>
          <p:nvPr/>
        </p:nvSpPr>
        <p:spPr>
          <a:xfrm>
            <a:off x="169588" y="318397"/>
            <a:ext cx="3257824" cy="2308324"/>
          </a:xfrm>
          <a:prstGeom prst="rect">
            <a:avLst/>
          </a:prstGeom>
          <a:noFill/>
        </p:spPr>
        <p:txBody>
          <a:bodyPr wrap="square" rtlCol="0">
            <a:spAutoFit/>
          </a:bodyPr>
          <a:lstStyle/>
          <a:p>
            <a:pPr>
              <a:lnSpc>
                <a:spcPct val="90000"/>
              </a:lnSpc>
            </a:pPr>
            <a:r>
              <a:rPr lang="en-US" sz="3200" b="1">
                <a:solidFill>
                  <a:schemeClr val="tx1">
                    <a:lumMod val="95000"/>
                  </a:schemeClr>
                </a:solidFill>
                <a:latin typeface="Calibri" panose="020F0502020204030204" pitchFamily="34" charset="0"/>
                <a:cs typeface="Calibri" panose="020F0502020204030204" pitchFamily="34" charset="0"/>
              </a:rPr>
              <a:t>The People Who Love You Want You To Know They Care About Your Feelings.</a:t>
            </a:r>
          </a:p>
        </p:txBody>
      </p:sp>
    </p:spTree>
    <p:extLst>
      <p:ext uri="{BB962C8B-B14F-4D97-AF65-F5344CB8AC3E}">
        <p14:creationId xmlns:p14="http://schemas.microsoft.com/office/powerpoint/2010/main" val="2546999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75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824E56AE-3EFF-42AC-9850-1238DEB76102}"/>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E1D16260-832E-4C9F-A7C7-9BF554C3CA9E}"/>
              </a:ext>
            </a:extLst>
          </p:cNvPr>
          <p:cNvSpPr>
            <a:spLocks noGrp="1"/>
          </p:cNvSpPr>
          <p:nvPr>
            <p:ph type="sldNum" sz="quarter" idx="12"/>
          </p:nvPr>
        </p:nvSpPr>
        <p:spPr/>
        <p:txBody>
          <a:bodyPr/>
          <a:lstStyle/>
          <a:p>
            <a:fld id="{25BA54BD-C84D-46CE-8B72-31BFB26ABA43}" type="slidenum">
              <a:rPr lang="en-US"/>
              <a:t>27</a:t>
            </a:fld>
            <a:endParaRPr lang="en-US"/>
          </a:p>
        </p:txBody>
      </p:sp>
      <p:sp>
        <p:nvSpPr>
          <p:cNvPr id="4" name="TextBox 3">
            <a:extLst>
              <a:ext uri="{FF2B5EF4-FFF2-40B4-BE49-F238E27FC236}">
                <a16:creationId xmlns="" xmlns:a16="http://schemas.microsoft.com/office/drawing/2014/main" id="{80ED2648-1DEB-4948-9AE0-E29F38298BEB}"/>
              </a:ext>
            </a:extLst>
          </p:cNvPr>
          <p:cNvSpPr txBox="1"/>
          <p:nvPr/>
        </p:nvSpPr>
        <p:spPr>
          <a:xfrm>
            <a:off x="3013607" y="1409321"/>
            <a:ext cx="7170272"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t>Can you think of an adult who cares for you, and who cares about your feelings?   </a:t>
            </a:r>
            <a:r>
              <a:rPr lang="en-US" sz="4000">
                <a:cs typeface="Calibri"/>
              </a:rPr>
              <a:t/>
            </a:r>
            <a:br>
              <a:rPr lang="en-US" sz="4000">
                <a:cs typeface="Calibri"/>
              </a:rPr>
            </a:br>
            <a:endParaRPr lang="en-US" sz="4000"/>
          </a:p>
          <a:p>
            <a:r>
              <a:rPr lang="en-US" sz="4000"/>
              <a:t>Think in your mind--</a:t>
            </a:r>
            <a:r>
              <a:rPr lang="en-US" sz="4000">
                <a:cs typeface="Calibri"/>
              </a:rPr>
              <a:t/>
            </a:r>
            <a:br>
              <a:rPr lang="en-US" sz="4000">
                <a:cs typeface="Calibri"/>
              </a:rPr>
            </a:br>
            <a:r>
              <a:rPr lang="en-US" sz="4000"/>
              <a:t>who is that person?</a:t>
            </a:r>
            <a:endParaRPr lang="en-US"/>
          </a:p>
        </p:txBody>
      </p:sp>
    </p:spTree>
    <p:extLst>
      <p:ext uri="{BB962C8B-B14F-4D97-AF65-F5344CB8AC3E}">
        <p14:creationId xmlns:p14="http://schemas.microsoft.com/office/powerpoint/2010/main" val="4067145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0D3959E2-CDE8-472B-BFC2-B15B8A52A74E}"/>
              </a:ext>
            </a:extLst>
          </p:cNvPr>
          <p:cNvSpPr/>
          <p:nvPr/>
        </p:nvSpPr>
        <p:spPr>
          <a:xfrm>
            <a:off x="0" y="-1"/>
            <a:ext cx="3122612" cy="6248401"/>
          </a:xfrm>
          <a:prstGeom prst="rect">
            <a:avLst/>
          </a:prstGeom>
          <a:solidFill>
            <a:schemeClr val="tx1">
              <a:lumMod val="95000"/>
            </a:schemeClr>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 xmlns:a16="http://schemas.microsoft.com/office/drawing/2014/main" id="{5DFBB9C6-6FE2-4A65-9E18-68ACDCC30DB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122612" y="0"/>
            <a:ext cx="9066212" cy="6248400"/>
          </a:xfrm>
          <a:prstGeom prst="rect">
            <a:avLst/>
          </a:prstGeom>
        </p:spPr>
      </p:pic>
      <p:sp>
        <p:nvSpPr>
          <p:cNvPr id="2" name="Footer Placeholder 1">
            <a:extLst>
              <a:ext uri="{FF2B5EF4-FFF2-40B4-BE49-F238E27FC236}">
                <a16:creationId xmlns="" xmlns:a16="http://schemas.microsoft.com/office/drawing/2014/main" id="{C704856E-7525-4B35-9728-92D12A0B3FD6}"/>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FF7B7946-A89C-4E5C-82F3-7D105A5F8C43}"/>
              </a:ext>
            </a:extLst>
          </p:cNvPr>
          <p:cNvSpPr>
            <a:spLocks noGrp="1"/>
          </p:cNvSpPr>
          <p:nvPr>
            <p:ph type="sldNum" sz="quarter" idx="12"/>
          </p:nvPr>
        </p:nvSpPr>
        <p:spPr/>
        <p:txBody>
          <a:bodyPr/>
          <a:lstStyle/>
          <a:p>
            <a:fld id="{25BA54BD-C84D-46CE-8B72-31BFB26ABA43}" type="slidenum">
              <a:rPr lang="en-US" smtClean="0"/>
              <a:t>28</a:t>
            </a:fld>
            <a:endParaRPr lang="en-US"/>
          </a:p>
        </p:txBody>
      </p:sp>
      <p:sp>
        <p:nvSpPr>
          <p:cNvPr id="4" name="Rectangle 3">
            <a:extLst>
              <a:ext uri="{FF2B5EF4-FFF2-40B4-BE49-F238E27FC236}">
                <a16:creationId xmlns="" xmlns:a16="http://schemas.microsoft.com/office/drawing/2014/main" id="{8E378B2B-A2BC-4586-B3D7-6611072D105F}"/>
              </a:ext>
            </a:extLst>
          </p:cNvPr>
          <p:cNvSpPr/>
          <p:nvPr/>
        </p:nvSpPr>
        <p:spPr>
          <a:xfrm>
            <a:off x="1" y="-1"/>
            <a:ext cx="3503611" cy="6248401"/>
          </a:xfrm>
          <a:prstGeom prst="rect">
            <a:avLst/>
          </a:prstGeom>
          <a:solidFill>
            <a:schemeClr val="accent4">
              <a:lumMod val="75000"/>
              <a:alpha val="85000"/>
            </a:schemeClr>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 xmlns:a16="http://schemas.microsoft.com/office/drawing/2014/main" id="{9C6B011C-CD5E-4E72-A6EA-CA313D4727AC}"/>
              </a:ext>
            </a:extLst>
          </p:cNvPr>
          <p:cNvSpPr txBox="1"/>
          <p:nvPr/>
        </p:nvSpPr>
        <p:spPr>
          <a:xfrm>
            <a:off x="98817" y="2560522"/>
            <a:ext cx="3257824" cy="1643527"/>
          </a:xfrm>
          <a:prstGeom prst="rect">
            <a:avLst/>
          </a:prstGeom>
          <a:noFill/>
        </p:spPr>
        <p:txBody>
          <a:bodyPr wrap="square" rtlCol="0">
            <a:spAutoFit/>
          </a:bodyPr>
          <a:lstStyle/>
          <a:p>
            <a:pPr>
              <a:lnSpc>
                <a:spcPct val="90000"/>
              </a:lnSpc>
            </a:pPr>
            <a:r>
              <a:rPr lang="en-US" sz="2800" b="1">
                <a:solidFill>
                  <a:schemeClr val="tx1">
                    <a:lumMod val="95000"/>
                  </a:schemeClr>
                </a:solidFill>
              </a:rPr>
              <a:t>The People Who Love You Take Special Care Of Your Body.</a:t>
            </a:r>
          </a:p>
        </p:txBody>
      </p:sp>
      <p:sp>
        <p:nvSpPr>
          <p:cNvPr id="8" name="TextBox 7">
            <a:extLst>
              <a:ext uri="{FF2B5EF4-FFF2-40B4-BE49-F238E27FC236}">
                <a16:creationId xmlns="" xmlns:a16="http://schemas.microsoft.com/office/drawing/2014/main" id="{932A3DF9-6439-462D-B95B-E8552FBAA897}"/>
              </a:ext>
            </a:extLst>
          </p:cNvPr>
          <p:cNvSpPr txBox="1"/>
          <p:nvPr/>
        </p:nvSpPr>
        <p:spPr>
          <a:xfrm>
            <a:off x="98817" y="995559"/>
            <a:ext cx="3181624" cy="1255728"/>
          </a:xfrm>
          <a:prstGeom prst="rect">
            <a:avLst/>
          </a:prstGeom>
          <a:noFill/>
        </p:spPr>
        <p:txBody>
          <a:bodyPr wrap="square" rtlCol="0">
            <a:spAutoFit/>
          </a:bodyPr>
          <a:lstStyle/>
          <a:p>
            <a:pPr>
              <a:lnSpc>
                <a:spcPct val="90000"/>
              </a:lnSpc>
            </a:pPr>
            <a:r>
              <a:rPr lang="en-US" sz="2800" b="1">
                <a:solidFill>
                  <a:schemeClr val="tx1">
                    <a:lumMod val="95000"/>
                  </a:schemeClr>
                </a:solidFill>
                <a:latin typeface="Calibri" panose="020F0502020204030204" pitchFamily="34" charset="0"/>
                <a:cs typeface="Calibri" panose="020F0502020204030204" pitchFamily="34" charset="0"/>
              </a:rPr>
              <a:t>Another Special Part Of You Is Your Body.</a:t>
            </a:r>
          </a:p>
        </p:txBody>
      </p:sp>
    </p:spTree>
    <p:extLst>
      <p:ext uri="{BB962C8B-B14F-4D97-AF65-F5344CB8AC3E}">
        <p14:creationId xmlns:p14="http://schemas.microsoft.com/office/powerpoint/2010/main" val="912469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75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0D3959E2-CDE8-472B-BFC2-B15B8A52A74E}"/>
              </a:ext>
            </a:extLst>
          </p:cNvPr>
          <p:cNvSpPr/>
          <p:nvPr/>
        </p:nvSpPr>
        <p:spPr>
          <a:xfrm>
            <a:off x="0" y="-1"/>
            <a:ext cx="3122612" cy="6248401"/>
          </a:xfrm>
          <a:prstGeom prst="rect">
            <a:avLst/>
          </a:prstGeom>
          <a:solidFill>
            <a:schemeClr val="tx1">
              <a:lumMod val="95000"/>
            </a:schemeClr>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 xmlns:a16="http://schemas.microsoft.com/office/drawing/2014/main" id="{5DFBB9C6-6FE2-4A65-9E18-68ACDCC30DB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101133" y="-2191"/>
            <a:ext cx="9085791" cy="6234166"/>
          </a:xfrm>
          <a:prstGeom prst="rect">
            <a:avLst/>
          </a:prstGeom>
        </p:spPr>
      </p:pic>
      <p:sp>
        <p:nvSpPr>
          <p:cNvPr id="2" name="Footer Placeholder 1">
            <a:extLst>
              <a:ext uri="{FF2B5EF4-FFF2-40B4-BE49-F238E27FC236}">
                <a16:creationId xmlns="" xmlns:a16="http://schemas.microsoft.com/office/drawing/2014/main" id="{C704856E-7525-4B35-9728-92D12A0B3FD6}"/>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FF7B7946-A89C-4E5C-82F3-7D105A5F8C43}"/>
              </a:ext>
            </a:extLst>
          </p:cNvPr>
          <p:cNvSpPr>
            <a:spLocks noGrp="1"/>
          </p:cNvSpPr>
          <p:nvPr>
            <p:ph type="sldNum" sz="quarter" idx="12"/>
          </p:nvPr>
        </p:nvSpPr>
        <p:spPr/>
        <p:txBody>
          <a:bodyPr/>
          <a:lstStyle/>
          <a:p>
            <a:fld id="{25BA54BD-C84D-46CE-8B72-31BFB26ABA43}" type="slidenum">
              <a:rPr lang="en-US" smtClean="0"/>
              <a:t>29</a:t>
            </a:fld>
            <a:endParaRPr lang="en-US"/>
          </a:p>
        </p:txBody>
      </p:sp>
      <p:sp>
        <p:nvSpPr>
          <p:cNvPr id="4" name="Rectangle 3">
            <a:extLst>
              <a:ext uri="{FF2B5EF4-FFF2-40B4-BE49-F238E27FC236}">
                <a16:creationId xmlns="" xmlns:a16="http://schemas.microsoft.com/office/drawing/2014/main" id="{8E378B2B-A2BC-4586-B3D7-6611072D105F}"/>
              </a:ext>
            </a:extLst>
          </p:cNvPr>
          <p:cNvSpPr/>
          <p:nvPr/>
        </p:nvSpPr>
        <p:spPr>
          <a:xfrm>
            <a:off x="1" y="-1"/>
            <a:ext cx="3503611" cy="6248401"/>
          </a:xfrm>
          <a:prstGeom prst="rect">
            <a:avLst/>
          </a:prstGeom>
          <a:solidFill>
            <a:schemeClr val="accent4">
              <a:lumMod val="75000"/>
              <a:alpha val="85000"/>
            </a:schemeClr>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 xmlns:a16="http://schemas.microsoft.com/office/drawing/2014/main" id="{9C6B011C-CD5E-4E72-A6EA-CA313D4727AC}"/>
              </a:ext>
            </a:extLst>
          </p:cNvPr>
          <p:cNvSpPr txBox="1"/>
          <p:nvPr/>
        </p:nvSpPr>
        <p:spPr>
          <a:xfrm>
            <a:off x="127125" y="507633"/>
            <a:ext cx="3257824" cy="1643527"/>
          </a:xfrm>
          <a:prstGeom prst="rect">
            <a:avLst/>
          </a:prstGeom>
          <a:noFill/>
        </p:spPr>
        <p:txBody>
          <a:bodyPr wrap="square" rtlCol="0">
            <a:spAutoFit/>
          </a:bodyPr>
          <a:lstStyle/>
          <a:p>
            <a:pPr>
              <a:lnSpc>
                <a:spcPct val="90000"/>
              </a:lnSpc>
            </a:pPr>
            <a:r>
              <a:rPr lang="en-US" sz="2800" b="1">
                <a:solidFill>
                  <a:schemeClr val="tx1">
                    <a:lumMod val="95000"/>
                  </a:schemeClr>
                </a:solidFill>
              </a:rPr>
              <a:t>The People Who Love You Take Special Care Of Your Body.</a:t>
            </a:r>
          </a:p>
        </p:txBody>
      </p:sp>
      <p:sp>
        <p:nvSpPr>
          <p:cNvPr id="7" name="TextBox 6">
            <a:extLst>
              <a:ext uri="{FF2B5EF4-FFF2-40B4-BE49-F238E27FC236}">
                <a16:creationId xmlns="" xmlns:a16="http://schemas.microsoft.com/office/drawing/2014/main" id="{605C4B34-1630-48CD-B14F-C43E7CF1E8C6}"/>
              </a:ext>
            </a:extLst>
          </p:cNvPr>
          <p:cNvSpPr txBox="1"/>
          <p:nvPr/>
        </p:nvSpPr>
        <p:spPr>
          <a:xfrm>
            <a:off x="127125" y="2374350"/>
            <a:ext cx="3257824" cy="3194721"/>
          </a:xfrm>
          <a:prstGeom prst="rect">
            <a:avLst/>
          </a:prstGeom>
          <a:noFill/>
        </p:spPr>
        <p:txBody>
          <a:bodyPr wrap="square" rtlCol="0" anchor="t">
            <a:spAutoFit/>
          </a:bodyPr>
          <a:lstStyle/>
          <a:p>
            <a:pPr>
              <a:lnSpc>
                <a:spcPct val="90000"/>
              </a:lnSpc>
            </a:pPr>
            <a:r>
              <a:rPr lang="en-US" sz="2800" b="1">
                <a:solidFill>
                  <a:schemeClr val="tx1">
                    <a:lumMod val="95000"/>
                  </a:schemeClr>
                </a:solidFill>
                <a:latin typeface="Calibri" panose="020F0502020204030204" pitchFamily="34" charset="0"/>
                <a:cs typeface="Calibri" panose="020F0502020204030204" pitchFamily="34" charset="0"/>
              </a:rPr>
              <a:t>They Give You Healthy Food To Eat. </a:t>
            </a:r>
            <a:endParaRPr lang="en-US">
              <a:solidFill>
                <a:schemeClr val="tx1">
                  <a:lumMod val="95000"/>
                </a:schemeClr>
              </a:solidFill>
            </a:endParaRPr>
          </a:p>
          <a:p>
            <a:pPr>
              <a:lnSpc>
                <a:spcPct val="90000"/>
              </a:lnSpc>
            </a:pPr>
            <a:endParaRPr lang="en-US" sz="2800" b="1">
              <a:solidFill>
                <a:schemeClr val="tx1">
                  <a:lumMod val="95000"/>
                </a:schemeClr>
              </a:solidFill>
              <a:latin typeface="Calibri" panose="020F0502020204030204" pitchFamily="34" charset="0"/>
              <a:cs typeface="Calibri" panose="020F0502020204030204" pitchFamily="34" charset="0"/>
            </a:endParaRPr>
          </a:p>
          <a:p>
            <a:pPr>
              <a:lnSpc>
                <a:spcPct val="90000"/>
              </a:lnSpc>
            </a:pPr>
            <a:r>
              <a:rPr lang="en-US" sz="2800" b="1">
                <a:solidFill>
                  <a:schemeClr val="tx1">
                    <a:lumMod val="95000"/>
                  </a:schemeClr>
                </a:solidFill>
                <a:latin typeface="Calibri" panose="020F0502020204030204" pitchFamily="34" charset="0"/>
                <a:cs typeface="Calibri" panose="020F0502020204030204" pitchFamily="34" charset="0"/>
              </a:rPr>
              <a:t>You Help To Take Care Of Your Own Body By Making Healthy Food Choices.</a:t>
            </a:r>
            <a:endParaRPr lang="en-US">
              <a:solidFill>
                <a:schemeClr val="tx1">
                  <a:lumMod val="95000"/>
                </a:schemeClr>
              </a:solidFill>
              <a:cs typeface="Calibri"/>
            </a:endParaRPr>
          </a:p>
        </p:txBody>
      </p:sp>
      <p:pic>
        <p:nvPicPr>
          <p:cNvPr id="9" name="Google Shape;1663;p41" descr="A plate of food with broccoli&#10;&#10;Description generated with very high confidence">
            <a:extLst>
              <a:ext uri="{FF2B5EF4-FFF2-40B4-BE49-F238E27FC236}">
                <a16:creationId xmlns="" xmlns:a16="http://schemas.microsoft.com/office/drawing/2014/main" id="{35AA0488-4A29-42BD-A6B7-5E888BD82D62}"/>
              </a:ext>
            </a:extLst>
          </p:cNvPr>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172246" y="4060606"/>
            <a:ext cx="3189054" cy="2183200"/>
          </a:xfrm>
          <a:prstGeom prst="rect">
            <a:avLst/>
          </a:prstGeom>
          <a:noFill/>
          <a:ln>
            <a:noFill/>
          </a:ln>
        </p:spPr>
      </p:pic>
    </p:spTree>
    <p:extLst>
      <p:ext uri="{BB962C8B-B14F-4D97-AF65-F5344CB8AC3E}">
        <p14:creationId xmlns:p14="http://schemas.microsoft.com/office/powerpoint/2010/main" val="3342303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7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12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75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18"/>
        <p:cNvGrpSpPr/>
        <p:nvPr/>
      </p:nvGrpSpPr>
      <p:grpSpPr>
        <a:xfrm>
          <a:off x="0" y="0"/>
          <a:ext cx="0" cy="0"/>
          <a:chOff x="0" y="0"/>
          <a:chExt cx="0" cy="0"/>
        </a:xfrm>
      </p:grpSpPr>
      <p:sp>
        <p:nvSpPr>
          <p:cNvPr id="1419" name="Google Shape;1419;p17"/>
          <p:cNvSpPr txBox="1">
            <a:spLocks noGrp="1"/>
          </p:cNvSpPr>
          <p:nvPr>
            <p:ph type="body" idx="1"/>
          </p:nvPr>
        </p:nvSpPr>
        <p:spPr>
          <a:xfrm>
            <a:off x="747876" y="2341875"/>
            <a:ext cx="3544800" cy="2438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3600"/>
              <a:buFont typeface="Arial"/>
              <a:buNone/>
            </a:pPr>
            <a:r>
              <a:rPr lang="en-US" sz="5400" b="1" i="0" u="none" strike="noStrike" cap="none">
                <a:solidFill>
                  <a:schemeClr val="lt1"/>
                </a:solidFill>
                <a:latin typeface="Calibri"/>
                <a:ea typeface="Calibri"/>
                <a:cs typeface="Calibri"/>
                <a:sym typeface="Calibri"/>
              </a:rPr>
              <a:t>People Take Very Good Care Of Special Things.</a:t>
            </a:r>
            <a:endParaRPr sz="4000" b="1"/>
          </a:p>
        </p:txBody>
      </p:sp>
      <p:sp>
        <p:nvSpPr>
          <p:cNvPr id="1420" name="Google Shape;1420;p17"/>
          <p:cNvSpPr txBox="1">
            <a:spLocks noGrp="1"/>
          </p:cNvSpPr>
          <p:nvPr>
            <p:ph type="ftr" idx="11"/>
          </p:nvPr>
        </p:nvSpPr>
        <p:spPr>
          <a:xfrm>
            <a:off x="1522413" y="6400801"/>
            <a:ext cx="6324600" cy="276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1421" name="Google Shape;1421;p17"/>
          <p:cNvSpPr txBox="1">
            <a:spLocks noGrp="1"/>
          </p:cNvSpPr>
          <p:nvPr>
            <p:ph type="sldNum" idx="12"/>
          </p:nvPr>
        </p:nvSpPr>
        <p:spPr>
          <a:xfrm>
            <a:off x="9523412" y="6400801"/>
            <a:ext cx="1143000" cy="2763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3</a:t>
            </a:fld>
            <a:endParaRPr sz="1200">
              <a:solidFill>
                <a:schemeClr val="lt1"/>
              </a:solidFill>
              <a:latin typeface="Calibri"/>
              <a:ea typeface="Calibri"/>
              <a:cs typeface="Calibri"/>
              <a:sym typeface="Calibri"/>
            </a:endParaRPr>
          </a:p>
        </p:txBody>
      </p:sp>
      <p:pic>
        <p:nvPicPr>
          <p:cNvPr id="1422" name="Google Shape;1422;p17"/>
          <p:cNvPicPr preferRelativeResize="0">
            <a:picLocks noGrp="1"/>
          </p:cNvPicPr>
          <p:nvPr>
            <p:ph type="body" idx="1"/>
          </p:nvPr>
        </p:nvPicPr>
        <p:blipFill rotWithShape="1">
          <a:blip r:embed="rId3" cstate="email">
            <a:alphaModFix/>
            <a:extLst>
              <a:ext uri="{28A0092B-C50C-407E-A947-70E740481C1C}">
                <a14:useLocalDpi xmlns:a14="http://schemas.microsoft.com/office/drawing/2010/main"/>
              </a:ext>
            </a:extLst>
          </a:blip>
          <a:srcRect/>
          <a:stretch/>
        </p:blipFill>
        <p:spPr>
          <a:xfrm>
            <a:off x="3198812" y="1219200"/>
            <a:ext cx="9073200" cy="5103600"/>
          </a:xfrm>
          <a:prstGeom prst="rect">
            <a:avLst/>
          </a:prstGeom>
          <a:noFill/>
          <a:ln>
            <a:noFill/>
          </a:ln>
        </p:spPr>
      </p:pic>
    </p:spTree>
    <p:extLst>
      <p:ext uri="{BB962C8B-B14F-4D97-AF65-F5344CB8AC3E}">
        <p14:creationId xmlns:p14="http://schemas.microsoft.com/office/powerpoint/2010/main" val="47329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250"/>
                                  </p:stCondLst>
                                  <p:childTnLst>
                                    <p:set>
                                      <p:cBhvr>
                                        <p:cTn id="6" dur="1" fill="hold">
                                          <p:stCondLst>
                                            <p:cond delay="0"/>
                                          </p:stCondLst>
                                        </p:cTn>
                                        <p:tgtEl>
                                          <p:spTgt spid="1419">
                                            <p:txEl>
                                              <p:pRg st="0" end="0"/>
                                            </p:txEl>
                                          </p:spTgt>
                                        </p:tgtEl>
                                        <p:attrNameLst>
                                          <p:attrName>style.visibility</p:attrName>
                                        </p:attrNameLst>
                                      </p:cBhvr>
                                      <p:to>
                                        <p:strVal val="visible"/>
                                      </p:to>
                                    </p:set>
                                    <p:animEffect transition="in" filter="fade">
                                      <p:cBhvr>
                                        <p:cTn id="7" dur="1000"/>
                                        <p:tgtEl>
                                          <p:spTgt spid="14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750"/>
                                  </p:stCondLst>
                                  <p:childTnLst>
                                    <p:set>
                                      <p:cBhvr>
                                        <p:cTn id="11" dur="1" fill="hold">
                                          <p:stCondLst>
                                            <p:cond delay="0"/>
                                          </p:stCondLst>
                                        </p:cTn>
                                        <p:tgtEl>
                                          <p:spTgt spid="1422"/>
                                        </p:tgtEl>
                                        <p:attrNameLst>
                                          <p:attrName>style.visibility</p:attrName>
                                        </p:attrNameLst>
                                      </p:cBhvr>
                                      <p:to>
                                        <p:strVal val="visible"/>
                                      </p:to>
                                    </p:set>
                                    <p:animEffect transition="in" filter="fade">
                                      <p:cBhvr>
                                        <p:cTn id="12" dur="500"/>
                                        <p:tgtEl>
                                          <p:spTgt spid="14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0D3959E2-CDE8-472B-BFC2-B15B8A52A74E}"/>
              </a:ext>
            </a:extLst>
          </p:cNvPr>
          <p:cNvSpPr/>
          <p:nvPr/>
        </p:nvSpPr>
        <p:spPr>
          <a:xfrm>
            <a:off x="0" y="-1"/>
            <a:ext cx="3122612" cy="6248401"/>
          </a:xfrm>
          <a:prstGeom prst="rect">
            <a:avLst/>
          </a:prstGeom>
          <a:solidFill>
            <a:schemeClr val="tx1">
              <a:lumMod val="95000"/>
            </a:schemeClr>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 xmlns:a16="http://schemas.microsoft.com/office/drawing/2014/main" id="{5DFBB9C6-6FE2-4A65-9E18-68ACDCC30DB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62037" y="0"/>
            <a:ext cx="9126787" cy="6248400"/>
          </a:xfrm>
          <a:prstGeom prst="rect">
            <a:avLst/>
          </a:prstGeom>
        </p:spPr>
      </p:pic>
      <p:sp>
        <p:nvSpPr>
          <p:cNvPr id="2" name="Footer Placeholder 1">
            <a:extLst>
              <a:ext uri="{FF2B5EF4-FFF2-40B4-BE49-F238E27FC236}">
                <a16:creationId xmlns="" xmlns:a16="http://schemas.microsoft.com/office/drawing/2014/main" id="{C704856E-7525-4B35-9728-92D12A0B3FD6}"/>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FF7B7946-A89C-4E5C-82F3-7D105A5F8C43}"/>
              </a:ext>
            </a:extLst>
          </p:cNvPr>
          <p:cNvSpPr>
            <a:spLocks noGrp="1"/>
          </p:cNvSpPr>
          <p:nvPr>
            <p:ph type="sldNum" sz="quarter" idx="12"/>
          </p:nvPr>
        </p:nvSpPr>
        <p:spPr/>
        <p:txBody>
          <a:bodyPr/>
          <a:lstStyle/>
          <a:p>
            <a:fld id="{25BA54BD-C84D-46CE-8B72-31BFB26ABA43}" type="slidenum">
              <a:rPr lang="en-US" smtClean="0"/>
              <a:t>30</a:t>
            </a:fld>
            <a:endParaRPr lang="en-US"/>
          </a:p>
        </p:txBody>
      </p:sp>
      <p:sp>
        <p:nvSpPr>
          <p:cNvPr id="4" name="Rectangle 3">
            <a:extLst>
              <a:ext uri="{FF2B5EF4-FFF2-40B4-BE49-F238E27FC236}">
                <a16:creationId xmlns="" xmlns:a16="http://schemas.microsoft.com/office/drawing/2014/main" id="{8E378B2B-A2BC-4586-B3D7-6611072D105F}"/>
              </a:ext>
            </a:extLst>
          </p:cNvPr>
          <p:cNvSpPr/>
          <p:nvPr/>
        </p:nvSpPr>
        <p:spPr>
          <a:xfrm>
            <a:off x="1" y="-1"/>
            <a:ext cx="3503611" cy="6248401"/>
          </a:xfrm>
          <a:prstGeom prst="rect">
            <a:avLst/>
          </a:prstGeom>
          <a:solidFill>
            <a:schemeClr val="accent4">
              <a:lumMod val="75000"/>
              <a:alpha val="85000"/>
            </a:schemeClr>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 xmlns:a16="http://schemas.microsoft.com/office/drawing/2014/main" id="{932A3DF9-6439-462D-B95B-E8552FBAA897}"/>
              </a:ext>
            </a:extLst>
          </p:cNvPr>
          <p:cNvSpPr txBox="1"/>
          <p:nvPr/>
        </p:nvSpPr>
        <p:spPr>
          <a:xfrm>
            <a:off x="160994" y="457200"/>
            <a:ext cx="3181624" cy="5576911"/>
          </a:xfrm>
          <a:prstGeom prst="rect">
            <a:avLst/>
          </a:prstGeom>
          <a:noFill/>
        </p:spPr>
        <p:txBody>
          <a:bodyPr wrap="square" rtlCol="0">
            <a:spAutoFit/>
          </a:bodyPr>
          <a:lstStyle/>
          <a:p>
            <a:pPr>
              <a:lnSpc>
                <a:spcPct val="90000"/>
              </a:lnSpc>
            </a:pPr>
            <a:r>
              <a:rPr lang="en-US" sz="4400" b="1">
                <a:solidFill>
                  <a:schemeClr val="tx1">
                    <a:lumMod val="95000"/>
                  </a:schemeClr>
                </a:solidFill>
                <a:latin typeface="Calibri" panose="020F0502020204030204" pitchFamily="34" charset="0"/>
                <a:cs typeface="Calibri" panose="020F0502020204030204" pitchFamily="34" charset="0"/>
              </a:rPr>
              <a:t>The People Who Love You Take Care Of Your Body By Making Your Home A Safe Place To Live.</a:t>
            </a:r>
          </a:p>
        </p:txBody>
      </p:sp>
    </p:spTree>
    <p:extLst>
      <p:ext uri="{BB962C8B-B14F-4D97-AF65-F5344CB8AC3E}">
        <p14:creationId xmlns:p14="http://schemas.microsoft.com/office/powerpoint/2010/main" val="4183622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642"/>
        <p:cNvGrpSpPr/>
        <p:nvPr/>
      </p:nvGrpSpPr>
      <p:grpSpPr>
        <a:xfrm>
          <a:off x="0" y="0"/>
          <a:ext cx="0" cy="0"/>
          <a:chOff x="0" y="0"/>
          <a:chExt cx="0" cy="0"/>
        </a:xfrm>
      </p:grpSpPr>
      <p:pic>
        <p:nvPicPr>
          <p:cNvPr id="2" name="Picture 2">
            <a:extLst>
              <a:ext uri="{FF2B5EF4-FFF2-40B4-BE49-F238E27FC236}">
                <a16:creationId xmlns="" xmlns:a16="http://schemas.microsoft.com/office/drawing/2014/main" id="{ADA65C0E-1BDD-4AAD-A8BF-D15C6E3A2B8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37714" y="0"/>
            <a:ext cx="9342050" cy="6245702"/>
          </a:xfrm>
          <a:prstGeom prst="rect">
            <a:avLst/>
          </a:prstGeom>
        </p:spPr>
      </p:pic>
      <p:sp>
        <p:nvSpPr>
          <p:cNvPr id="1643" name="Google Shape;1643;p40"/>
          <p:cNvSpPr/>
          <p:nvPr/>
        </p:nvSpPr>
        <p:spPr>
          <a:xfrm>
            <a:off x="0" y="-1"/>
            <a:ext cx="3122612" cy="6248401"/>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44" name="Google Shape;1644;p40"/>
          <p:cNvSpPr txBox="1">
            <a:spLocks noGrp="1"/>
          </p:cNvSpPr>
          <p:nvPr>
            <p:ph type="ftr" idx="11"/>
          </p:nvPr>
        </p:nvSpPr>
        <p:spPr>
          <a:xfrm>
            <a:off x="1522413" y="6400801"/>
            <a:ext cx="6324599" cy="27622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1645" name="Google Shape;1645;p40"/>
          <p:cNvSpPr txBox="1">
            <a:spLocks noGrp="1"/>
          </p:cNvSpPr>
          <p:nvPr>
            <p:ph type="sldNum" idx="12"/>
          </p:nvPr>
        </p:nvSpPr>
        <p:spPr>
          <a:xfrm>
            <a:off x="9523412" y="6400801"/>
            <a:ext cx="1143002" cy="27622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31</a:t>
            </a:fld>
            <a:endParaRPr sz="1200">
              <a:solidFill>
                <a:schemeClr val="lt1"/>
              </a:solidFill>
              <a:latin typeface="Calibri"/>
              <a:ea typeface="Calibri"/>
              <a:cs typeface="Calibri"/>
              <a:sym typeface="Calibri"/>
            </a:endParaRPr>
          </a:p>
        </p:txBody>
      </p:sp>
      <p:sp>
        <p:nvSpPr>
          <p:cNvPr id="1646" name="Google Shape;1646;p40"/>
          <p:cNvSpPr/>
          <p:nvPr/>
        </p:nvSpPr>
        <p:spPr>
          <a:xfrm>
            <a:off x="1" y="-1"/>
            <a:ext cx="3503700" cy="6248400"/>
          </a:xfrm>
          <a:prstGeom prst="rect">
            <a:avLst/>
          </a:prstGeom>
          <a:solidFill>
            <a:srgbClr val="B86C1F">
              <a:alpha val="8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48" name="Google Shape;1648;p40"/>
          <p:cNvSpPr txBox="1"/>
          <p:nvPr/>
        </p:nvSpPr>
        <p:spPr>
          <a:xfrm>
            <a:off x="562938" y="3438902"/>
            <a:ext cx="3257700" cy="28068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endParaRPr/>
          </a:p>
        </p:txBody>
      </p:sp>
      <p:sp>
        <p:nvSpPr>
          <p:cNvPr id="1649" name="Google Shape;1649;p40"/>
          <p:cNvSpPr txBox="1"/>
          <p:nvPr/>
        </p:nvSpPr>
        <p:spPr>
          <a:xfrm>
            <a:off x="330838" y="1240774"/>
            <a:ext cx="3181500" cy="2981083"/>
          </a:xfrm>
          <a:prstGeom prst="rect">
            <a:avLst/>
          </a:prstGeom>
          <a:noFill/>
          <a:ln>
            <a:noFill/>
          </a:ln>
        </p:spPr>
        <p:txBody>
          <a:bodyPr spcFirstLastPara="1" wrap="square" lIns="91425" tIns="45700" rIns="91425" bIns="45700" anchor="t" anchorCtr="0">
            <a:noAutofit/>
          </a:bodyPr>
          <a:lstStyle/>
          <a:p>
            <a:pPr>
              <a:lnSpc>
                <a:spcPct val="90000"/>
              </a:lnSpc>
            </a:pPr>
            <a:r>
              <a:rPr lang="en-US" sz="4000" b="1">
                <a:solidFill>
                  <a:srgbClr val="F2F2F2"/>
                </a:solidFill>
                <a:cs typeface="Calibri"/>
              </a:rPr>
              <a:t>What does your family do to make your home safe? </a:t>
            </a:r>
          </a:p>
        </p:txBody>
      </p:sp>
    </p:spTree>
    <p:extLst>
      <p:ext uri="{BB962C8B-B14F-4D97-AF65-F5344CB8AC3E}">
        <p14:creationId xmlns:p14="http://schemas.microsoft.com/office/powerpoint/2010/main" val="2729952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250"/>
                                  </p:stCondLst>
                                  <p:childTnLst>
                                    <p:set>
                                      <p:cBhvr>
                                        <p:cTn id="6" dur="1" fill="hold">
                                          <p:stCondLst>
                                            <p:cond delay="0"/>
                                          </p:stCondLst>
                                        </p:cTn>
                                        <p:tgtEl>
                                          <p:spTgt spid="1649"/>
                                        </p:tgtEl>
                                        <p:attrNameLst>
                                          <p:attrName>style.visibility</p:attrName>
                                        </p:attrNameLst>
                                      </p:cBhvr>
                                      <p:to>
                                        <p:strVal val="visible"/>
                                      </p:to>
                                    </p:set>
                                    <p:animEffect transition="in" filter="fade">
                                      <p:cBhvr>
                                        <p:cTn id="7" dur="500"/>
                                        <p:tgtEl>
                                          <p:spTgt spid="16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293E6645-9C50-4506-AC85-05008E4D1253}"/>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35E4061F-40C0-448E-8DD2-973F2774270B}"/>
              </a:ext>
            </a:extLst>
          </p:cNvPr>
          <p:cNvSpPr>
            <a:spLocks noGrp="1"/>
          </p:cNvSpPr>
          <p:nvPr>
            <p:ph type="sldNum" sz="quarter" idx="12"/>
          </p:nvPr>
        </p:nvSpPr>
        <p:spPr/>
        <p:txBody>
          <a:bodyPr/>
          <a:lstStyle/>
          <a:p>
            <a:fld id="{25BA54BD-C84D-46CE-8B72-31BFB26ABA43}" type="slidenum">
              <a:rPr lang="en-US" smtClean="0"/>
              <a:t>32</a:t>
            </a:fld>
            <a:endParaRPr lang="en-US"/>
          </a:p>
        </p:txBody>
      </p:sp>
      <p:sp>
        <p:nvSpPr>
          <p:cNvPr id="4" name="TextBox 3">
            <a:extLst>
              <a:ext uri="{FF2B5EF4-FFF2-40B4-BE49-F238E27FC236}">
                <a16:creationId xmlns="" xmlns:a16="http://schemas.microsoft.com/office/drawing/2014/main" id="{80647124-7395-475B-A0D2-88F1D22A7085}"/>
              </a:ext>
            </a:extLst>
          </p:cNvPr>
          <p:cNvSpPr txBox="1"/>
          <p:nvPr/>
        </p:nvSpPr>
        <p:spPr>
          <a:xfrm>
            <a:off x="5942012" y="1066800"/>
            <a:ext cx="5486400" cy="2308324"/>
          </a:xfrm>
          <a:prstGeom prst="rect">
            <a:avLst/>
          </a:prstGeom>
          <a:noFill/>
        </p:spPr>
        <p:txBody>
          <a:bodyPr wrap="square" rtlCol="0">
            <a:spAutoFit/>
          </a:bodyPr>
          <a:lstStyle/>
          <a:p>
            <a:r>
              <a:rPr lang="en-US" sz="3600" b="1">
                <a:latin typeface="Calibri" panose="020F0502020204030204" pitchFamily="34" charset="0"/>
                <a:cs typeface="Calibri" panose="020F0502020204030204" pitchFamily="34" charset="0"/>
              </a:rPr>
              <a:t>The People Who Love You Take Care Of Your Body By Showing You How To Be Safe.</a:t>
            </a:r>
          </a:p>
        </p:txBody>
      </p:sp>
      <p:pic>
        <p:nvPicPr>
          <p:cNvPr id="6" name="Picture 5">
            <a:extLst>
              <a:ext uri="{FF2B5EF4-FFF2-40B4-BE49-F238E27FC236}">
                <a16:creationId xmlns="" xmlns:a16="http://schemas.microsoft.com/office/drawing/2014/main" id="{B99DAC69-B014-42D0-A892-A4C33A85420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46112" y="914400"/>
            <a:ext cx="4038600" cy="5401625"/>
          </a:xfrm>
          <a:prstGeom prst="rect">
            <a:avLst/>
          </a:prstGeom>
        </p:spPr>
      </p:pic>
      <p:sp>
        <p:nvSpPr>
          <p:cNvPr id="8" name="TextBox 7">
            <a:extLst>
              <a:ext uri="{FF2B5EF4-FFF2-40B4-BE49-F238E27FC236}">
                <a16:creationId xmlns="" xmlns:a16="http://schemas.microsoft.com/office/drawing/2014/main" id="{9A4A0621-1C56-41E4-AF03-B7C3849EFE54}"/>
              </a:ext>
            </a:extLst>
          </p:cNvPr>
          <p:cNvSpPr txBox="1"/>
          <p:nvPr/>
        </p:nvSpPr>
        <p:spPr>
          <a:xfrm>
            <a:off x="5942012" y="3810000"/>
            <a:ext cx="5486400" cy="1754326"/>
          </a:xfrm>
          <a:prstGeom prst="rect">
            <a:avLst/>
          </a:prstGeom>
          <a:noFill/>
        </p:spPr>
        <p:txBody>
          <a:bodyPr wrap="square" rtlCol="0">
            <a:spAutoFit/>
          </a:bodyPr>
          <a:lstStyle/>
          <a:p>
            <a:r>
              <a:rPr lang="en-US" sz="3600" b="1">
                <a:latin typeface="Calibri" panose="020F0502020204030204" pitchFamily="34" charset="0"/>
                <a:cs typeface="Calibri" panose="020F0502020204030204" pitchFamily="34" charset="0"/>
              </a:rPr>
              <a:t>You Take Care Of Your Own Body By Making Good Choices, Safe Choices.</a:t>
            </a:r>
          </a:p>
        </p:txBody>
      </p:sp>
    </p:spTree>
    <p:extLst>
      <p:ext uri="{BB962C8B-B14F-4D97-AF65-F5344CB8AC3E}">
        <p14:creationId xmlns:p14="http://schemas.microsoft.com/office/powerpoint/2010/main" val="148421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50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125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A person riding on the back of a bicycle&#10;&#10;Description generated with very high confidence">
            <a:extLst>
              <a:ext uri="{FF2B5EF4-FFF2-40B4-BE49-F238E27FC236}">
                <a16:creationId xmlns="" xmlns:a16="http://schemas.microsoft.com/office/drawing/2014/main" id="{BA7F7D83-6856-4040-A369-6123787233E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475" y="7371"/>
            <a:ext cx="12188825" cy="6278445"/>
          </a:xfrm>
          <a:prstGeom prst="rect">
            <a:avLst/>
          </a:prstGeom>
        </p:spPr>
      </p:pic>
      <p:sp>
        <p:nvSpPr>
          <p:cNvPr id="2" name="Footer Placeholder 1">
            <a:extLst>
              <a:ext uri="{FF2B5EF4-FFF2-40B4-BE49-F238E27FC236}">
                <a16:creationId xmlns="" xmlns:a16="http://schemas.microsoft.com/office/drawing/2014/main" id="{293E6645-9C50-4506-AC85-05008E4D1253}"/>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35E4061F-40C0-448E-8DD2-973F2774270B}"/>
              </a:ext>
            </a:extLst>
          </p:cNvPr>
          <p:cNvSpPr>
            <a:spLocks noGrp="1"/>
          </p:cNvSpPr>
          <p:nvPr>
            <p:ph type="sldNum" sz="quarter" idx="12"/>
          </p:nvPr>
        </p:nvSpPr>
        <p:spPr/>
        <p:txBody>
          <a:bodyPr/>
          <a:lstStyle/>
          <a:p>
            <a:fld id="{25BA54BD-C84D-46CE-8B72-31BFB26ABA43}" type="slidenum">
              <a:rPr lang="en-US" smtClean="0"/>
              <a:t>33</a:t>
            </a:fld>
            <a:endParaRPr lang="en-US"/>
          </a:p>
        </p:txBody>
      </p:sp>
      <p:pic>
        <p:nvPicPr>
          <p:cNvPr id="6" name="Picture 5">
            <a:extLst>
              <a:ext uri="{FF2B5EF4-FFF2-40B4-BE49-F238E27FC236}">
                <a16:creationId xmlns="" xmlns:a16="http://schemas.microsoft.com/office/drawing/2014/main" id="{B99DAC69-B014-42D0-A892-A4C33A85420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88768" y="4081610"/>
            <a:ext cx="1747977" cy="2204206"/>
          </a:xfrm>
          <a:prstGeom prst="rect">
            <a:avLst/>
          </a:prstGeom>
        </p:spPr>
      </p:pic>
      <p:sp>
        <p:nvSpPr>
          <p:cNvPr id="8" name="TextBox 7">
            <a:extLst>
              <a:ext uri="{FF2B5EF4-FFF2-40B4-BE49-F238E27FC236}">
                <a16:creationId xmlns="" xmlns:a16="http://schemas.microsoft.com/office/drawing/2014/main" id="{9A4A0621-1C56-41E4-AF03-B7C3849EFE54}"/>
              </a:ext>
            </a:extLst>
          </p:cNvPr>
          <p:cNvSpPr txBox="1"/>
          <p:nvPr/>
        </p:nvSpPr>
        <p:spPr>
          <a:xfrm>
            <a:off x="8923332" y="180973"/>
            <a:ext cx="3078851" cy="3785652"/>
          </a:xfrm>
          <a:prstGeom prst="rect">
            <a:avLst/>
          </a:prstGeom>
          <a:noFill/>
        </p:spPr>
        <p:txBody>
          <a:bodyPr wrap="square" rtlCol="0">
            <a:spAutoFit/>
          </a:bodyPr>
          <a:lstStyle/>
          <a:p>
            <a:r>
              <a:rPr lang="en-US" sz="4000" b="1" dirty="0">
                <a:solidFill>
                  <a:sysClr val="windowText" lastClr="000000"/>
                </a:solidFill>
                <a:latin typeface="Calibri" panose="020F0502020204030204" pitchFamily="34" charset="0"/>
                <a:cs typeface="Calibri" panose="020F0502020204030204" pitchFamily="34" charset="0"/>
              </a:rPr>
              <a:t>You Take Care Of Your Own Body By Making Good Choices, Safe Choices.</a:t>
            </a:r>
          </a:p>
        </p:txBody>
      </p:sp>
    </p:spTree>
    <p:extLst>
      <p:ext uri="{BB962C8B-B14F-4D97-AF65-F5344CB8AC3E}">
        <p14:creationId xmlns:p14="http://schemas.microsoft.com/office/powerpoint/2010/main" val="1703333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125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5950111F-084A-4701-B163-E508D5AEC9F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32" y="4571"/>
            <a:ext cx="12186960" cy="6279424"/>
          </a:xfrm>
          <a:prstGeom prst="rect">
            <a:avLst/>
          </a:prstGeom>
        </p:spPr>
      </p:pic>
      <p:sp>
        <p:nvSpPr>
          <p:cNvPr id="2" name="Footer Placeholder 1">
            <a:extLst>
              <a:ext uri="{FF2B5EF4-FFF2-40B4-BE49-F238E27FC236}">
                <a16:creationId xmlns="" xmlns:a16="http://schemas.microsoft.com/office/drawing/2014/main" id="{293E6645-9C50-4506-AC85-05008E4D1253}"/>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35E4061F-40C0-448E-8DD2-973F2774270B}"/>
              </a:ext>
            </a:extLst>
          </p:cNvPr>
          <p:cNvSpPr>
            <a:spLocks noGrp="1"/>
          </p:cNvSpPr>
          <p:nvPr>
            <p:ph type="sldNum" sz="quarter" idx="12"/>
          </p:nvPr>
        </p:nvSpPr>
        <p:spPr/>
        <p:txBody>
          <a:bodyPr/>
          <a:lstStyle/>
          <a:p>
            <a:fld id="{25BA54BD-C84D-46CE-8B72-31BFB26ABA43}" type="slidenum">
              <a:rPr lang="en-US" smtClean="0"/>
              <a:t>34</a:t>
            </a:fld>
            <a:endParaRPr lang="en-US"/>
          </a:p>
        </p:txBody>
      </p:sp>
      <p:sp>
        <p:nvSpPr>
          <p:cNvPr id="8" name="TextBox 7">
            <a:extLst>
              <a:ext uri="{FF2B5EF4-FFF2-40B4-BE49-F238E27FC236}">
                <a16:creationId xmlns="" xmlns:a16="http://schemas.microsoft.com/office/drawing/2014/main" id="{9A4A0621-1C56-41E4-AF03-B7C3849EFE54}"/>
              </a:ext>
            </a:extLst>
          </p:cNvPr>
          <p:cNvSpPr txBox="1"/>
          <p:nvPr/>
        </p:nvSpPr>
        <p:spPr>
          <a:xfrm>
            <a:off x="8907922" y="281961"/>
            <a:ext cx="3116159" cy="3170099"/>
          </a:xfrm>
          <a:prstGeom prst="rect">
            <a:avLst/>
          </a:prstGeom>
          <a:noFill/>
        </p:spPr>
        <p:txBody>
          <a:bodyPr wrap="square" rtlCol="0" anchor="t">
            <a:spAutoFit/>
          </a:bodyPr>
          <a:lstStyle/>
          <a:p>
            <a:r>
              <a:rPr lang="en-US" sz="4000" b="1" dirty="0">
                <a:solidFill>
                  <a:sysClr val="windowText" lastClr="000000"/>
                </a:solidFill>
                <a:latin typeface="Calibri" panose="020F0502020204030204" pitchFamily="34" charset="0"/>
                <a:cs typeface="Calibri" panose="020F0502020204030204" pitchFamily="34" charset="0"/>
              </a:rPr>
              <a:t>What other choices can you make to keep you safe?</a:t>
            </a:r>
            <a:r>
              <a:rPr lang="en-US" sz="3600" b="1" dirty="0">
                <a:solidFill>
                  <a:sysClr val="windowText" lastClr="000000"/>
                </a:solidFill>
                <a:latin typeface="Calibri" panose="020F0502020204030204" pitchFamily="34" charset="0"/>
                <a:cs typeface="Calibri" panose="020F0502020204030204" pitchFamily="34" charset="0"/>
              </a:rPr>
              <a:t> </a:t>
            </a:r>
          </a:p>
        </p:txBody>
      </p:sp>
      <p:pic>
        <p:nvPicPr>
          <p:cNvPr id="9" name="Picture 8">
            <a:extLst>
              <a:ext uri="{FF2B5EF4-FFF2-40B4-BE49-F238E27FC236}">
                <a16:creationId xmlns="" xmlns:a16="http://schemas.microsoft.com/office/drawing/2014/main" id="{98192AB8-9251-43B6-9956-D3597C280A9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78023" y="4077673"/>
            <a:ext cx="1749704" cy="2200847"/>
          </a:xfrm>
          <a:prstGeom prst="rect">
            <a:avLst/>
          </a:prstGeom>
        </p:spPr>
      </p:pic>
    </p:spTree>
    <p:extLst>
      <p:ext uri="{BB962C8B-B14F-4D97-AF65-F5344CB8AC3E}">
        <p14:creationId xmlns:p14="http://schemas.microsoft.com/office/powerpoint/2010/main" val="3881086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125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697CC80-4C0E-4F26-BBAC-AF6E05874D14}"/>
              </a:ext>
            </a:extLst>
          </p:cNvPr>
          <p:cNvSpPr>
            <a:spLocks noGrp="1"/>
          </p:cNvSpPr>
          <p:nvPr>
            <p:ph type="title"/>
          </p:nvPr>
        </p:nvSpPr>
        <p:spPr>
          <a:xfrm>
            <a:off x="2499052" y="472848"/>
            <a:ext cx="7174813" cy="1020762"/>
          </a:xfrm>
        </p:spPr>
        <p:txBody>
          <a:bodyPr/>
          <a:lstStyle/>
          <a:p>
            <a:pPr>
              <a:lnSpc>
                <a:spcPct val="100000"/>
              </a:lnSpc>
              <a:spcBef>
                <a:spcPts val="0"/>
              </a:spcBef>
            </a:pPr>
            <a:r>
              <a:rPr lang="en-US" b="1">
                <a:solidFill>
                  <a:prstClr val="white"/>
                </a:solidFill>
                <a:ea typeface="+mn-ea"/>
                <a:cs typeface="+mn-cs"/>
              </a:rPr>
              <a:t>You Can Do A Lot Of Awesome Things </a:t>
            </a:r>
            <a:r>
              <a:rPr lang="en-US" b="1">
                <a:solidFill>
                  <a:prstClr val="white"/>
                </a:solidFill>
                <a:ea typeface="+mn-ea"/>
                <a:cs typeface="Calibri"/>
              </a:rPr>
              <a:t/>
            </a:r>
            <a:br>
              <a:rPr lang="en-US" b="1">
                <a:solidFill>
                  <a:prstClr val="white"/>
                </a:solidFill>
                <a:ea typeface="+mn-ea"/>
                <a:cs typeface="Calibri"/>
              </a:rPr>
            </a:br>
            <a:r>
              <a:rPr lang="en-US" b="1">
                <a:solidFill>
                  <a:prstClr val="white"/>
                </a:solidFill>
                <a:ea typeface="+mn-ea"/>
                <a:cs typeface="+mn-cs"/>
              </a:rPr>
              <a:t>With Your Body. </a:t>
            </a:r>
            <a:endParaRPr lang="en-US" b="1"/>
          </a:p>
        </p:txBody>
      </p:sp>
      <p:pic>
        <p:nvPicPr>
          <p:cNvPr id="8" name="Picture Placeholder 7">
            <a:extLst>
              <a:ext uri="{FF2B5EF4-FFF2-40B4-BE49-F238E27FC236}">
                <a16:creationId xmlns="" xmlns:a16="http://schemas.microsoft.com/office/drawing/2014/main" id="{45AC3FF5-15EA-4DEB-9B4F-BCCBBC1FFE15}"/>
              </a:ext>
            </a:extLst>
          </p:cNvPr>
          <p:cNvPicPr>
            <a:picLocks noGrp="1" noChangeAspect="1"/>
          </p:cNvPicPr>
          <p:nvPr>
            <p:ph type="pic" idx="1"/>
          </p:nvPr>
        </p:nvPicPr>
        <p:blipFill>
          <a:blip r:embed="rId2" cstate="email">
            <a:extLst>
              <a:ext uri="{28A0092B-C50C-407E-A947-70E740481C1C}">
                <a14:useLocalDpi xmlns:a14="http://schemas.microsoft.com/office/drawing/2010/main"/>
              </a:ext>
            </a:extLst>
          </a:blip>
          <a:srcRect/>
          <a:stretch>
            <a:fillRect/>
          </a:stretch>
        </p:blipFill>
        <p:spPr>
          <a:xfrm>
            <a:off x="1703375" y="1799363"/>
            <a:ext cx="5669280" cy="4041648"/>
          </a:xfrm>
        </p:spPr>
      </p:pic>
      <p:sp>
        <p:nvSpPr>
          <p:cNvPr id="4" name="Text Placeholder 3">
            <a:extLst>
              <a:ext uri="{FF2B5EF4-FFF2-40B4-BE49-F238E27FC236}">
                <a16:creationId xmlns="" xmlns:a16="http://schemas.microsoft.com/office/drawing/2014/main" id="{9D37E513-296A-4D45-B4CD-64CACB3E3A62}"/>
              </a:ext>
            </a:extLst>
          </p:cNvPr>
          <p:cNvSpPr>
            <a:spLocks noGrp="1"/>
          </p:cNvSpPr>
          <p:nvPr>
            <p:ph type="body" sz="half" idx="2"/>
          </p:nvPr>
        </p:nvSpPr>
        <p:spPr>
          <a:xfrm>
            <a:off x="8178958" y="2437950"/>
            <a:ext cx="2989053" cy="2743200"/>
          </a:xfrm>
        </p:spPr>
        <p:txBody>
          <a:bodyPr anchor="ctr">
            <a:normAutofit fontScale="92500" lnSpcReduction="20000"/>
          </a:bodyPr>
          <a:lstStyle/>
          <a:p>
            <a:pPr lvl="0">
              <a:lnSpc>
                <a:spcPct val="100000"/>
              </a:lnSpc>
              <a:spcBef>
                <a:spcPts val="0"/>
              </a:spcBef>
              <a:buSzTx/>
            </a:pPr>
            <a:r>
              <a:rPr lang="en-US" sz="7100" b="1">
                <a:solidFill>
                  <a:prstClr val="white"/>
                </a:solidFill>
                <a:latin typeface="Calibri" panose="020F0502020204030204" pitchFamily="34" charset="0"/>
                <a:cs typeface="Calibri" panose="020F0502020204030204" pitchFamily="34" charset="0"/>
              </a:rPr>
              <a:t>You </a:t>
            </a:r>
          </a:p>
          <a:p>
            <a:pPr lvl="0">
              <a:lnSpc>
                <a:spcPct val="100000"/>
              </a:lnSpc>
              <a:spcBef>
                <a:spcPts val="0"/>
              </a:spcBef>
              <a:buSzTx/>
            </a:pPr>
            <a:r>
              <a:rPr lang="en-US" sz="7100" b="1">
                <a:solidFill>
                  <a:prstClr val="white"/>
                </a:solidFill>
                <a:latin typeface="Calibri" panose="020F0502020204030204" pitchFamily="34" charset="0"/>
                <a:cs typeface="Calibri" panose="020F0502020204030204" pitchFamily="34" charset="0"/>
              </a:rPr>
              <a:t>Can Play.</a:t>
            </a:r>
          </a:p>
          <a:p>
            <a:endParaRPr lang="en-US"/>
          </a:p>
        </p:txBody>
      </p:sp>
      <p:sp>
        <p:nvSpPr>
          <p:cNvPr id="5" name="Footer Placeholder 4">
            <a:extLst>
              <a:ext uri="{FF2B5EF4-FFF2-40B4-BE49-F238E27FC236}">
                <a16:creationId xmlns="" xmlns:a16="http://schemas.microsoft.com/office/drawing/2014/main" id="{252DF321-7A6E-481C-B5D1-7573F00EB196}"/>
              </a:ext>
            </a:extLst>
          </p:cNvPr>
          <p:cNvSpPr>
            <a:spLocks noGrp="1"/>
          </p:cNvSpPr>
          <p:nvPr>
            <p:ph type="ftr" sz="quarter" idx="11"/>
          </p:nvPr>
        </p:nvSpPr>
        <p:spPr/>
        <p:txBody>
          <a:bodyPr/>
          <a:lstStyle/>
          <a:p>
            <a:r>
              <a:rPr lang="en-US"/>
              <a:t>The kNOw Program - (C) Monica Pope 2018 All Rights Reserved</a:t>
            </a:r>
          </a:p>
        </p:txBody>
      </p:sp>
      <p:sp>
        <p:nvSpPr>
          <p:cNvPr id="6" name="Slide Number Placeholder 5">
            <a:extLst>
              <a:ext uri="{FF2B5EF4-FFF2-40B4-BE49-F238E27FC236}">
                <a16:creationId xmlns="" xmlns:a16="http://schemas.microsoft.com/office/drawing/2014/main" id="{95DAD086-4DDA-4DD5-B251-44D4E4AB8F4B}"/>
              </a:ext>
            </a:extLst>
          </p:cNvPr>
          <p:cNvSpPr>
            <a:spLocks noGrp="1"/>
          </p:cNvSpPr>
          <p:nvPr>
            <p:ph type="sldNum" sz="quarter" idx="12"/>
          </p:nvPr>
        </p:nvSpPr>
        <p:spPr/>
        <p:txBody>
          <a:bodyPr/>
          <a:lstStyle/>
          <a:p>
            <a:fld id="{25BA54BD-C84D-46CE-8B72-31BFB26ABA43}" type="slidenum">
              <a:rPr lang="en-US" smtClean="0"/>
              <a:t>35</a:t>
            </a:fld>
            <a:endParaRPr lang="en-US"/>
          </a:p>
        </p:txBody>
      </p:sp>
    </p:spTree>
    <p:extLst>
      <p:ext uri="{BB962C8B-B14F-4D97-AF65-F5344CB8AC3E}">
        <p14:creationId xmlns:p14="http://schemas.microsoft.com/office/powerpoint/2010/main" val="3924927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fade">
                                      <p:cBhvr>
                                        <p:cTn id="2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697CC80-4C0E-4F26-BBAC-AF6E05874D14}"/>
              </a:ext>
            </a:extLst>
          </p:cNvPr>
          <p:cNvSpPr>
            <a:spLocks noGrp="1"/>
          </p:cNvSpPr>
          <p:nvPr>
            <p:ph type="title"/>
          </p:nvPr>
        </p:nvSpPr>
        <p:spPr>
          <a:xfrm>
            <a:off x="1777189" y="529479"/>
            <a:ext cx="7950988" cy="1020762"/>
          </a:xfrm>
        </p:spPr>
        <p:txBody>
          <a:bodyPr/>
          <a:lstStyle/>
          <a:p>
            <a:r>
              <a:rPr lang="en-US" sz="3600" b="1">
                <a:solidFill>
                  <a:prstClr val="white"/>
                </a:solidFill>
                <a:ea typeface="+mn-ea"/>
                <a:cs typeface="+mn-cs"/>
              </a:rPr>
              <a:t>You Can Do A Lot Of Awesome Things </a:t>
            </a:r>
            <a:r>
              <a:rPr lang="en-US" sz="3600" b="1">
                <a:solidFill>
                  <a:prstClr val="white"/>
                </a:solidFill>
                <a:ea typeface="+mn-ea"/>
                <a:cs typeface="Calibri"/>
              </a:rPr>
              <a:t/>
            </a:r>
            <a:br>
              <a:rPr lang="en-US" sz="3600" b="1">
                <a:solidFill>
                  <a:prstClr val="white"/>
                </a:solidFill>
                <a:ea typeface="+mn-ea"/>
                <a:cs typeface="Calibri"/>
              </a:rPr>
            </a:br>
            <a:r>
              <a:rPr lang="en-US" sz="3600" b="1">
                <a:solidFill>
                  <a:prstClr val="white"/>
                </a:solidFill>
                <a:ea typeface="+mn-ea"/>
                <a:cs typeface="+mn-cs"/>
              </a:rPr>
              <a:t>With Your Body.</a:t>
            </a:r>
            <a:endParaRPr lang="en-US"/>
          </a:p>
        </p:txBody>
      </p:sp>
      <p:sp>
        <p:nvSpPr>
          <p:cNvPr id="4" name="Text Placeholder 3">
            <a:extLst>
              <a:ext uri="{FF2B5EF4-FFF2-40B4-BE49-F238E27FC236}">
                <a16:creationId xmlns="" xmlns:a16="http://schemas.microsoft.com/office/drawing/2014/main" id="{9D37E513-296A-4D45-B4CD-64CACB3E3A62}"/>
              </a:ext>
            </a:extLst>
          </p:cNvPr>
          <p:cNvSpPr>
            <a:spLocks noGrp="1"/>
          </p:cNvSpPr>
          <p:nvPr>
            <p:ph type="body" sz="half" idx="2"/>
          </p:nvPr>
        </p:nvSpPr>
        <p:spPr>
          <a:xfrm>
            <a:off x="8278037" y="2777739"/>
            <a:ext cx="2989053" cy="2743200"/>
          </a:xfrm>
        </p:spPr>
        <p:txBody>
          <a:bodyPr anchor="ctr">
            <a:normAutofit fontScale="92500" lnSpcReduction="20000"/>
          </a:bodyPr>
          <a:lstStyle/>
          <a:p>
            <a:pPr lvl="0">
              <a:lnSpc>
                <a:spcPct val="100000"/>
              </a:lnSpc>
              <a:spcBef>
                <a:spcPts val="0"/>
              </a:spcBef>
              <a:buSzTx/>
            </a:pPr>
            <a:r>
              <a:rPr lang="en-US" sz="7100" b="1">
                <a:solidFill>
                  <a:prstClr val="white"/>
                </a:solidFill>
                <a:latin typeface="Calibri" panose="020F0502020204030204" pitchFamily="34" charset="0"/>
                <a:cs typeface="Calibri" panose="020F0502020204030204" pitchFamily="34" charset="0"/>
              </a:rPr>
              <a:t>You </a:t>
            </a:r>
          </a:p>
          <a:p>
            <a:pPr lvl="0">
              <a:lnSpc>
                <a:spcPct val="100000"/>
              </a:lnSpc>
              <a:spcBef>
                <a:spcPts val="0"/>
              </a:spcBef>
              <a:buSzTx/>
            </a:pPr>
            <a:r>
              <a:rPr lang="en-US" sz="7100" b="1">
                <a:solidFill>
                  <a:prstClr val="white"/>
                </a:solidFill>
                <a:latin typeface="Calibri" panose="020F0502020204030204" pitchFamily="34" charset="0"/>
                <a:cs typeface="Calibri" panose="020F0502020204030204" pitchFamily="34" charset="0"/>
              </a:rPr>
              <a:t>Can Hug.</a:t>
            </a:r>
          </a:p>
          <a:p>
            <a:endParaRPr lang="en-US"/>
          </a:p>
        </p:txBody>
      </p:sp>
      <p:sp>
        <p:nvSpPr>
          <p:cNvPr id="5" name="Footer Placeholder 4">
            <a:extLst>
              <a:ext uri="{FF2B5EF4-FFF2-40B4-BE49-F238E27FC236}">
                <a16:creationId xmlns="" xmlns:a16="http://schemas.microsoft.com/office/drawing/2014/main" id="{252DF321-7A6E-481C-B5D1-7573F00EB196}"/>
              </a:ext>
            </a:extLst>
          </p:cNvPr>
          <p:cNvSpPr>
            <a:spLocks noGrp="1"/>
          </p:cNvSpPr>
          <p:nvPr>
            <p:ph type="ftr" sz="quarter" idx="11"/>
          </p:nvPr>
        </p:nvSpPr>
        <p:spPr/>
        <p:txBody>
          <a:bodyPr/>
          <a:lstStyle/>
          <a:p>
            <a:r>
              <a:rPr lang="en-US"/>
              <a:t>The kNOw Program - (C) Monica Pope 2018 All Rights Reserved</a:t>
            </a:r>
          </a:p>
        </p:txBody>
      </p:sp>
      <p:sp>
        <p:nvSpPr>
          <p:cNvPr id="6" name="Slide Number Placeholder 5">
            <a:extLst>
              <a:ext uri="{FF2B5EF4-FFF2-40B4-BE49-F238E27FC236}">
                <a16:creationId xmlns="" xmlns:a16="http://schemas.microsoft.com/office/drawing/2014/main" id="{95DAD086-4DDA-4DD5-B251-44D4E4AB8F4B}"/>
              </a:ext>
            </a:extLst>
          </p:cNvPr>
          <p:cNvSpPr>
            <a:spLocks noGrp="1"/>
          </p:cNvSpPr>
          <p:nvPr>
            <p:ph type="sldNum" sz="quarter" idx="12"/>
          </p:nvPr>
        </p:nvSpPr>
        <p:spPr/>
        <p:txBody>
          <a:bodyPr/>
          <a:lstStyle/>
          <a:p>
            <a:fld id="{25BA54BD-C84D-46CE-8B72-31BFB26ABA43}" type="slidenum">
              <a:rPr lang="en-US" smtClean="0"/>
              <a:t>36</a:t>
            </a:fld>
            <a:endParaRPr lang="en-US"/>
          </a:p>
        </p:txBody>
      </p:sp>
      <p:pic>
        <p:nvPicPr>
          <p:cNvPr id="11" name="Picture 11" descr="A person in a white shirt&#10;&#10;Description generated with high confidence">
            <a:extLst>
              <a:ext uri="{FF2B5EF4-FFF2-40B4-BE49-F238E27FC236}">
                <a16:creationId xmlns="" xmlns:a16="http://schemas.microsoft.com/office/drawing/2014/main" id="{9B88326D-8904-4625-A44B-8B94C2509B26}"/>
              </a:ext>
            </a:extLst>
          </p:cNvPr>
          <p:cNvPicPr>
            <a:picLocks noGrp="1" noChangeAspect="1"/>
          </p:cNvPicPr>
          <p:nvPr>
            <p:ph type="pic" idx="1"/>
          </p:nvPr>
        </p:nvPicPr>
        <p:blipFill rotWithShape="1">
          <a:blip r:embed="rId2" cstate="email">
            <a:extLst>
              <a:ext uri="{28A0092B-C50C-407E-A947-70E740481C1C}">
                <a14:useLocalDpi xmlns:a14="http://schemas.microsoft.com/office/drawing/2010/main"/>
              </a:ext>
            </a:extLst>
          </a:blip>
          <a:srcRect/>
          <a:stretch/>
        </p:blipFill>
        <p:spPr>
          <a:xfrm>
            <a:off x="1526504" y="1681053"/>
            <a:ext cx="6129235" cy="4372327"/>
          </a:xfrm>
          <a:prstGeom prst="rect">
            <a:avLst/>
          </a:prstGeom>
        </p:spPr>
      </p:pic>
    </p:spTree>
    <p:extLst>
      <p:ext uri="{BB962C8B-B14F-4D97-AF65-F5344CB8AC3E}">
        <p14:creationId xmlns:p14="http://schemas.microsoft.com/office/powerpoint/2010/main" val="362077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697CC80-4C0E-4F26-BBAC-AF6E05874D14}"/>
              </a:ext>
            </a:extLst>
          </p:cNvPr>
          <p:cNvSpPr>
            <a:spLocks noGrp="1"/>
          </p:cNvSpPr>
          <p:nvPr>
            <p:ph type="title"/>
          </p:nvPr>
        </p:nvSpPr>
        <p:spPr>
          <a:xfrm>
            <a:off x="2131043" y="529479"/>
            <a:ext cx="7922241" cy="1020762"/>
          </a:xfrm>
        </p:spPr>
        <p:txBody>
          <a:bodyPr>
            <a:noAutofit/>
          </a:bodyPr>
          <a:lstStyle/>
          <a:p>
            <a:r>
              <a:rPr lang="en-US" sz="3600" b="1">
                <a:solidFill>
                  <a:prstClr val="white"/>
                </a:solidFill>
                <a:ea typeface="+mn-ea"/>
                <a:cs typeface="+mn-cs"/>
              </a:rPr>
              <a:t>You Can Do A Lot Of Awesome Things </a:t>
            </a:r>
            <a:r>
              <a:rPr lang="en-US" sz="3600" b="1">
                <a:solidFill>
                  <a:prstClr val="white"/>
                </a:solidFill>
                <a:ea typeface="+mn-ea"/>
                <a:cs typeface="Calibri"/>
              </a:rPr>
              <a:t/>
            </a:r>
            <a:br>
              <a:rPr lang="en-US" sz="3600" b="1">
                <a:solidFill>
                  <a:prstClr val="white"/>
                </a:solidFill>
                <a:ea typeface="+mn-ea"/>
                <a:cs typeface="Calibri"/>
              </a:rPr>
            </a:br>
            <a:r>
              <a:rPr lang="en-US" sz="3600" b="1">
                <a:solidFill>
                  <a:prstClr val="white"/>
                </a:solidFill>
                <a:ea typeface="+mn-ea"/>
                <a:cs typeface="+mn-cs"/>
              </a:rPr>
              <a:t>With Your Body.</a:t>
            </a:r>
            <a:endParaRPr lang="en-US"/>
          </a:p>
        </p:txBody>
      </p:sp>
      <p:sp>
        <p:nvSpPr>
          <p:cNvPr id="5" name="Footer Placeholder 4">
            <a:extLst>
              <a:ext uri="{FF2B5EF4-FFF2-40B4-BE49-F238E27FC236}">
                <a16:creationId xmlns="" xmlns:a16="http://schemas.microsoft.com/office/drawing/2014/main" id="{252DF321-7A6E-481C-B5D1-7573F00EB196}"/>
              </a:ext>
            </a:extLst>
          </p:cNvPr>
          <p:cNvSpPr>
            <a:spLocks noGrp="1"/>
          </p:cNvSpPr>
          <p:nvPr>
            <p:ph type="ftr" sz="quarter" idx="11"/>
          </p:nvPr>
        </p:nvSpPr>
        <p:spPr/>
        <p:txBody>
          <a:bodyPr/>
          <a:lstStyle/>
          <a:p>
            <a:r>
              <a:rPr lang="en-US"/>
              <a:t>The kNOw Program - (C) Monica Pope 2018 All Rights Reserved</a:t>
            </a:r>
          </a:p>
        </p:txBody>
      </p:sp>
      <p:sp>
        <p:nvSpPr>
          <p:cNvPr id="6" name="Slide Number Placeholder 5">
            <a:extLst>
              <a:ext uri="{FF2B5EF4-FFF2-40B4-BE49-F238E27FC236}">
                <a16:creationId xmlns="" xmlns:a16="http://schemas.microsoft.com/office/drawing/2014/main" id="{95DAD086-4DDA-4DD5-B251-44D4E4AB8F4B}"/>
              </a:ext>
            </a:extLst>
          </p:cNvPr>
          <p:cNvSpPr>
            <a:spLocks noGrp="1"/>
          </p:cNvSpPr>
          <p:nvPr>
            <p:ph type="sldNum" sz="quarter" idx="12"/>
          </p:nvPr>
        </p:nvSpPr>
        <p:spPr/>
        <p:txBody>
          <a:bodyPr/>
          <a:lstStyle/>
          <a:p>
            <a:fld id="{25BA54BD-C84D-46CE-8B72-31BFB26ABA43}" type="slidenum">
              <a:rPr lang="en-US" smtClean="0"/>
              <a:t>37</a:t>
            </a:fld>
            <a:endParaRPr lang="en-US"/>
          </a:p>
        </p:txBody>
      </p:sp>
      <p:pic>
        <p:nvPicPr>
          <p:cNvPr id="8" name="Picture Placeholder 7">
            <a:extLst>
              <a:ext uri="{FF2B5EF4-FFF2-40B4-BE49-F238E27FC236}">
                <a16:creationId xmlns="" xmlns:a16="http://schemas.microsoft.com/office/drawing/2014/main" id="{45AC3FF5-15EA-4DEB-9B4F-BCCBBC1FFE15}"/>
              </a:ext>
            </a:extLst>
          </p:cNvPr>
          <p:cNvPicPr>
            <a:picLocks noGrp="1" noChangeAspect="1"/>
          </p:cNvPicPr>
          <p:nvPr>
            <p:ph type="pic" idx="4294967295"/>
          </p:nvPr>
        </p:nvPicPr>
        <p:blipFill rotWithShape="1">
          <a:blip r:embed="rId2" cstate="email">
            <a:extLst>
              <a:ext uri="{28A0092B-C50C-407E-A947-70E740481C1C}">
                <a14:useLocalDpi xmlns:a14="http://schemas.microsoft.com/office/drawing/2010/main"/>
              </a:ext>
            </a:extLst>
          </a:blip>
          <a:srcRect/>
          <a:stretch/>
        </p:blipFill>
        <p:spPr>
          <a:xfrm>
            <a:off x="912812" y="1905000"/>
            <a:ext cx="7239000" cy="4175410"/>
          </a:xfrm>
        </p:spPr>
      </p:pic>
      <p:sp>
        <p:nvSpPr>
          <p:cNvPr id="4" name="Text Placeholder 3">
            <a:extLst>
              <a:ext uri="{FF2B5EF4-FFF2-40B4-BE49-F238E27FC236}">
                <a16:creationId xmlns="" xmlns:a16="http://schemas.microsoft.com/office/drawing/2014/main" id="{9D37E513-296A-4D45-B4CD-64CACB3E3A62}"/>
              </a:ext>
            </a:extLst>
          </p:cNvPr>
          <p:cNvSpPr>
            <a:spLocks noGrp="1"/>
          </p:cNvSpPr>
          <p:nvPr>
            <p:ph type="body" sz="half" idx="4294967295"/>
          </p:nvPr>
        </p:nvSpPr>
        <p:spPr>
          <a:xfrm>
            <a:off x="8532812" y="2819400"/>
            <a:ext cx="2989262" cy="2743200"/>
          </a:xfrm>
        </p:spPr>
        <p:txBody>
          <a:bodyPr anchor="ctr">
            <a:normAutofit fontScale="92500" lnSpcReduction="20000"/>
          </a:bodyPr>
          <a:lstStyle/>
          <a:p>
            <a:pPr marL="0" lvl="0" indent="0">
              <a:lnSpc>
                <a:spcPct val="100000"/>
              </a:lnSpc>
              <a:spcBef>
                <a:spcPts val="0"/>
              </a:spcBef>
              <a:buSzTx/>
              <a:buNone/>
            </a:pPr>
            <a:r>
              <a:rPr lang="en-US" sz="7100" b="1">
                <a:solidFill>
                  <a:prstClr val="white"/>
                </a:solidFill>
                <a:latin typeface="Calibri" panose="020F0502020204030204" pitchFamily="34" charset="0"/>
                <a:cs typeface="Calibri" panose="020F0502020204030204" pitchFamily="34" charset="0"/>
              </a:rPr>
              <a:t>You </a:t>
            </a:r>
          </a:p>
          <a:p>
            <a:pPr marL="0" lvl="0" indent="0">
              <a:lnSpc>
                <a:spcPct val="100000"/>
              </a:lnSpc>
              <a:spcBef>
                <a:spcPts val="0"/>
              </a:spcBef>
              <a:buSzTx/>
              <a:buNone/>
            </a:pPr>
            <a:r>
              <a:rPr lang="en-US" sz="7100" b="1">
                <a:solidFill>
                  <a:prstClr val="white"/>
                </a:solidFill>
                <a:latin typeface="Calibri" panose="020F0502020204030204" pitchFamily="34" charset="0"/>
                <a:cs typeface="Calibri" panose="020F0502020204030204" pitchFamily="34" charset="0"/>
              </a:rPr>
              <a:t>Can Sing!</a:t>
            </a:r>
          </a:p>
          <a:p>
            <a:endParaRPr lang="en-US"/>
          </a:p>
        </p:txBody>
      </p:sp>
    </p:spTree>
    <p:extLst>
      <p:ext uri="{BB962C8B-B14F-4D97-AF65-F5344CB8AC3E}">
        <p14:creationId xmlns:p14="http://schemas.microsoft.com/office/powerpoint/2010/main" val="256563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697CC80-4C0E-4F26-BBAC-AF6E05874D14}"/>
              </a:ext>
            </a:extLst>
          </p:cNvPr>
          <p:cNvSpPr>
            <a:spLocks noGrp="1"/>
          </p:cNvSpPr>
          <p:nvPr>
            <p:ph type="title"/>
          </p:nvPr>
        </p:nvSpPr>
        <p:spPr>
          <a:xfrm>
            <a:off x="2215968" y="600269"/>
            <a:ext cx="7476659" cy="1020762"/>
          </a:xfrm>
        </p:spPr>
        <p:txBody>
          <a:bodyPr/>
          <a:lstStyle/>
          <a:p>
            <a:r>
              <a:rPr lang="en-US" sz="3600" b="1">
                <a:solidFill>
                  <a:prstClr val="white"/>
                </a:solidFill>
                <a:latin typeface="+mn-lt"/>
                <a:ea typeface="+mn-ea"/>
                <a:cs typeface="+mn-cs"/>
              </a:rPr>
              <a:t>You Can Do A Lot Of Awesome Things </a:t>
            </a:r>
            <a:r>
              <a:rPr lang="en-US" sz="3600" b="1">
                <a:solidFill>
                  <a:prstClr val="white"/>
                </a:solidFill>
                <a:latin typeface="+mn-lt"/>
                <a:ea typeface="+mn-ea"/>
                <a:cs typeface="Calibri"/>
              </a:rPr>
              <a:t/>
            </a:r>
            <a:br>
              <a:rPr lang="en-US" sz="3600" b="1">
                <a:solidFill>
                  <a:prstClr val="white"/>
                </a:solidFill>
                <a:latin typeface="+mn-lt"/>
                <a:ea typeface="+mn-ea"/>
                <a:cs typeface="Calibri"/>
              </a:rPr>
            </a:br>
            <a:r>
              <a:rPr lang="en-US" sz="3600" b="1">
                <a:solidFill>
                  <a:prstClr val="white"/>
                </a:solidFill>
                <a:latin typeface="+mn-lt"/>
                <a:ea typeface="+mn-ea"/>
                <a:cs typeface="+mn-cs"/>
              </a:rPr>
              <a:t>With Your Body.</a:t>
            </a:r>
            <a:endParaRPr lang="en-US"/>
          </a:p>
        </p:txBody>
      </p:sp>
      <p:pic>
        <p:nvPicPr>
          <p:cNvPr id="8" name="Picture Placeholder 7">
            <a:extLst>
              <a:ext uri="{FF2B5EF4-FFF2-40B4-BE49-F238E27FC236}">
                <a16:creationId xmlns="" xmlns:a16="http://schemas.microsoft.com/office/drawing/2014/main" id="{45AC3FF5-15EA-4DEB-9B4F-BCCBBC1FFE15}"/>
              </a:ext>
            </a:extLst>
          </p:cNvPr>
          <p:cNvPicPr>
            <a:picLocks noGrp="1" noChangeAspect="1"/>
          </p:cNvPicPr>
          <p:nvPr>
            <p:ph type="pic" idx="1"/>
          </p:nvPr>
        </p:nvPicPr>
        <p:blipFill>
          <a:blip r:embed="rId2" cstate="email">
            <a:extLst>
              <a:ext uri="{28A0092B-C50C-407E-A947-70E740481C1C}">
                <a14:useLocalDpi xmlns:a14="http://schemas.microsoft.com/office/drawing/2010/main"/>
              </a:ext>
            </a:extLst>
          </a:blip>
          <a:stretch>
            <a:fillRect/>
          </a:stretch>
        </p:blipFill>
        <p:spPr>
          <a:xfrm>
            <a:off x="1886046" y="1884311"/>
            <a:ext cx="5388864" cy="4041648"/>
          </a:xfrm>
        </p:spPr>
      </p:pic>
      <p:sp>
        <p:nvSpPr>
          <p:cNvPr id="4" name="Text Placeholder 3">
            <a:extLst>
              <a:ext uri="{FF2B5EF4-FFF2-40B4-BE49-F238E27FC236}">
                <a16:creationId xmlns="" xmlns:a16="http://schemas.microsoft.com/office/drawing/2014/main" id="{9D37E513-296A-4D45-B4CD-64CACB3E3A62}"/>
              </a:ext>
            </a:extLst>
          </p:cNvPr>
          <p:cNvSpPr>
            <a:spLocks noGrp="1"/>
          </p:cNvSpPr>
          <p:nvPr>
            <p:ph type="body" sz="half" idx="2"/>
          </p:nvPr>
        </p:nvSpPr>
        <p:spPr>
          <a:xfrm>
            <a:off x="8278037" y="2706949"/>
            <a:ext cx="2989053" cy="2743200"/>
          </a:xfrm>
        </p:spPr>
        <p:txBody>
          <a:bodyPr anchor="ctr">
            <a:normAutofit fontScale="92500" lnSpcReduction="20000"/>
          </a:bodyPr>
          <a:lstStyle/>
          <a:p>
            <a:pPr lvl="0">
              <a:lnSpc>
                <a:spcPct val="100000"/>
              </a:lnSpc>
              <a:spcBef>
                <a:spcPts val="0"/>
              </a:spcBef>
              <a:buSzTx/>
            </a:pPr>
            <a:r>
              <a:rPr lang="en-US" sz="7200" b="1">
                <a:solidFill>
                  <a:prstClr val="white"/>
                </a:solidFill>
                <a:latin typeface="Calibri" panose="020F0502020204030204" pitchFamily="34" charset="0"/>
                <a:cs typeface="Calibri" panose="020F0502020204030204" pitchFamily="34" charset="0"/>
              </a:rPr>
              <a:t>You Can Sleep.</a:t>
            </a:r>
          </a:p>
          <a:p>
            <a:endParaRPr lang="en-US"/>
          </a:p>
        </p:txBody>
      </p:sp>
      <p:sp>
        <p:nvSpPr>
          <p:cNvPr id="5" name="Footer Placeholder 4">
            <a:extLst>
              <a:ext uri="{FF2B5EF4-FFF2-40B4-BE49-F238E27FC236}">
                <a16:creationId xmlns="" xmlns:a16="http://schemas.microsoft.com/office/drawing/2014/main" id="{252DF321-7A6E-481C-B5D1-7573F00EB196}"/>
              </a:ext>
            </a:extLst>
          </p:cNvPr>
          <p:cNvSpPr>
            <a:spLocks noGrp="1"/>
          </p:cNvSpPr>
          <p:nvPr>
            <p:ph type="ftr" sz="quarter" idx="11"/>
          </p:nvPr>
        </p:nvSpPr>
        <p:spPr/>
        <p:txBody>
          <a:bodyPr/>
          <a:lstStyle/>
          <a:p>
            <a:r>
              <a:rPr lang="en-US"/>
              <a:t>The kNOw Program - (C) Monica Pope 2018 All Rights Reserved</a:t>
            </a:r>
          </a:p>
        </p:txBody>
      </p:sp>
      <p:sp>
        <p:nvSpPr>
          <p:cNvPr id="6" name="Slide Number Placeholder 5">
            <a:extLst>
              <a:ext uri="{FF2B5EF4-FFF2-40B4-BE49-F238E27FC236}">
                <a16:creationId xmlns="" xmlns:a16="http://schemas.microsoft.com/office/drawing/2014/main" id="{95DAD086-4DDA-4DD5-B251-44D4E4AB8F4B}"/>
              </a:ext>
            </a:extLst>
          </p:cNvPr>
          <p:cNvSpPr>
            <a:spLocks noGrp="1"/>
          </p:cNvSpPr>
          <p:nvPr>
            <p:ph type="sldNum" sz="quarter" idx="12"/>
          </p:nvPr>
        </p:nvSpPr>
        <p:spPr/>
        <p:txBody>
          <a:bodyPr/>
          <a:lstStyle/>
          <a:p>
            <a:fld id="{25BA54BD-C84D-46CE-8B72-31BFB26ABA43}" type="slidenum">
              <a:rPr lang="en-US" smtClean="0"/>
              <a:t>38</a:t>
            </a:fld>
            <a:endParaRPr lang="en-US"/>
          </a:p>
        </p:txBody>
      </p:sp>
    </p:spTree>
    <p:extLst>
      <p:ext uri="{BB962C8B-B14F-4D97-AF65-F5344CB8AC3E}">
        <p14:creationId xmlns:p14="http://schemas.microsoft.com/office/powerpoint/2010/main" val="1877153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722"/>
        <p:cNvGrpSpPr/>
        <p:nvPr/>
      </p:nvGrpSpPr>
      <p:grpSpPr>
        <a:xfrm>
          <a:off x="0" y="0"/>
          <a:ext cx="0" cy="0"/>
          <a:chOff x="0" y="0"/>
          <a:chExt cx="0" cy="0"/>
        </a:xfrm>
      </p:grpSpPr>
      <p:sp>
        <p:nvSpPr>
          <p:cNvPr id="1723" name="Google Shape;1723;p48"/>
          <p:cNvSpPr txBox="1">
            <a:spLocks noGrp="1"/>
          </p:cNvSpPr>
          <p:nvPr>
            <p:ph type="title"/>
          </p:nvPr>
        </p:nvSpPr>
        <p:spPr>
          <a:xfrm>
            <a:off x="1833806" y="472848"/>
            <a:ext cx="7922241" cy="1020762"/>
          </a:xfrm>
          <a:prstGeom prst="rect">
            <a:avLst/>
          </a:prstGeom>
          <a:noFill/>
          <a:ln>
            <a:noFill/>
          </a:ln>
        </p:spPr>
        <p:txBody>
          <a:bodyPr spcFirstLastPara="1" wrap="square" lIns="91425" tIns="45700" rIns="91425" bIns="45700" anchor="b" anchorCtr="0">
            <a:noAutofit/>
          </a:bodyPr>
          <a:lstStyle/>
          <a:p>
            <a:r>
              <a:rPr lang="en-US" sz="3600" b="1"/>
              <a:t>You Can Do A Lot Of Awesome Things </a:t>
            </a:r>
            <a:br>
              <a:rPr lang="en-US" sz="3600" b="1"/>
            </a:br>
            <a:r>
              <a:rPr lang="en-US" sz="3600" b="1"/>
              <a:t>With Your Body.</a:t>
            </a:r>
            <a:endParaRPr lang="en-US"/>
          </a:p>
        </p:txBody>
      </p:sp>
      <p:sp>
        <p:nvSpPr>
          <p:cNvPr id="1724" name="Google Shape;1724;p48"/>
          <p:cNvSpPr txBox="1">
            <a:spLocks noGrp="1"/>
          </p:cNvSpPr>
          <p:nvPr>
            <p:ph type="body" idx="1"/>
          </p:nvPr>
        </p:nvSpPr>
        <p:spPr>
          <a:xfrm>
            <a:off x="8105262" y="2460250"/>
            <a:ext cx="2989200" cy="3352800"/>
          </a:xfrm>
          <a:prstGeom prst="rect">
            <a:avLst/>
          </a:prstGeom>
          <a:noFill/>
          <a:ln>
            <a:noFill/>
          </a:ln>
        </p:spPr>
        <p:txBody>
          <a:bodyPr spcFirstLastPara="1" wrap="square" lIns="91425" tIns="45700" rIns="91425" bIns="45700" anchor="ctr" anchorCtr="0">
            <a:noAutofit/>
          </a:bodyPr>
          <a:lstStyle/>
          <a:p>
            <a:pPr marL="0" marR="0" lvl="0" indent="0" algn="l" rtl="0">
              <a:lnSpc>
                <a:spcPct val="80000"/>
              </a:lnSpc>
              <a:spcBef>
                <a:spcPts val="0"/>
              </a:spcBef>
              <a:spcAft>
                <a:spcPts val="0"/>
              </a:spcAft>
              <a:buClr>
                <a:srgbClr val="FFFFFF"/>
              </a:buClr>
              <a:buSzPts val="6567"/>
              <a:buFont typeface="Arial"/>
              <a:buNone/>
            </a:pPr>
            <a:r>
              <a:rPr lang="en-US" sz="4800" b="1" i="0" u="none" strike="noStrike" cap="none">
                <a:solidFill>
                  <a:srgbClr val="FFFFFF"/>
                </a:solidFill>
                <a:latin typeface="Calibri"/>
                <a:ea typeface="Calibri"/>
                <a:cs typeface="Calibri"/>
                <a:sym typeface="Calibri"/>
              </a:rPr>
              <a:t>You Can</a:t>
            </a:r>
            <a:endParaRPr sz="4800"/>
          </a:p>
          <a:p>
            <a:pPr marL="0" marR="0" lvl="0" indent="0" algn="l" rtl="0">
              <a:lnSpc>
                <a:spcPct val="80000"/>
              </a:lnSpc>
              <a:spcBef>
                <a:spcPts val="0"/>
              </a:spcBef>
              <a:spcAft>
                <a:spcPts val="0"/>
              </a:spcAft>
              <a:buClr>
                <a:srgbClr val="FFFFFF"/>
              </a:buClr>
              <a:buSzPts val="6567"/>
              <a:buFont typeface="Arial"/>
              <a:buNone/>
            </a:pPr>
            <a:r>
              <a:rPr lang="en-US" sz="4800" b="1" i="0" u="none" strike="noStrike" cap="none">
                <a:solidFill>
                  <a:srgbClr val="FFFFFF"/>
                </a:solidFill>
                <a:latin typeface="Calibri"/>
                <a:ea typeface="Calibri"/>
                <a:cs typeface="Calibri"/>
                <a:sym typeface="Calibri"/>
              </a:rPr>
              <a:t>Laugh</a:t>
            </a:r>
            <a:endParaRPr sz="4800"/>
          </a:p>
          <a:p>
            <a:pPr marL="0" marR="0" lvl="0" indent="0" algn="l" rtl="0">
              <a:lnSpc>
                <a:spcPct val="80000"/>
              </a:lnSpc>
              <a:spcBef>
                <a:spcPts val="0"/>
              </a:spcBef>
              <a:spcAft>
                <a:spcPts val="0"/>
              </a:spcAft>
              <a:buClr>
                <a:srgbClr val="FFFFFF"/>
              </a:buClr>
              <a:buSzPts val="6567"/>
              <a:buFont typeface="Arial"/>
              <a:buNone/>
            </a:pPr>
            <a:r>
              <a:rPr lang="en-US" sz="4800" b="1" i="0" u="none" strike="noStrike" cap="none">
                <a:solidFill>
                  <a:srgbClr val="FFFFFF"/>
                </a:solidFill>
                <a:latin typeface="Calibri"/>
                <a:ea typeface="Calibri"/>
                <a:cs typeface="Calibri"/>
                <a:sym typeface="Calibri"/>
              </a:rPr>
              <a:t>With</a:t>
            </a:r>
            <a:endParaRPr sz="4800"/>
          </a:p>
          <a:p>
            <a:pPr marL="0" marR="0" lvl="0" indent="0" algn="l" rtl="0">
              <a:lnSpc>
                <a:spcPct val="80000"/>
              </a:lnSpc>
              <a:spcBef>
                <a:spcPts val="0"/>
              </a:spcBef>
              <a:spcAft>
                <a:spcPts val="0"/>
              </a:spcAft>
              <a:buClr>
                <a:srgbClr val="FFFFFF"/>
              </a:buClr>
              <a:buSzPts val="6567"/>
              <a:buFont typeface="Arial"/>
              <a:buNone/>
            </a:pPr>
            <a:r>
              <a:rPr lang="en-US" sz="4800" b="1" i="0" u="none" strike="noStrike" cap="none">
                <a:solidFill>
                  <a:srgbClr val="FFFFFF"/>
                </a:solidFill>
                <a:latin typeface="Calibri"/>
                <a:ea typeface="Calibri"/>
                <a:cs typeface="Calibri"/>
                <a:sym typeface="Calibri"/>
              </a:rPr>
              <a:t>Friends.</a:t>
            </a:r>
            <a:endParaRPr sz="4800"/>
          </a:p>
          <a:p>
            <a:pPr marL="0" marR="0" lvl="0" indent="0" algn="l" rtl="0">
              <a:lnSpc>
                <a:spcPct val="70000"/>
              </a:lnSpc>
              <a:spcBef>
                <a:spcPts val="1200"/>
              </a:spcBef>
              <a:spcAft>
                <a:spcPts val="0"/>
              </a:spcAft>
              <a:buClr>
                <a:schemeClr val="lt1"/>
              </a:buClr>
              <a:buSzPts val="1480"/>
              <a:buFont typeface="Arial"/>
              <a:buNone/>
            </a:pPr>
            <a:endParaRPr sz="1480" b="0" i="0" u="none" strike="noStrike" cap="none">
              <a:solidFill>
                <a:schemeClr val="lt1"/>
              </a:solidFill>
              <a:latin typeface="Calibri"/>
              <a:ea typeface="Calibri"/>
              <a:cs typeface="Calibri"/>
              <a:sym typeface="Calibri"/>
            </a:endParaRPr>
          </a:p>
        </p:txBody>
      </p:sp>
      <p:sp>
        <p:nvSpPr>
          <p:cNvPr id="1725" name="Google Shape;1725;p48"/>
          <p:cNvSpPr txBox="1">
            <a:spLocks noGrp="1"/>
          </p:cNvSpPr>
          <p:nvPr>
            <p:ph type="ftr" idx="11"/>
          </p:nvPr>
        </p:nvSpPr>
        <p:spPr>
          <a:xfrm>
            <a:off x="1522413" y="6400801"/>
            <a:ext cx="6324599" cy="27622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1726" name="Google Shape;1726;p48"/>
          <p:cNvSpPr txBox="1">
            <a:spLocks noGrp="1"/>
          </p:cNvSpPr>
          <p:nvPr>
            <p:ph type="sldNum" idx="12"/>
          </p:nvPr>
        </p:nvSpPr>
        <p:spPr>
          <a:xfrm>
            <a:off x="9523412" y="6400801"/>
            <a:ext cx="1143002" cy="27622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39</a:t>
            </a:fld>
            <a:endParaRPr sz="1200">
              <a:solidFill>
                <a:schemeClr val="lt1"/>
              </a:solidFill>
              <a:latin typeface="Calibri"/>
              <a:ea typeface="Calibri"/>
              <a:cs typeface="Calibri"/>
              <a:sym typeface="Calibri"/>
            </a:endParaRPr>
          </a:p>
        </p:txBody>
      </p:sp>
      <p:pic>
        <p:nvPicPr>
          <p:cNvPr id="1727" name="Google Shape;1727;p48" descr="A picture containing grass, tree, outdoor, child&#10;&#10;Description generated with very high confidence"/>
          <p:cNvPicPr preferRelativeResize="0"/>
          <p:nvPr/>
        </p:nvPicPr>
        <p:blipFill>
          <a:blip r:embed="rId3"/>
          <a:stretch>
            <a:fillRect/>
          </a:stretch>
        </p:blipFill>
        <p:spPr>
          <a:xfrm>
            <a:off x="1827212" y="2047588"/>
            <a:ext cx="5515787" cy="3818027"/>
          </a:xfrm>
          <a:prstGeom prst="rect">
            <a:avLst/>
          </a:prstGeom>
          <a:noFill/>
          <a:ln>
            <a:noFill/>
          </a:ln>
        </p:spPr>
      </p:pic>
    </p:spTree>
    <p:extLst>
      <p:ext uri="{BB962C8B-B14F-4D97-AF65-F5344CB8AC3E}">
        <p14:creationId xmlns:p14="http://schemas.microsoft.com/office/powerpoint/2010/main" val="1994281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500"/>
                                  </p:stCondLst>
                                  <p:childTnLst>
                                    <p:set>
                                      <p:cBhvr>
                                        <p:cTn id="6" dur="1" fill="hold">
                                          <p:stCondLst>
                                            <p:cond delay="0"/>
                                          </p:stCondLst>
                                        </p:cTn>
                                        <p:tgtEl>
                                          <p:spTgt spid="1727"/>
                                        </p:tgtEl>
                                        <p:attrNameLst>
                                          <p:attrName>style.visibility</p:attrName>
                                        </p:attrNameLst>
                                      </p:cBhvr>
                                      <p:to>
                                        <p:strVal val="visible"/>
                                      </p:to>
                                    </p:set>
                                    <p:animEffect transition="in" filter="fade">
                                      <p:cBhvr>
                                        <p:cTn id="7" dur="500"/>
                                        <p:tgtEl>
                                          <p:spTgt spid="17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500"/>
                                  </p:stCondLst>
                                  <p:childTnLst>
                                    <p:set>
                                      <p:cBhvr>
                                        <p:cTn id="11" dur="1" fill="hold">
                                          <p:stCondLst>
                                            <p:cond delay="0"/>
                                          </p:stCondLst>
                                        </p:cTn>
                                        <p:tgtEl>
                                          <p:spTgt spid="1724">
                                            <p:txEl>
                                              <p:pRg st="0" end="0"/>
                                            </p:txEl>
                                          </p:spTgt>
                                        </p:tgtEl>
                                        <p:attrNameLst>
                                          <p:attrName>style.visibility</p:attrName>
                                        </p:attrNameLst>
                                      </p:cBhvr>
                                      <p:to>
                                        <p:strVal val="visible"/>
                                      </p:to>
                                    </p:set>
                                    <p:animEffect transition="in" filter="wipe(right)">
                                      <p:cBhvr>
                                        <p:cTn id="12" dur="500"/>
                                        <p:tgtEl>
                                          <p:spTgt spid="1724">
                                            <p:txEl>
                                              <p:pRg st="0" end="0"/>
                                            </p:txEl>
                                          </p:spTgt>
                                        </p:tgtEl>
                                      </p:cBhvr>
                                    </p:animEffect>
                                  </p:childTnLst>
                                </p:cTn>
                              </p:par>
                              <p:par>
                                <p:cTn id="13" presetID="22" presetClass="entr" presetSubtype="2" fill="hold" nodeType="withEffect">
                                  <p:stCondLst>
                                    <p:cond delay="500"/>
                                  </p:stCondLst>
                                  <p:childTnLst>
                                    <p:set>
                                      <p:cBhvr>
                                        <p:cTn id="14" dur="1" fill="hold">
                                          <p:stCondLst>
                                            <p:cond delay="0"/>
                                          </p:stCondLst>
                                        </p:cTn>
                                        <p:tgtEl>
                                          <p:spTgt spid="1724">
                                            <p:txEl>
                                              <p:pRg st="1" end="1"/>
                                            </p:txEl>
                                          </p:spTgt>
                                        </p:tgtEl>
                                        <p:attrNameLst>
                                          <p:attrName>style.visibility</p:attrName>
                                        </p:attrNameLst>
                                      </p:cBhvr>
                                      <p:to>
                                        <p:strVal val="visible"/>
                                      </p:to>
                                    </p:set>
                                    <p:animEffect transition="in" filter="wipe(right)">
                                      <p:cBhvr>
                                        <p:cTn id="15" dur="500"/>
                                        <p:tgtEl>
                                          <p:spTgt spid="1724">
                                            <p:txEl>
                                              <p:pRg st="1" end="1"/>
                                            </p:txEl>
                                          </p:spTgt>
                                        </p:tgtEl>
                                      </p:cBhvr>
                                    </p:animEffect>
                                  </p:childTnLst>
                                </p:cTn>
                              </p:par>
                              <p:par>
                                <p:cTn id="16" presetID="22" presetClass="entr" presetSubtype="2" fill="hold" nodeType="withEffect">
                                  <p:stCondLst>
                                    <p:cond delay="500"/>
                                  </p:stCondLst>
                                  <p:childTnLst>
                                    <p:set>
                                      <p:cBhvr>
                                        <p:cTn id="17" dur="1" fill="hold">
                                          <p:stCondLst>
                                            <p:cond delay="0"/>
                                          </p:stCondLst>
                                        </p:cTn>
                                        <p:tgtEl>
                                          <p:spTgt spid="1724">
                                            <p:txEl>
                                              <p:pRg st="2" end="2"/>
                                            </p:txEl>
                                          </p:spTgt>
                                        </p:tgtEl>
                                        <p:attrNameLst>
                                          <p:attrName>style.visibility</p:attrName>
                                        </p:attrNameLst>
                                      </p:cBhvr>
                                      <p:to>
                                        <p:strVal val="visible"/>
                                      </p:to>
                                    </p:set>
                                    <p:animEffect transition="in" filter="wipe(right)">
                                      <p:cBhvr>
                                        <p:cTn id="18" dur="500"/>
                                        <p:tgtEl>
                                          <p:spTgt spid="1724">
                                            <p:txEl>
                                              <p:pRg st="2" end="2"/>
                                            </p:txEl>
                                          </p:spTgt>
                                        </p:tgtEl>
                                      </p:cBhvr>
                                    </p:animEffect>
                                  </p:childTnLst>
                                </p:cTn>
                              </p:par>
                              <p:par>
                                <p:cTn id="19" presetID="22" presetClass="entr" presetSubtype="2" fill="hold" nodeType="withEffect">
                                  <p:stCondLst>
                                    <p:cond delay="500"/>
                                  </p:stCondLst>
                                  <p:childTnLst>
                                    <p:set>
                                      <p:cBhvr>
                                        <p:cTn id="20" dur="1" fill="hold">
                                          <p:stCondLst>
                                            <p:cond delay="0"/>
                                          </p:stCondLst>
                                        </p:cTn>
                                        <p:tgtEl>
                                          <p:spTgt spid="1724">
                                            <p:txEl>
                                              <p:pRg st="3" end="3"/>
                                            </p:txEl>
                                          </p:spTgt>
                                        </p:tgtEl>
                                        <p:attrNameLst>
                                          <p:attrName>style.visibility</p:attrName>
                                        </p:attrNameLst>
                                      </p:cBhvr>
                                      <p:to>
                                        <p:strVal val="visible"/>
                                      </p:to>
                                    </p:set>
                                    <p:animEffect transition="in" filter="wipe(right)">
                                      <p:cBhvr>
                                        <p:cTn id="21" dur="500"/>
                                        <p:tgtEl>
                                          <p:spTgt spid="172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02"/>
        <p:cNvGrpSpPr/>
        <p:nvPr/>
      </p:nvGrpSpPr>
      <p:grpSpPr>
        <a:xfrm>
          <a:off x="0" y="0"/>
          <a:ext cx="0" cy="0"/>
          <a:chOff x="0" y="0"/>
          <a:chExt cx="0" cy="0"/>
        </a:xfrm>
      </p:grpSpPr>
      <p:sp>
        <p:nvSpPr>
          <p:cNvPr id="1404" name="Google Shape;1404;p15"/>
          <p:cNvSpPr txBox="1">
            <a:spLocks noGrp="1"/>
          </p:cNvSpPr>
          <p:nvPr>
            <p:ph type="ftr" sz="quarter" idx="11"/>
          </p:nvPr>
        </p:nvSpPr>
        <p:spPr>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1405" name="Google Shape;1405;p15"/>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4</a:t>
            </a:fld>
            <a:endParaRPr sz="1200">
              <a:solidFill>
                <a:schemeClr val="lt1"/>
              </a:solidFill>
              <a:latin typeface="Calibri"/>
              <a:ea typeface="Calibri"/>
              <a:cs typeface="Calibri"/>
              <a:sym typeface="Calibri"/>
            </a:endParaRPr>
          </a:p>
        </p:txBody>
      </p:sp>
      <p:pic>
        <p:nvPicPr>
          <p:cNvPr id="13" name="Picture 12">
            <a:extLst>
              <a:ext uri="{FF2B5EF4-FFF2-40B4-BE49-F238E27FC236}">
                <a16:creationId xmlns="" xmlns:a16="http://schemas.microsoft.com/office/drawing/2014/main" id="{372FBC92-8F97-4227-9FC0-2AD3C271574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37212" y="590550"/>
            <a:ext cx="5791200" cy="5538187"/>
          </a:xfrm>
          <a:prstGeom prst="rect">
            <a:avLst/>
          </a:prstGeom>
        </p:spPr>
      </p:pic>
      <p:sp>
        <p:nvSpPr>
          <p:cNvPr id="1403" name="Google Shape;1403;p15"/>
          <p:cNvSpPr txBox="1">
            <a:spLocks noGrp="1"/>
          </p:cNvSpPr>
          <p:nvPr>
            <p:ph type="body" idx="4294967295"/>
          </p:nvPr>
        </p:nvSpPr>
        <p:spPr>
          <a:xfrm>
            <a:off x="836612" y="1828800"/>
            <a:ext cx="4648200" cy="2438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3600"/>
              <a:buFont typeface="Arial"/>
              <a:buNone/>
            </a:pPr>
            <a:r>
              <a:rPr lang="en-US" sz="5400" b="1" i="0" u="none" strike="noStrike" cap="none">
                <a:solidFill>
                  <a:schemeClr val="lt1"/>
                </a:solidFill>
                <a:latin typeface="Calibri"/>
                <a:ea typeface="Calibri"/>
                <a:cs typeface="Calibri"/>
                <a:sym typeface="Calibri"/>
              </a:rPr>
              <a:t>People Take Very Good Care Of Special Things.</a:t>
            </a:r>
            <a:endParaRPr sz="4000" b="1"/>
          </a:p>
        </p:txBody>
      </p:sp>
      <p:pic>
        <p:nvPicPr>
          <p:cNvPr id="3" name="Picture 2">
            <a:extLst>
              <a:ext uri="{FF2B5EF4-FFF2-40B4-BE49-F238E27FC236}">
                <a16:creationId xmlns="" xmlns:a16="http://schemas.microsoft.com/office/drawing/2014/main" id="{936CD052-A854-4F15-A083-84C315CF7C7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42212" y="2026143"/>
            <a:ext cx="2133600" cy="2667000"/>
          </a:xfrm>
          <a:prstGeom prst="rect">
            <a:avLst/>
          </a:prstGeom>
        </p:spPr>
      </p:pic>
    </p:spTree>
    <p:extLst>
      <p:ext uri="{BB962C8B-B14F-4D97-AF65-F5344CB8AC3E}">
        <p14:creationId xmlns:p14="http://schemas.microsoft.com/office/powerpoint/2010/main" val="2900219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250"/>
                                  </p:stCondLst>
                                  <p:childTnLst>
                                    <p:set>
                                      <p:cBhvr>
                                        <p:cTn id="6" dur="1" fill="hold">
                                          <p:stCondLst>
                                            <p:cond delay="0"/>
                                          </p:stCondLst>
                                        </p:cTn>
                                        <p:tgtEl>
                                          <p:spTgt spid="1403">
                                            <p:txEl>
                                              <p:pRg st="0" end="0"/>
                                            </p:txEl>
                                          </p:spTgt>
                                        </p:tgtEl>
                                        <p:attrNameLst>
                                          <p:attrName>style.visibility</p:attrName>
                                        </p:attrNameLst>
                                      </p:cBhvr>
                                      <p:to>
                                        <p:strVal val="visible"/>
                                      </p:to>
                                    </p:set>
                                    <p:animEffect transition="in" filter="wipe(left)">
                                      <p:cBhvr>
                                        <p:cTn id="7" dur="500"/>
                                        <p:tgtEl>
                                          <p:spTgt spid="14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75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697CC80-4C0E-4F26-BBAC-AF6E05874D14}"/>
              </a:ext>
            </a:extLst>
          </p:cNvPr>
          <p:cNvSpPr>
            <a:spLocks noGrp="1"/>
          </p:cNvSpPr>
          <p:nvPr>
            <p:ph type="title"/>
          </p:nvPr>
        </p:nvSpPr>
        <p:spPr/>
        <p:txBody>
          <a:bodyPr/>
          <a:lstStyle/>
          <a:p>
            <a:pPr lvl="0">
              <a:lnSpc>
                <a:spcPct val="100000"/>
              </a:lnSpc>
              <a:spcBef>
                <a:spcPts val="0"/>
              </a:spcBef>
            </a:pPr>
            <a:r>
              <a:rPr lang="en-US" sz="3600" b="1">
                <a:solidFill>
                  <a:prstClr val="white"/>
                </a:solidFill>
                <a:latin typeface="+mn-lt"/>
                <a:ea typeface="+mn-ea"/>
                <a:cs typeface="+mn-cs"/>
              </a:rPr>
              <a:t>You Can Do A Lot Of Awesome Things With </a:t>
            </a:r>
            <a:br>
              <a:rPr lang="en-US" sz="3600" b="1">
                <a:solidFill>
                  <a:prstClr val="white"/>
                </a:solidFill>
                <a:latin typeface="+mn-lt"/>
                <a:ea typeface="+mn-ea"/>
                <a:cs typeface="+mn-cs"/>
              </a:rPr>
            </a:br>
            <a:r>
              <a:rPr lang="en-US" sz="3600" b="1">
                <a:solidFill>
                  <a:prstClr val="white"/>
                </a:solidFill>
                <a:latin typeface="+mn-lt"/>
                <a:ea typeface="+mn-ea"/>
                <a:cs typeface="+mn-cs"/>
              </a:rPr>
              <a:t>Your Body. </a:t>
            </a:r>
            <a:endParaRPr lang="en-US" sz="3600" b="1">
              <a:latin typeface="+mn-lt"/>
            </a:endParaRPr>
          </a:p>
        </p:txBody>
      </p:sp>
      <p:pic>
        <p:nvPicPr>
          <p:cNvPr id="8" name="Picture Placeholder 7">
            <a:extLst>
              <a:ext uri="{FF2B5EF4-FFF2-40B4-BE49-F238E27FC236}">
                <a16:creationId xmlns="" xmlns:a16="http://schemas.microsoft.com/office/drawing/2014/main" id="{45AC3FF5-15EA-4DEB-9B4F-BCCBBC1FFE15}"/>
              </a:ext>
            </a:extLst>
          </p:cNvPr>
          <p:cNvPicPr>
            <a:picLocks noGrp="1" noChangeAspect="1"/>
          </p:cNvPicPr>
          <p:nvPr>
            <p:ph type="pic" idx="1"/>
          </p:nvPr>
        </p:nvPicPr>
        <p:blipFill>
          <a:blip r:embed="rId2" cstate="email">
            <a:extLst>
              <a:ext uri="{28A0092B-C50C-407E-A947-70E740481C1C}">
                <a14:useLocalDpi xmlns:a14="http://schemas.microsoft.com/office/drawing/2010/main"/>
              </a:ext>
            </a:extLst>
          </a:blip>
          <a:stretch>
            <a:fillRect/>
          </a:stretch>
        </p:blipFill>
        <p:spPr>
          <a:xfrm>
            <a:off x="1680893" y="1906932"/>
            <a:ext cx="5749575" cy="3906631"/>
          </a:xfrm>
        </p:spPr>
      </p:pic>
      <p:sp>
        <p:nvSpPr>
          <p:cNvPr id="4" name="Text Placeholder 3">
            <a:extLst>
              <a:ext uri="{FF2B5EF4-FFF2-40B4-BE49-F238E27FC236}">
                <a16:creationId xmlns="" xmlns:a16="http://schemas.microsoft.com/office/drawing/2014/main" id="{9D37E513-296A-4D45-B4CD-64CACB3E3A62}"/>
              </a:ext>
            </a:extLst>
          </p:cNvPr>
          <p:cNvSpPr>
            <a:spLocks noGrp="1"/>
          </p:cNvSpPr>
          <p:nvPr>
            <p:ph type="body" sz="half" idx="2"/>
          </p:nvPr>
        </p:nvSpPr>
        <p:spPr>
          <a:xfrm>
            <a:off x="8532812" y="2895600"/>
            <a:ext cx="2989053" cy="3276600"/>
          </a:xfrm>
        </p:spPr>
        <p:txBody>
          <a:bodyPr anchor="ctr">
            <a:normAutofit fontScale="92500" lnSpcReduction="10000"/>
          </a:bodyPr>
          <a:lstStyle/>
          <a:p>
            <a:pPr lvl="0">
              <a:lnSpc>
                <a:spcPct val="100000"/>
              </a:lnSpc>
              <a:spcBef>
                <a:spcPts val="0"/>
              </a:spcBef>
              <a:buSzTx/>
            </a:pPr>
            <a:r>
              <a:rPr lang="en-US" sz="6000" b="1">
                <a:solidFill>
                  <a:prstClr val="white"/>
                </a:solidFill>
                <a:latin typeface="Calibri" panose="020F0502020204030204" pitchFamily="34" charset="0"/>
                <a:cs typeface="Calibri" panose="020F0502020204030204" pitchFamily="34" charset="0"/>
              </a:rPr>
              <a:t>You </a:t>
            </a:r>
          </a:p>
          <a:p>
            <a:pPr lvl="0">
              <a:lnSpc>
                <a:spcPct val="100000"/>
              </a:lnSpc>
              <a:spcBef>
                <a:spcPts val="0"/>
              </a:spcBef>
              <a:buSzTx/>
            </a:pPr>
            <a:r>
              <a:rPr lang="en-US" sz="6000" b="1">
                <a:solidFill>
                  <a:prstClr val="white"/>
                </a:solidFill>
                <a:latin typeface="Calibri" panose="020F0502020204030204" pitchFamily="34" charset="0"/>
                <a:cs typeface="Calibri" panose="020F0502020204030204" pitchFamily="34" charset="0"/>
              </a:rPr>
              <a:t>Can </a:t>
            </a:r>
          </a:p>
          <a:p>
            <a:pPr lvl="0">
              <a:lnSpc>
                <a:spcPct val="100000"/>
              </a:lnSpc>
              <a:spcBef>
                <a:spcPts val="0"/>
              </a:spcBef>
              <a:buSzTx/>
            </a:pPr>
            <a:r>
              <a:rPr lang="en-US" sz="6000" b="1">
                <a:solidFill>
                  <a:prstClr val="white"/>
                </a:solidFill>
                <a:latin typeface="Calibri" panose="020F0502020204030204" pitchFamily="34" charset="0"/>
                <a:cs typeface="Calibri" panose="020F0502020204030204" pitchFamily="34" charset="0"/>
              </a:rPr>
              <a:t>Help </a:t>
            </a:r>
          </a:p>
          <a:p>
            <a:pPr lvl="0">
              <a:lnSpc>
                <a:spcPct val="100000"/>
              </a:lnSpc>
              <a:spcBef>
                <a:spcPts val="0"/>
              </a:spcBef>
              <a:buSzTx/>
            </a:pPr>
            <a:r>
              <a:rPr lang="en-US" sz="6000" b="1">
                <a:solidFill>
                  <a:prstClr val="white"/>
                </a:solidFill>
                <a:latin typeface="Calibri" panose="020F0502020204030204" pitchFamily="34" charset="0"/>
                <a:cs typeface="Calibri" panose="020F0502020204030204" pitchFamily="34" charset="0"/>
              </a:rPr>
              <a:t>Others</a:t>
            </a:r>
            <a:endParaRPr lang="en-US" b="1">
              <a:latin typeface="Calibri" panose="020F0502020204030204" pitchFamily="34" charset="0"/>
              <a:cs typeface="Calibri" panose="020F0502020204030204" pitchFamily="34" charset="0"/>
            </a:endParaRPr>
          </a:p>
        </p:txBody>
      </p:sp>
      <p:sp>
        <p:nvSpPr>
          <p:cNvPr id="5" name="Footer Placeholder 4">
            <a:extLst>
              <a:ext uri="{FF2B5EF4-FFF2-40B4-BE49-F238E27FC236}">
                <a16:creationId xmlns="" xmlns:a16="http://schemas.microsoft.com/office/drawing/2014/main" id="{252DF321-7A6E-481C-B5D1-7573F00EB196}"/>
              </a:ext>
            </a:extLst>
          </p:cNvPr>
          <p:cNvSpPr>
            <a:spLocks noGrp="1"/>
          </p:cNvSpPr>
          <p:nvPr>
            <p:ph type="ftr" sz="quarter" idx="11"/>
          </p:nvPr>
        </p:nvSpPr>
        <p:spPr/>
        <p:txBody>
          <a:bodyPr/>
          <a:lstStyle/>
          <a:p>
            <a:r>
              <a:rPr lang="en-US"/>
              <a:t>The kNOw Program - (C) Monica Pope 2018 All Rights Reserved</a:t>
            </a:r>
          </a:p>
        </p:txBody>
      </p:sp>
      <p:sp>
        <p:nvSpPr>
          <p:cNvPr id="6" name="Slide Number Placeholder 5">
            <a:extLst>
              <a:ext uri="{FF2B5EF4-FFF2-40B4-BE49-F238E27FC236}">
                <a16:creationId xmlns="" xmlns:a16="http://schemas.microsoft.com/office/drawing/2014/main" id="{95DAD086-4DDA-4DD5-B251-44D4E4AB8F4B}"/>
              </a:ext>
            </a:extLst>
          </p:cNvPr>
          <p:cNvSpPr>
            <a:spLocks noGrp="1"/>
          </p:cNvSpPr>
          <p:nvPr>
            <p:ph type="sldNum" sz="quarter" idx="12"/>
          </p:nvPr>
        </p:nvSpPr>
        <p:spPr/>
        <p:txBody>
          <a:bodyPr/>
          <a:lstStyle/>
          <a:p>
            <a:fld id="{25BA54BD-C84D-46CE-8B72-31BFB26ABA43}" type="slidenum">
              <a:rPr lang="en-US" smtClean="0"/>
              <a:t>40</a:t>
            </a:fld>
            <a:endParaRPr lang="en-US"/>
          </a:p>
        </p:txBody>
      </p:sp>
    </p:spTree>
    <p:extLst>
      <p:ext uri="{BB962C8B-B14F-4D97-AF65-F5344CB8AC3E}">
        <p14:creationId xmlns:p14="http://schemas.microsoft.com/office/powerpoint/2010/main" val="3859995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fade">
                                      <p:cBhvr>
                                        <p:cTn id="18" dur="500"/>
                                        <p:tgtEl>
                                          <p:spTgt spid="4">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FD14E0C9-212B-4E41-80E7-D3FCA9E41F75}"/>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53E58526-A114-4ABF-9122-2E6560046075}"/>
              </a:ext>
            </a:extLst>
          </p:cNvPr>
          <p:cNvSpPr>
            <a:spLocks noGrp="1"/>
          </p:cNvSpPr>
          <p:nvPr>
            <p:ph type="sldNum" sz="quarter" idx="12"/>
          </p:nvPr>
        </p:nvSpPr>
        <p:spPr/>
        <p:txBody>
          <a:bodyPr/>
          <a:lstStyle/>
          <a:p>
            <a:fld id="{25BA54BD-C84D-46CE-8B72-31BFB26ABA43}" type="slidenum">
              <a:rPr lang="en-US" smtClean="0"/>
              <a:t>41</a:t>
            </a:fld>
            <a:endParaRPr lang="en-US"/>
          </a:p>
        </p:txBody>
      </p:sp>
      <p:sp>
        <p:nvSpPr>
          <p:cNvPr id="4" name="TextBox 3">
            <a:extLst>
              <a:ext uri="{FF2B5EF4-FFF2-40B4-BE49-F238E27FC236}">
                <a16:creationId xmlns="" xmlns:a16="http://schemas.microsoft.com/office/drawing/2014/main" id="{EDE8B5EB-A319-4EA0-817C-EC0DFECBAC94}"/>
              </a:ext>
            </a:extLst>
          </p:cNvPr>
          <p:cNvSpPr txBox="1"/>
          <p:nvPr/>
        </p:nvSpPr>
        <p:spPr>
          <a:xfrm>
            <a:off x="619365" y="533400"/>
            <a:ext cx="4419600" cy="5244513"/>
          </a:xfrm>
          <a:prstGeom prst="rect">
            <a:avLst/>
          </a:prstGeom>
          <a:noFill/>
        </p:spPr>
        <p:txBody>
          <a:bodyPr wrap="square" rtlCol="0">
            <a:spAutoFit/>
          </a:bodyPr>
          <a:lstStyle/>
          <a:p>
            <a:pPr>
              <a:lnSpc>
                <a:spcPct val="90000"/>
              </a:lnSpc>
            </a:pPr>
            <a:r>
              <a:rPr lang="en-US" sz="3600" b="1">
                <a:latin typeface="Calibri" panose="020F0502020204030204" pitchFamily="34" charset="0"/>
                <a:cs typeface="Calibri" panose="020F0502020204030204" pitchFamily="34" charset="0"/>
              </a:rPr>
              <a:t>God Did An Amazing Job Of Making Everything About You Special- </a:t>
            </a:r>
          </a:p>
          <a:p>
            <a:pPr>
              <a:lnSpc>
                <a:spcPct val="90000"/>
              </a:lnSpc>
            </a:pPr>
            <a:endParaRPr lang="en-US" sz="3600" b="1">
              <a:latin typeface="Calibri" panose="020F0502020204030204" pitchFamily="34" charset="0"/>
              <a:cs typeface="Calibri" panose="020F0502020204030204" pitchFamily="34" charset="0"/>
            </a:endParaRPr>
          </a:p>
          <a:p>
            <a:pPr>
              <a:lnSpc>
                <a:spcPct val="90000"/>
              </a:lnSpc>
            </a:pPr>
            <a:r>
              <a:rPr lang="en-US" sz="4000" b="1" u="sng">
                <a:latin typeface="Calibri" panose="020F0502020204030204" pitchFamily="34" charset="0"/>
                <a:cs typeface="Calibri" panose="020F0502020204030204" pitchFamily="34" charset="0"/>
              </a:rPr>
              <a:t>Your Body</a:t>
            </a:r>
            <a:r>
              <a:rPr lang="en-US" sz="4000" b="1">
                <a:latin typeface="Calibri" panose="020F0502020204030204" pitchFamily="34" charset="0"/>
                <a:cs typeface="Calibri" panose="020F0502020204030204" pitchFamily="34" charset="0"/>
              </a:rPr>
              <a:t>, </a:t>
            </a:r>
          </a:p>
          <a:p>
            <a:pPr>
              <a:lnSpc>
                <a:spcPct val="90000"/>
              </a:lnSpc>
            </a:pPr>
            <a:endParaRPr lang="en-US" sz="3600" b="1">
              <a:latin typeface="Calibri" panose="020F0502020204030204" pitchFamily="34" charset="0"/>
              <a:cs typeface="Calibri" panose="020F0502020204030204" pitchFamily="34" charset="0"/>
            </a:endParaRPr>
          </a:p>
          <a:p>
            <a:pPr>
              <a:lnSpc>
                <a:spcPct val="90000"/>
              </a:lnSpc>
            </a:pPr>
            <a:r>
              <a:rPr lang="en-US" sz="4000" b="1" u="sng">
                <a:latin typeface="Calibri" panose="020F0502020204030204" pitchFamily="34" charset="0"/>
                <a:cs typeface="Calibri" panose="020F0502020204030204" pitchFamily="34" charset="0"/>
              </a:rPr>
              <a:t>Your Feelings</a:t>
            </a:r>
            <a:r>
              <a:rPr lang="en-US" sz="4000" b="1">
                <a:latin typeface="Calibri" panose="020F0502020204030204" pitchFamily="34" charset="0"/>
                <a:cs typeface="Calibri" panose="020F0502020204030204" pitchFamily="34" charset="0"/>
              </a:rPr>
              <a:t> </a:t>
            </a:r>
            <a:r>
              <a:rPr lang="en-US" sz="3600" b="1">
                <a:latin typeface="Calibri" panose="020F0502020204030204" pitchFamily="34" charset="0"/>
                <a:cs typeface="Calibri" panose="020F0502020204030204" pitchFamily="34" charset="0"/>
              </a:rPr>
              <a:t>&amp;</a:t>
            </a:r>
          </a:p>
          <a:p>
            <a:pPr>
              <a:lnSpc>
                <a:spcPct val="90000"/>
              </a:lnSpc>
            </a:pPr>
            <a:endParaRPr lang="en-US" sz="3600" b="1" u="sng">
              <a:latin typeface="Calibri" panose="020F0502020204030204" pitchFamily="34" charset="0"/>
              <a:cs typeface="Calibri" panose="020F0502020204030204" pitchFamily="34" charset="0"/>
            </a:endParaRPr>
          </a:p>
          <a:p>
            <a:pPr>
              <a:lnSpc>
                <a:spcPct val="90000"/>
              </a:lnSpc>
            </a:pPr>
            <a:r>
              <a:rPr lang="en-US" sz="4000" b="1" u="sng">
                <a:latin typeface="Calibri" panose="020F0502020204030204" pitchFamily="34" charset="0"/>
                <a:cs typeface="Calibri" panose="020F0502020204030204" pitchFamily="34" charset="0"/>
              </a:rPr>
              <a:t>Your Soul</a:t>
            </a:r>
            <a:r>
              <a:rPr lang="en-US" sz="3600" b="1">
                <a:latin typeface="Calibri" panose="020F0502020204030204" pitchFamily="34" charset="0"/>
                <a:cs typeface="Calibri" panose="020F0502020204030204" pitchFamily="34" charset="0"/>
              </a:rPr>
              <a:t>.</a:t>
            </a:r>
          </a:p>
        </p:txBody>
      </p:sp>
      <p:pic>
        <p:nvPicPr>
          <p:cNvPr id="6" name="Picture 5">
            <a:extLst>
              <a:ext uri="{FF2B5EF4-FFF2-40B4-BE49-F238E27FC236}">
                <a16:creationId xmlns="" xmlns:a16="http://schemas.microsoft.com/office/drawing/2014/main" id="{4322D33C-ABF9-4BDD-9F13-74BD56DC57D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61212" y="381000"/>
            <a:ext cx="3962400" cy="5827058"/>
          </a:xfrm>
          <a:prstGeom prst="rect">
            <a:avLst/>
          </a:prstGeom>
        </p:spPr>
      </p:pic>
    </p:spTree>
    <p:extLst>
      <p:ext uri="{BB962C8B-B14F-4D97-AF65-F5344CB8AC3E}">
        <p14:creationId xmlns:p14="http://schemas.microsoft.com/office/powerpoint/2010/main" val="2604689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748"/>
        <p:cNvGrpSpPr/>
        <p:nvPr/>
      </p:nvGrpSpPr>
      <p:grpSpPr>
        <a:xfrm>
          <a:off x="0" y="0"/>
          <a:ext cx="0" cy="0"/>
          <a:chOff x="0" y="0"/>
          <a:chExt cx="0" cy="0"/>
        </a:xfrm>
      </p:grpSpPr>
      <p:sp>
        <p:nvSpPr>
          <p:cNvPr id="1749" name="Google Shape;1749;p51"/>
          <p:cNvSpPr txBox="1">
            <a:spLocks noGrp="1"/>
          </p:cNvSpPr>
          <p:nvPr>
            <p:ph type="ftr" idx="11"/>
          </p:nvPr>
        </p:nvSpPr>
        <p:spPr>
          <a:xfrm>
            <a:off x="1522413" y="6400801"/>
            <a:ext cx="6324600" cy="276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1750" name="Google Shape;1750;p51"/>
          <p:cNvSpPr txBox="1">
            <a:spLocks noGrp="1"/>
          </p:cNvSpPr>
          <p:nvPr>
            <p:ph type="sldNum" idx="12"/>
          </p:nvPr>
        </p:nvSpPr>
        <p:spPr>
          <a:xfrm>
            <a:off x="9523412" y="6400801"/>
            <a:ext cx="1143000" cy="2763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42</a:t>
            </a:fld>
            <a:endParaRPr sz="1200">
              <a:solidFill>
                <a:schemeClr val="lt1"/>
              </a:solidFill>
              <a:latin typeface="Calibri"/>
              <a:ea typeface="Calibri"/>
              <a:cs typeface="Calibri"/>
              <a:sym typeface="Calibri"/>
            </a:endParaRPr>
          </a:p>
        </p:txBody>
      </p:sp>
      <p:sp>
        <p:nvSpPr>
          <p:cNvPr id="1751" name="Google Shape;1751;p51"/>
          <p:cNvSpPr txBox="1"/>
          <p:nvPr/>
        </p:nvSpPr>
        <p:spPr>
          <a:xfrm>
            <a:off x="1064050" y="1233000"/>
            <a:ext cx="4419600" cy="4392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sz="5400" b="1">
                <a:solidFill>
                  <a:schemeClr val="lt1"/>
                </a:solidFill>
                <a:latin typeface="Calibri"/>
                <a:ea typeface="Calibri"/>
                <a:cs typeface="Calibri"/>
                <a:sym typeface="Calibri"/>
              </a:rPr>
              <a:t>No One </a:t>
            </a:r>
            <a:endParaRPr/>
          </a:p>
          <a:p>
            <a:pPr marL="0" marR="0" lvl="0" indent="0" algn="l" rtl="0">
              <a:lnSpc>
                <a:spcPct val="90000"/>
              </a:lnSpc>
              <a:spcBef>
                <a:spcPts val="0"/>
              </a:spcBef>
              <a:spcAft>
                <a:spcPts val="0"/>
              </a:spcAft>
              <a:buNone/>
            </a:pPr>
            <a:endParaRPr sz="1200" b="1">
              <a:solidFill>
                <a:schemeClr val="lt1"/>
              </a:solidFill>
              <a:latin typeface="Calibri"/>
              <a:ea typeface="Calibri"/>
              <a:cs typeface="Calibri"/>
              <a:sym typeface="Calibri"/>
            </a:endParaRPr>
          </a:p>
          <a:p>
            <a:pPr marL="0" marR="0" lvl="0" indent="0" algn="l" rtl="0">
              <a:lnSpc>
                <a:spcPct val="90000"/>
              </a:lnSpc>
              <a:spcBef>
                <a:spcPts val="0"/>
              </a:spcBef>
              <a:spcAft>
                <a:spcPts val="0"/>
              </a:spcAft>
              <a:buNone/>
            </a:pPr>
            <a:r>
              <a:rPr lang="en-US" sz="4000" b="1">
                <a:solidFill>
                  <a:schemeClr val="lt1"/>
                </a:solidFill>
                <a:latin typeface="Calibri"/>
                <a:ea typeface="Calibri"/>
                <a:cs typeface="Calibri"/>
                <a:sym typeface="Calibri"/>
              </a:rPr>
              <a:t>Should Ever Try To Hurt </a:t>
            </a:r>
            <a:endParaRPr/>
          </a:p>
          <a:p>
            <a:pPr marL="0" marR="0" lvl="0" indent="0" algn="l" rtl="0">
              <a:lnSpc>
                <a:spcPct val="90000"/>
              </a:lnSpc>
              <a:spcBef>
                <a:spcPts val="0"/>
              </a:spcBef>
              <a:spcAft>
                <a:spcPts val="0"/>
              </a:spcAft>
              <a:buNone/>
            </a:pPr>
            <a:r>
              <a:rPr lang="en-US" sz="4000" b="1" u="sng">
                <a:solidFill>
                  <a:schemeClr val="lt1"/>
                </a:solidFill>
                <a:latin typeface="Calibri"/>
                <a:ea typeface="Calibri"/>
                <a:cs typeface="Calibri"/>
                <a:sym typeface="Calibri"/>
              </a:rPr>
              <a:t>Your Feelings</a:t>
            </a:r>
            <a:r>
              <a:rPr lang="en-US" sz="4000" b="1">
                <a:solidFill>
                  <a:schemeClr val="lt1"/>
                </a:solidFill>
                <a:latin typeface="Calibri"/>
                <a:ea typeface="Calibri"/>
                <a:cs typeface="Calibri"/>
                <a:sym typeface="Calibri"/>
              </a:rPr>
              <a:t>. </a:t>
            </a:r>
            <a:endParaRPr/>
          </a:p>
        </p:txBody>
      </p:sp>
      <p:pic>
        <p:nvPicPr>
          <p:cNvPr id="1752" name="Google Shape;1752;p5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161212" y="381000"/>
            <a:ext cx="3962399" cy="5827058"/>
          </a:xfrm>
          <a:prstGeom prst="rect">
            <a:avLst/>
          </a:prstGeom>
          <a:noFill/>
          <a:ln>
            <a:noFill/>
          </a:ln>
        </p:spPr>
      </p:pic>
    </p:spTree>
    <p:extLst>
      <p:ext uri="{BB962C8B-B14F-4D97-AF65-F5344CB8AC3E}">
        <p14:creationId xmlns:p14="http://schemas.microsoft.com/office/powerpoint/2010/main" val="3954925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500"/>
                                  </p:stCondLst>
                                  <p:childTnLst>
                                    <p:set>
                                      <p:cBhvr>
                                        <p:cTn id="6" dur="1" fill="hold">
                                          <p:stCondLst>
                                            <p:cond delay="0"/>
                                          </p:stCondLst>
                                        </p:cTn>
                                        <p:tgtEl>
                                          <p:spTgt spid="1751"/>
                                        </p:tgtEl>
                                        <p:attrNameLst>
                                          <p:attrName>style.visibility</p:attrName>
                                        </p:attrNameLst>
                                      </p:cBhvr>
                                      <p:to>
                                        <p:strVal val="visible"/>
                                      </p:to>
                                    </p:set>
                                    <p:animEffect transition="in" filter="fade">
                                      <p:cBhvr>
                                        <p:cTn id="7" dur="500"/>
                                        <p:tgtEl>
                                          <p:spTgt spid="17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748"/>
        <p:cNvGrpSpPr/>
        <p:nvPr/>
      </p:nvGrpSpPr>
      <p:grpSpPr>
        <a:xfrm>
          <a:off x="0" y="0"/>
          <a:ext cx="0" cy="0"/>
          <a:chOff x="0" y="0"/>
          <a:chExt cx="0" cy="0"/>
        </a:xfrm>
      </p:grpSpPr>
      <p:sp>
        <p:nvSpPr>
          <p:cNvPr id="1749" name="Google Shape;1749;p51"/>
          <p:cNvSpPr txBox="1">
            <a:spLocks noGrp="1"/>
          </p:cNvSpPr>
          <p:nvPr>
            <p:ph type="ftr" idx="11"/>
          </p:nvPr>
        </p:nvSpPr>
        <p:spPr>
          <a:xfrm>
            <a:off x="1522413" y="6400801"/>
            <a:ext cx="6324600" cy="276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1750" name="Google Shape;1750;p51"/>
          <p:cNvSpPr txBox="1">
            <a:spLocks noGrp="1"/>
          </p:cNvSpPr>
          <p:nvPr>
            <p:ph type="sldNum" idx="12"/>
          </p:nvPr>
        </p:nvSpPr>
        <p:spPr>
          <a:xfrm>
            <a:off x="9523412" y="6400801"/>
            <a:ext cx="1143000" cy="2763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43</a:t>
            </a:fld>
            <a:endParaRPr sz="1200">
              <a:solidFill>
                <a:schemeClr val="lt1"/>
              </a:solidFill>
              <a:latin typeface="Calibri"/>
              <a:ea typeface="Calibri"/>
              <a:cs typeface="Calibri"/>
              <a:sym typeface="Calibri"/>
            </a:endParaRPr>
          </a:p>
        </p:txBody>
      </p:sp>
      <p:sp>
        <p:nvSpPr>
          <p:cNvPr id="1751" name="Google Shape;1751;p51"/>
          <p:cNvSpPr txBox="1"/>
          <p:nvPr/>
        </p:nvSpPr>
        <p:spPr>
          <a:xfrm>
            <a:off x="1064050" y="1233000"/>
            <a:ext cx="4419600" cy="4392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sz="5400" b="1">
                <a:solidFill>
                  <a:schemeClr val="lt1"/>
                </a:solidFill>
                <a:latin typeface="Calibri"/>
                <a:ea typeface="Calibri"/>
                <a:cs typeface="Calibri"/>
                <a:sym typeface="Calibri"/>
              </a:rPr>
              <a:t>No One </a:t>
            </a:r>
            <a:endParaRPr/>
          </a:p>
          <a:p>
            <a:pPr marL="0" marR="0" lvl="0" indent="0" algn="l" rtl="0">
              <a:lnSpc>
                <a:spcPct val="90000"/>
              </a:lnSpc>
              <a:spcBef>
                <a:spcPts val="0"/>
              </a:spcBef>
              <a:spcAft>
                <a:spcPts val="0"/>
              </a:spcAft>
              <a:buNone/>
            </a:pPr>
            <a:endParaRPr sz="1200" b="1">
              <a:solidFill>
                <a:schemeClr val="lt1"/>
              </a:solidFill>
              <a:latin typeface="Calibri"/>
              <a:ea typeface="Calibri"/>
              <a:cs typeface="Calibri"/>
              <a:sym typeface="Calibri"/>
            </a:endParaRPr>
          </a:p>
          <a:p>
            <a:pPr marL="0" marR="0" lvl="0" indent="0" algn="l" rtl="0">
              <a:lnSpc>
                <a:spcPct val="90000"/>
              </a:lnSpc>
              <a:spcBef>
                <a:spcPts val="0"/>
              </a:spcBef>
              <a:spcAft>
                <a:spcPts val="0"/>
              </a:spcAft>
              <a:buNone/>
            </a:pPr>
            <a:r>
              <a:rPr lang="en-US" sz="4000" b="1">
                <a:solidFill>
                  <a:schemeClr val="lt1"/>
                </a:solidFill>
                <a:latin typeface="Calibri"/>
                <a:ea typeface="Calibri"/>
                <a:cs typeface="Calibri"/>
                <a:sym typeface="Calibri"/>
              </a:rPr>
              <a:t>Should Ever Try To Hurt </a:t>
            </a:r>
            <a:endParaRPr/>
          </a:p>
          <a:p>
            <a:pPr marL="0" marR="0" lvl="0" indent="0" algn="l" rtl="0">
              <a:lnSpc>
                <a:spcPct val="90000"/>
              </a:lnSpc>
              <a:spcBef>
                <a:spcPts val="0"/>
              </a:spcBef>
              <a:spcAft>
                <a:spcPts val="0"/>
              </a:spcAft>
              <a:buNone/>
            </a:pPr>
            <a:r>
              <a:rPr lang="en-US" sz="4000" b="1" u="sng">
                <a:solidFill>
                  <a:schemeClr val="lt1"/>
                </a:solidFill>
                <a:latin typeface="Calibri"/>
                <a:ea typeface="Calibri"/>
                <a:cs typeface="Calibri"/>
                <a:sym typeface="Calibri"/>
              </a:rPr>
              <a:t>Your Soul</a:t>
            </a:r>
            <a:r>
              <a:rPr lang="en-US" sz="4000" b="1">
                <a:solidFill>
                  <a:schemeClr val="lt1"/>
                </a:solidFill>
                <a:latin typeface="Calibri"/>
                <a:ea typeface="Calibri"/>
                <a:cs typeface="Calibri"/>
                <a:sym typeface="Calibri"/>
              </a:rPr>
              <a:t>. </a:t>
            </a:r>
            <a:endParaRPr/>
          </a:p>
        </p:txBody>
      </p:sp>
      <p:pic>
        <p:nvPicPr>
          <p:cNvPr id="1752" name="Google Shape;1752;p5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161212" y="381000"/>
            <a:ext cx="3962399" cy="5827058"/>
          </a:xfrm>
          <a:prstGeom prst="rect">
            <a:avLst/>
          </a:prstGeom>
          <a:noFill/>
          <a:ln>
            <a:noFill/>
          </a:ln>
        </p:spPr>
      </p:pic>
    </p:spTree>
    <p:extLst>
      <p:ext uri="{BB962C8B-B14F-4D97-AF65-F5344CB8AC3E}">
        <p14:creationId xmlns:p14="http://schemas.microsoft.com/office/powerpoint/2010/main" val="2617803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500"/>
                                  </p:stCondLst>
                                  <p:childTnLst>
                                    <p:set>
                                      <p:cBhvr>
                                        <p:cTn id="6" dur="1" fill="hold">
                                          <p:stCondLst>
                                            <p:cond delay="0"/>
                                          </p:stCondLst>
                                        </p:cTn>
                                        <p:tgtEl>
                                          <p:spTgt spid="1751"/>
                                        </p:tgtEl>
                                        <p:attrNameLst>
                                          <p:attrName>style.visibility</p:attrName>
                                        </p:attrNameLst>
                                      </p:cBhvr>
                                      <p:to>
                                        <p:strVal val="visible"/>
                                      </p:to>
                                    </p:set>
                                    <p:animEffect transition="in" filter="fade">
                                      <p:cBhvr>
                                        <p:cTn id="7" dur="500"/>
                                        <p:tgtEl>
                                          <p:spTgt spid="17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748"/>
        <p:cNvGrpSpPr/>
        <p:nvPr/>
      </p:nvGrpSpPr>
      <p:grpSpPr>
        <a:xfrm>
          <a:off x="0" y="0"/>
          <a:ext cx="0" cy="0"/>
          <a:chOff x="0" y="0"/>
          <a:chExt cx="0" cy="0"/>
        </a:xfrm>
      </p:grpSpPr>
      <p:sp>
        <p:nvSpPr>
          <p:cNvPr id="1749" name="Google Shape;1749;p51"/>
          <p:cNvSpPr txBox="1">
            <a:spLocks noGrp="1"/>
          </p:cNvSpPr>
          <p:nvPr>
            <p:ph type="ftr" idx="11"/>
          </p:nvPr>
        </p:nvSpPr>
        <p:spPr>
          <a:xfrm>
            <a:off x="1522413" y="6400801"/>
            <a:ext cx="6324600" cy="276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1750" name="Google Shape;1750;p51"/>
          <p:cNvSpPr txBox="1">
            <a:spLocks noGrp="1"/>
          </p:cNvSpPr>
          <p:nvPr>
            <p:ph type="sldNum" idx="12"/>
          </p:nvPr>
        </p:nvSpPr>
        <p:spPr>
          <a:xfrm>
            <a:off x="9523412" y="6400801"/>
            <a:ext cx="1143000" cy="2763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44</a:t>
            </a:fld>
            <a:endParaRPr sz="1200">
              <a:solidFill>
                <a:schemeClr val="lt1"/>
              </a:solidFill>
              <a:latin typeface="Calibri"/>
              <a:ea typeface="Calibri"/>
              <a:cs typeface="Calibri"/>
              <a:sym typeface="Calibri"/>
            </a:endParaRPr>
          </a:p>
        </p:txBody>
      </p:sp>
      <p:sp>
        <p:nvSpPr>
          <p:cNvPr id="1751" name="Google Shape;1751;p51"/>
          <p:cNvSpPr txBox="1"/>
          <p:nvPr/>
        </p:nvSpPr>
        <p:spPr>
          <a:xfrm>
            <a:off x="1064050" y="1233000"/>
            <a:ext cx="4419600" cy="4392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sz="5400" b="1">
                <a:solidFill>
                  <a:schemeClr val="lt1"/>
                </a:solidFill>
                <a:latin typeface="Calibri"/>
                <a:ea typeface="Calibri"/>
                <a:cs typeface="Calibri"/>
                <a:sym typeface="Calibri"/>
              </a:rPr>
              <a:t>No One </a:t>
            </a:r>
            <a:endParaRPr/>
          </a:p>
          <a:p>
            <a:pPr marL="0" marR="0" lvl="0" indent="0" algn="l" rtl="0">
              <a:lnSpc>
                <a:spcPct val="90000"/>
              </a:lnSpc>
              <a:spcBef>
                <a:spcPts val="0"/>
              </a:spcBef>
              <a:spcAft>
                <a:spcPts val="0"/>
              </a:spcAft>
              <a:buNone/>
            </a:pPr>
            <a:endParaRPr sz="1200" b="1">
              <a:solidFill>
                <a:schemeClr val="lt1"/>
              </a:solidFill>
              <a:latin typeface="Calibri"/>
              <a:ea typeface="Calibri"/>
              <a:cs typeface="Calibri"/>
              <a:sym typeface="Calibri"/>
            </a:endParaRPr>
          </a:p>
          <a:p>
            <a:pPr marL="0" marR="0" lvl="0" indent="0" algn="l" rtl="0">
              <a:lnSpc>
                <a:spcPct val="90000"/>
              </a:lnSpc>
              <a:spcBef>
                <a:spcPts val="0"/>
              </a:spcBef>
              <a:spcAft>
                <a:spcPts val="0"/>
              </a:spcAft>
              <a:buNone/>
            </a:pPr>
            <a:r>
              <a:rPr lang="en-US" sz="4000" b="1">
                <a:solidFill>
                  <a:schemeClr val="lt1"/>
                </a:solidFill>
                <a:latin typeface="Calibri"/>
                <a:ea typeface="Calibri"/>
                <a:cs typeface="Calibri"/>
                <a:sym typeface="Calibri"/>
              </a:rPr>
              <a:t>Should Ever Try To Hurt </a:t>
            </a:r>
            <a:endParaRPr/>
          </a:p>
          <a:p>
            <a:pPr marL="0" marR="0" lvl="0" indent="0" algn="l" rtl="0">
              <a:lnSpc>
                <a:spcPct val="90000"/>
              </a:lnSpc>
              <a:spcBef>
                <a:spcPts val="0"/>
              </a:spcBef>
              <a:spcAft>
                <a:spcPts val="0"/>
              </a:spcAft>
              <a:buNone/>
            </a:pPr>
            <a:r>
              <a:rPr lang="en-US" sz="4000" b="1" u="sng">
                <a:solidFill>
                  <a:schemeClr val="lt1"/>
                </a:solidFill>
                <a:latin typeface="Calibri"/>
                <a:ea typeface="Calibri"/>
                <a:cs typeface="Calibri"/>
                <a:sym typeface="Calibri"/>
              </a:rPr>
              <a:t>Your Body</a:t>
            </a:r>
            <a:r>
              <a:rPr lang="en-US" sz="4000" b="1">
                <a:solidFill>
                  <a:schemeClr val="lt1"/>
                </a:solidFill>
                <a:latin typeface="Calibri"/>
                <a:ea typeface="Calibri"/>
                <a:cs typeface="Calibri"/>
                <a:sym typeface="Calibri"/>
              </a:rPr>
              <a:t>. </a:t>
            </a:r>
            <a:endParaRPr/>
          </a:p>
        </p:txBody>
      </p:sp>
      <p:pic>
        <p:nvPicPr>
          <p:cNvPr id="1752" name="Google Shape;1752;p5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161212" y="381000"/>
            <a:ext cx="3962399" cy="5827058"/>
          </a:xfrm>
          <a:prstGeom prst="rect">
            <a:avLst/>
          </a:prstGeom>
          <a:noFill/>
          <a:ln>
            <a:noFill/>
          </a:ln>
        </p:spPr>
      </p:pic>
    </p:spTree>
    <p:extLst>
      <p:ext uri="{BB962C8B-B14F-4D97-AF65-F5344CB8AC3E}">
        <p14:creationId xmlns:p14="http://schemas.microsoft.com/office/powerpoint/2010/main" val="1470648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500"/>
                                  </p:stCondLst>
                                  <p:childTnLst>
                                    <p:set>
                                      <p:cBhvr>
                                        <p:cTn id="6" dur="1" fill="hold">
                                          <p:stCondLst>
                                            <p:cond delay="0"/>
                                          </p:stCondLst>
                                        </p:cTn>
                                        <p:tgtEl>
                                          <p:spTgt spid="1751"/>
                                        </p:tgtEl>
                                        <p:attrNameLst>
                                          <p:attrName>style.visibility</p:attrName>
                                        </p:attrNameLst>
                                      </p:cBhvr>
                                      <p:to>
                                        <p:strVal val="visible"/>
                                      </p:to>
                                    </p:set>
                                    <p:animEffect transition="in" filter="fade">
                                      <p:cBhvr>
                                        <p:cTn id="7" dur="500"/>
                                        <p:tgtEl>
                                          <p:spTgt spid="17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5C67DFF-B5F4-4E27-9F91-E6BE6756986F}"/>
              </a:ext>
            </a:extLst>
          </p:cNvPr>
          <p:cNvSpPr>
            <a:spLocks noGrp="1"/>
          </p:cNvSpPr>
          <p:nvPr>
            <p:ph type="title"/>
          </p:nvPr>
        </p:nvSpPr>
        <p:spPr>
          <a:xfrm>
            <a:off x="1361383" y="529252"/>
            <a:ext cx="9180232" cy="1020762"/>
          </a:xfrm>
        </p:spPr>
        <p:txBody>
          <a:bodyPr/>
          <a:lstStyle/>
          <a:p>
            <a:r>
              <a:rPr lang="en-US" sz="4000" b="1">
                <a:latin typeface="Calibri" panose="020F0502020204030204" pitchFamily="34" charset="0"/>
                <a:cs typeface="Calibri" panose="020F0502020204030204" pitchFamily="34" charset="0"/>
              </a:rPr>
              <a:t>Let's Talk About Your Special, Holy Body.</a:t>
            </a:r>
          </a:p>
        </p:txBody>
      </p:sp>
      <p:sp>
        <p:nvSpPr>
          <p:cNvPr id="3" name="Text Placeholder 2">
            <a:extLst>
              <a:ext uri="{FF2B5EF4-FFF2-40B4-BE49-F238E27FC236}">
                <a16:creationId xmlns="" xmlns:a16="http://schemas.microsoft.com/office/drawing/2014/main" id="{9C24D0E7-3389-4976-9053-695257771E8B}"/>
              </a:ext>
            </a:extLst>
          </p:cNvPr>
          <p:cNvSpPr>
            <a:spLocks noGrp="1"/>
          </p:cNvSpPr>
          <p:nvPr>
            <p:ph type="body" sz="half" idx="2"/>
          </p:nvPr>
        </p:nvSpPr>
        <p:spPr>
          <a:xfrm>
            <a:off x="950912" y="2044054"/>
            <a:ext cx="3086100" cy="3505200"/>
          </a:xfrm>
        </p:spPr>
        <p:txBody>
          <a:bodyPr>
            <a:normAutofit/>
          </a:bodyPr>
          <a:lstStyle/>
          <a:p>
            <a:r>
              <a:rPr lang="en-US" sz="4000" b="1">
                <a:latin typeface="Calibri" panose="020F0502020204030204" pitchFamily="34" charset="0"/>
                <a:cs typeface="Calibri" panose="020F0502020204030204" pitchFamily="34" charset="0"/>
              </a:rPr>
              <a:t>You Wear Clothes On Your Body, To Protect Your Body From The Weather.</a:t>
            </a:r>
          </a:p>
        </p:txBody>
      </p:sp>
      <p:pic>
        <p:nvPicPr>
          <p:cNvPr id="8" name="Content Placeholder 7">
            <a:extLst>
              <a:ext uri="{FF2B5EF4-FFF2-40B4-BE49-F238E27FC236}">
                <a16:creationId xmlns="" xmlns:a16="http://schemas.microsoft.com/office/drawing/2014/main" id="{4C41000B-467D-48BB-B27B-ACADCBE54EFE}"/>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710113" y="2033650"/>
            <a:ext cx="5668962" cy="3781299"/>
          </a:xfrm>
        </p:spPr>
      </p:pic>
      <p:sp>
        <p:nvSpPr>
          <p:cNvPr id="5" name="Footer Placeholder 4">
            <a:extLst>
              <a:ext uri="{FF2B5EF4-FFF2-40B4-BE49-F238E27FC236}">
                <a16:creationId xmlns="" xmlns:a16="http://schemas.microsoft.com/office/drawing/2014/main" id="{D5F4A79E-6C33-490E-BAA8-57B3DAF53518}"/>
              </a:ext>
            </a:extLst>
          </p:cNvPr>
          <p:cNvSpPr>
            <a:spLocks noGrp="1"/>
          </p:cNvSpPr>
          <p:nvPr>
            <p:ph type="ftr" sz="quarter" idx="11"/>
          </p:nvPr>
        </p:nvSpPr>
        <p:spPr/>
        <p:txBody>
          <a:bodyPr/>
          <a:lstStyle/>
          <a:p>
            <a:r>
              <a:rPr lang="en-US"/>
              <a:t>The kNOw Program - (C) Monica Pope 2018 All Rights Reserved</a:t>
            </a:r>
          </a:p>
        </p:txBody>
      </p:sp>
      <p:sp>
        <p:nvSpPr>
          <p:cNvPr id="6" name="Slide Number Placeholder 5">
            <a:extLst>
              <a:ext uri="{FF2B5EF4-FFF2-40B4-BE49-F238E27FC236}">
                <a16:creationId xmlns="" xmlns:a16="http://schemas.microsoft.com/office/drawing/2014/main" id="{71D9BD20-1B55-41C7-839E-106C2FD234D1}"/>
              </a:ext>
            </a:extLst>
          </p:cNvPr>
          <p:cNvSpPr>
            <a:spLocks noGrp="1"/>
          </p:cNvSpPr>
          <p:nvPr>
            <p:ph type="sldNum" sz="quarter" idx="12"/>
          </p:nvPr>
        </p:nvSpPr>
        <p:spPr/>
        <p:txBody>
          <a:bodyPr/>
          <a:lstStyle/>
          <a:p>
            <a:fld id="{25BA54BD-C84D-46CE-8B72-31BFB26ABA43}" type="slidenum">
              <a:rPr lang="en-US" smtClean="0"/>
              <a:t>45</a:t>
            </a:fld>
            <a:endParaRPr lang="en-US"/>
          </a:p>
        </p:txBody>
      </p:sp>
    </p:spTree>
    <p:extLst>
      <p:ext uri="{BB962C8B-B14F-4D97-AF65-F5344CB8AC3E}">
        <p14:creationId xmlns:p14="http://schemas.microsoft.com/office/powerpoint/2010/main" val="3070633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5C67DFF-B5F4-4E27-9F91-E6BE6756986F}"/>
              </a:ext>
            </a:extLst>
          </p:cNvPr>
          <p:cNvSpPr>
            <a:spLocks noGrp="1"/>
          </p:cNvSpPr>
          <p:nvPr>
            <p:ph type="title"/>
          </p:nvPr>
        </p:nvSpPr>
        <p:spPr>
          <a:xfrm>
            <a:off x="1545387" y="430146"/>
            <a:ext cx="10287000" cy="1020762"/>
          </a:xfrm>
        </p:spPr>
        <p:txBody>
          <a:bodyPr/>
          <a:lstStyle/>
          <a:p>
            <a:r>
              <a:rPr lang="en-US" sz="4000" b="1">
                <a:latin typeface="+mn-lt"/>
              </a:rPr>
              <a:t>Let's Talk About Your Special, Holy Body.</a:t>
            </a:r>
          </a:p>
        </p:txBody>
      </p:sp>
      <p:sp>
        <p:nvSpPr>
          <p:cNvPr id="3" name="Text Placeholder 2">
            <a:extLst>
              <a:ext uri="{FF2B5EF4-FFF2-40B4-BE49-F238E27FC236}">
                <a16:creationId xmlns="" xmlns:a16="http://schemas.microsoft.com/office/drawing/2014/main" id="{9C24D0E7-3389-4976-9053-695257771E8B}"/>
              </a:ext>
            </a:extLst>
          </p:cNvPr>
          <p:cNvSpPr>
            <a:spLocks noGrp="1"/>
          </p:cNvSpPr>
          <p:nvPr>
            <p:ph type="body" sz="half" idx="2"/>
          </p:nvPr>
        </p:nvSpPr>
        <p:spPr>
          <a:xfrm>
            <a:off x="950912" y="2044054"/>
            <a:ext cx="3086100" cy="3505200"/>
          </a:xfrm>
        </p:spPr>
        <p:txBody>
          <a:bodyPr>
            <a:normAutofit/>
          </a:bodyPr>
          <a:lstStyle/>
          <a:p>
            <a:r>
              <a:rPr lang="en-US" sz="4000" b="1"/>
              <a:t>You Also Wear Clothes Because They Look Nice!</a:t>
            </a:r>
          </a:p>
        </p:txBody>
      </p:sp>
      <p:pic>
        <p:nvPicPr>
          <p:cNvPr id="8" name="Content Placeholder 7">
            <a:extLst>
              <a:ext uri="{FF2B5EF4-FFF2-40B4-BE49-F238E27FC236}">
                <a16:creationId xmlns="" xmlns:a16="http://schemas.microsoft.com/office/drawing/2014/main" id="{4C41000B-467D-48BB-B27B-ACADCBE54EFE}"/>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710113" y="2033650"/>
            <a:ext cx="5668962" cy="3781299"/>
          </a:xfrm>
        </p:spPr>
      </p:pic>
      <p:sp>
        <p:nvSpPr>
          <p:cNvPr id="5" name="Footer Placeholder 4">
            <a:extLst>
              <a:ext uri="{FF2B5EF4-FFF2-40B4-BE49-F238E27FC236}">
                <a16:creationId xmlns="" xmlns:a16="http://schemas.microsoft.com/office/drawing/2014/main" id="{D5F4A79E-6C33-490E-BAA8-57B3DAF53518}"/>
              </a:ext>
            </a:extLst>
          </p:cNvPr>
          <p:cNvSpPr>
            <a:spLocks noGrp="1"/>
          </p:cNvSpPr>
          <p:nvPr>
            <p:ph type="ftr" sz="quarter" idx="11"/>
          </p:nvPr>
        </p:nvSpPr>
        <p:spPr/>
        <p:txBody>
          <a:bodyPr/>
          <a:lstStyle/>
          <a:p>
            <a:r>
              <a:rPr lang="en-US"/>
              <a:t>The kNOw Program - (C) Monica Pope 2018 All Rights Reserved</a:t>
            </a:r>
          </a:p>
        </p:txBody>
      </p:sp>
      <p:sp>
        <p:nvSpPr>
          <p:cNvPr id="6" name="Slide Number Placeholder 5">
            <a:extLst>
              <a:ext uri="{FF2B5EF4-FFF2-40B4-BE49-F238E27FC236}">
                <a16:creationId xmlns="" xmlns:a16="http://schemas.microsoft.com/office/drawing/2014/main" id="{71D9BD20-1B55-41C7-839E-106C2FD234D1}"/>
              </a:ext>
            </a:extLst>
          </p:cNvPr>
          <p:cNvSpPr>
            <a:spLocks noGrp="1"/>
          </p:cNvSpPr>
          <p:nvPr>
            <p:ph type="sldNum" sz="quarter" idx="12"/>
          </p:nvPr>
        </p:nvSpPr>
        <p:spPr/>
        <p:txBody>
          <a:bodyPr/>
          <a:lstStyle/>
          <a:p>
            <a:fld id="{25BA54BD-C84D-46CE-8B72-31BFB26ABA43}" type="slidenum">
              <a:rPr lang="en-US" smtClean="0"/>
              <a:t>46</a:t>
            </a:fld>
            <a:endParaRPr lang="en-US"/>
          </a:p>
        </p:txBody>
      </p:sp>
    </p:spTree>
    <p:extLst>
      <p:ext uri="{BB962C8B-B14F-4D97-AF65-F5344CB8AC3E}">
        <p14:creationId xmlns:p14="http://schemas.microsoft.com/office/powerpoint/2010/main" val="3195107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5C67DFF-B5F4-4E27-9F91-E6BE6756986F}"/>
              </a:ext>
            </a:extLst>
          </p:cNvPr>
          <p:cNvSpPr>
            <a:spLocks noGrp="1"/>
          </p:cNvSpPr>
          <p:nvPr>
            <p:ph type="title"/>
          </p:nvPr>
        </p:nvSpPr>
        <p:spPr>
          <a:xfrm>
            <a:off x="1361383" y="486778"/>
            <a:ext cx="10287000" cy="1020762"/>
          </a:xfrm>
        </p:spPr>
        <p:txBody>
          <a:bodyPr/>
          <a:lstStyle/>
          <a:p>
            <a:r>
              <a:rPr lang="en-US" sz="4000" b="1"/>
              <a:t>Let's Talk About Your Special, Holy Body.</a:t>
            </a:r>
          </a:p>
        </p:txBody>
      </p:sp>
      <p:sp>
        <p:nvSpPr>
          <p:cNvPr id="3" name="Text Placeholder 2">
            <a:extLst>
              <a:ext uri="{FF2B5EF4-FFF2-40B4-BE49-F238E27FC236}">
                <a16:creationId xmlns="" xmlns:a16="http://schemas.microsoft.com/office/drawing/2014/main" id="{9C24D0E7-3389-4976-9053-695257771E8B}"/>
              </a:ext>
            </a:extLst>
          </p:cNvPr>
          <p:cNvSpPr>
            <a:spLocks noGrp="1"/>
          </p:cNvSpPr>
          <p:nvPr>
            <p:ph type="body" sz="half" idx="2"/>
          </p:nvPr>
        </p:nvSpPr>
        <p:spPr>
          <a:xfrm>
            <a:off x="1021683" y="2143160"/>
            <a:ext cx="3086100" cy="3505200"/>
          </a:xfrm>
        </p:spPr>
        <p:txBody>
          <a:bodyPr>
            <a:normAutofit fontScale="92500" lnSpcReduction="10000"/>
          </a:bodyPr>
          <a:lstStyle/>
          <a:p>
            <a:r>
              <a:rPr lang="en-US" sz="4000" b="1"/>
              <a:t>Also, You Wear Clothes On Your Body To Cover The Most Private Parts Of Your Body.</a:t>
            </a:r>
          </a:p>
        </p:txBody>
      </p:sp>
      <p:pic>
        <p:nvPicPr>
          <p:cNvPr id="8" name="Content Placeholder 7">
            <a:extLst>
              <a:ext uri="{FF2B5EF4-FFF2-40B4-BE49-F238E27FC236}">
                <a16:creationId xmlns="" xmlns:a16="http://schemas.microsoft.com/office/drawing/2014/main" id="{4C41000B-467D-48BB-B27B-ACADCBE54EFE}"/>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710113" y="2033650"/>
            <a:ext cx="5668962" cy="3781299"/>
          </a:xfrm>
        </p:spPr>
      </p:pic>
      <p:sp>
        <p:nvSpPr>
          <p:cNvPr id="5" name="Footer Placeholder 4">
            <a:extLst>
              <a:ext uri="{FF2B5EF4-FFF2-40B4-BE49-F238E27FC236}">
                <a16:creationId xmlns="" xmlns:a16="http://schemas.microsoft.com/office/drawing/2014/main" id="{D5F4A79E-6C33-490E-BAA8-57B3DAF53518}"/>
              </a:ext>
            </a:extLst>
          </p:cNvPr>
          <p:cNvSpPr>
            <a:spLocks noGrp="1"/>
          </p:cNvSpPr>
          <p:nvPr>
            <p:ph type="ftr" sz="quarter" idx="11"/>
          </p:nvPr>
        </p:nvSpPr>
        <p:spPr/>
        <p:txBody>
          <a:bodyPr/>
          <a:lstStyle/>
          <a:p>
            <a:r>
              <a:rPr lang="en-US"/>
              <a:t>The kNOw Program - (C) Monica Pope 2018 All Rights Reserved</a:t>
            </a:r>
          </a:p>
        </p:txBody>
      </p:sp>
      <p:sp>
        <p:nvSpPr>
          <p:cNvPr id="6" name="Slide Number Placeholder 5">
            <a:extLst>
              <a:ext uri="{FF2B5EF4-FFF2-40B4-BE49-F238E27FC236}">
                <a16:creationId xmlns="" xmlns:a16="http://schemas.microsoft.com/office/drawing/2014/main" id="{71D9BD20-1B55-41C7-839E-106C2FD234D1}"/>
              </a:ext>
            </a:extLst>
          </p:cNvPr>
          <p:cNvSpPr>
            <a:spLocks noGrp="1"/>
          </p:cNvSpPr>
          <p:nvPr>
            <p:ph type="sldNum" sz="quarter" idx="12"/>
          </p:nvPr>
        </p:nvSpPr>
        <p:spPr/>
        <p:txBody>
          <a:bodyPr/>
          <a:lstStyle/>
          <a:p>
            <a:fld id="{25BA54BD-C84D-46CE-8B72-31BFB26ABA43}" type="slidenum">
              <a:rPr lang="en-US" smtClean="0"/>
              <a:t>47</a:t>
            </a:fld>
            <a:endParaRPr lang="en-US"/>
          </a:p>
        </p:txBody>
      </p:sp>
    </p:spTree>
    <p:extLst>
      <p:ext uri="{BB962C8B-B14F-4D97-AF65-F5344CB8AC3E}">
        <p14:creationId xmlns:p14="http://schemas.microsoft.com/office/powerpoint/2010/main" val="1953217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799"/>
        <p:cNvGrpSpPr/>
        <p:nvPr/>
      </p:nvGrpSpPr>
      <p:grpSpPr>
        <a:xfrm>
          <a:off x="0" y="0"/>
          <a:ext cx="0" cy="0"/>
          <a:chOff x="0" y="0"/>
          <a:chExt cx="0" cy="0"/>
        </a:xfrm>
      </p:grpSpPr>
      <p:sp>
        <p:nvSpPr>
          <p:cNvPr id="1800" name="Google Shape;1800;p57"/>
          <p:cNvSpPr txBox="1">
            <a:spLocks noGrp="1"/>
          </p:cNvSpPr>
          <p:nvPr>
            <p:ph type="title"/>
          </p:nvPr>
        </p:nvSpPr>
        <p:spPr>
          <a:xfrm>
            <a:off x="1196868" y="487006"/>
            <a:ext cx="10439398" cy="1020762"/>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lt1"/>
              </a:buClr>
              <a:buSzPts val="4000"/>
              <a:buFont typeface="Calibri"/>
              <a:buNone/>
            </a:pPr>
            <a:r>
              <a:rPr lang="en-US" sz="4800" b="1" i="0" u="none" strike="noStrike" cap="none">
                <a:solidFill>
                  <a:schemeClr val="lt1"/>
                </a:solidFill>
                <a:latin typeface="Calibri"/>
                <a:ea typeface="Calibri"/>
                <a:cs typeface="Calibri"/>
                <a:sym typeface="Calibri"/>
              </a:rPr>
              <a:t>Let's Talk About Your Special, Holy Body.</a:t>
            </a:r>
            <a:endParaRPr sz="4000"/>
          </a:p>
        </p:txBody>
      </p:sp>
      <p:sp>
        <p:nvSpPr>
          <p:cNvPr id="1802" name="Google Shape;1802;p57"/>
          <p:cNvSpPr txBox="1">
            <a:spLocks noGrp="1"/>
          </p:cNvSpPr>
          <p:nvPr>
            <p:ph type="ftr" sz="quarter" idx="11"/>
          </p:nvPr>
        </p:nvSpPr>
        <p:spPr>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1803" name="Google Shape;1803;p57"/>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48</a:t>
            </a:fld>
            <a:endParaRPr sz="1200">
              <a:solidFill>
                <a:schemeClr val="lt1"/>
              </a:solidFill>
              <a:latin typeface="Calibri"/>
              <a:ea typeface="Calibri"/>
              <a:cs typeface="Calibri"/>
              <a:sym typeface="Calibri"/>
            </a:endParaRPr>
          </a:p>
        </p:txBody>
      </p:sp>
      <p:sp>
        <p:nvSpPr>
          <p:cNvPr id="1801" name="Google Shape;1801;p57"/>
          <p:cNvSpPr txBox="1">
            <a:spLocks noGrp="1"/>
          </p:cNvSpPr>
          <p:nvPr>
            <p:ph type="body" idx="4294967295"/>
          </p:nvPr>
        </p:nvSpPr>
        <p:spPr>
          <a:xfrm>
            <a:off x="262691" y="2606497"/>
            <a:ext cx="3962399" cy="1788484"/>
          </a:xfrm>
          <a:prstGeom prst="rect">
            <a:avLst/>
          </a:prstGeom>
          <a:noFill/>
          <a:ln>
            <a:noFill/>
          </a:ln>
        </p:spPr>
        <p:txBody>
          <a:bodyPr spcFirstLastPara="1" wrap="square" lIns="91425" tIns="45700" rIns="91425" bIns="45700" anchor="b" anchorCtr="0">
            <a:noAutofit/>
          </a:bodyPr>
          <a:lstStyle/>
          <a:p>
            <a:pPr marL="0" indent="0">
              <a:spcBef>
                <a:spcPts val="0"/>
              </a:spcBef>
              <a:buClr>
                <a:schemeClr val="lt1"/>
              </a:buClr>
              <a:buSzPts val="4000"/>
              <a:buNone/>
            </a:pPr>
            <a:r>
              <a:rPr lang="en-US" sz="3600" b="1" i="0" u="none" strike="noStrike" cap="none">
                <a:solidFill>
                  <a:schemeClr val="lt1"/>
                </a:solidFill>
                <a:latin typeface="Calibri"/>
                <a:ea typeface="Calibri"/>
                <a:cs typeface="Calibri"/>
                <a:sym typeface="Calibri"/>
              </a:rPr>
              <a:t>This Boy &amp; Girl Aren't Dressed To Go To School.</a:t>
            </a:r>
            <a:r>
              <a:rPr lang="en-US" sz="3600" b="1">
                <a:solidFill>
                  <a:schemeClr val="lt1"/>
                </a:solidFill>
                <a:latin typeface="Calibri"/>
                <a:ea typeface="Calibri"/>
                <a:cs typeface="Calibri"/>
                <a:sym typeface="Calibri"/>
              </a:rPr>
              <a:t> </a:t>
            </a:r>
            <a:endParaRPr sz="3200"/>
          </a:p>
        </p:txBody>
      </p:sp>
      <p:pic>
        <p:nvPicPr>
          <p:cNvPr id="1804" name="Google Shape;1804;p57"/>
          <p:cNvPicPr preferRelativeResize="0"/>
          <p:nvPr/>
        </p:nvPicPr>
        <p:blipFill>
          <a:blip r:embed="rId3" cstate="email">
            <a:extLst>
              <a:ext uri="{28A0092B-C50C-407E-A947-70E740481C1C}">
                <a14:useLocalDpi xmlns:a14="http://schemas.microsoft.com/office/drawing/2010/main"/>
              </a:ext>
            </a:extLst>
          </a:blip>
          <a:stretch>
            <a:fillRect/>
          </a:stretch>
        </p:blipFill>
        <p:spPr>
          <a:xfrm>
            <a:off x="3842275" y="1826923"/>
            <a:ext cx="3154950" cy="4435416"/>
          </a:xfrm>
          <a:prstGeom prst="rect">
            <a:avLst/>
          </a:prstGeom>
          <a:noFill/>
          <a:ln>
            <a:noFill/>
          </a:ln>
        </p:spPr>
      </p:pic>
      <p:pic>
        <p:nvPicPr>
          <p:cNvPr id="2" name="Picture 2" descr="A close up of a mans face&#10;&#10;Description generated with high confidence">
            <a:extLst>
              <a:ext uri="{FF2B5EF4-FFF2-40B4-BE49-F238E27FC236}">
                <a16:creationId xmlns="" xmlns:a16="http://schemas.microsoft.com/office/drawing/2014/main" id="{8976EFA1-2D58-46F8-9CF5-EEAE36CD1BD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77581" y="1824651"/>
            <a:ext cx="2997373" cy="4459855"/>
          </a:xfrm>
          <a:prstGeom prst="rect">
            <a:avLst/>
          </a:prstGeom>
        </p:spPr>
      </p:pic>
    </p:spTree>
    <p:extLst>
      <p:ext uri="{BB962C8B-B14F-4D97-AF65-F5344CB8AC3E}">
        <p14:creationId xmlns:p14="http://schemas.microsoft.com/office/powerpoint/2010/main" val="1715627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250"/>
                                  </p:stCondLst>
                                  <p:childTnLst>
                                    <p:set>
                                      <p:cBhvr>
                                        <p:cTn id="6" dur="1" fill="hold">
                                          <p:stCondLst>
                                            <p:cond delay="0"/>
                                          </p:stCondLst>
                                        </p:cTn>
                                        <p:tgtEl>
                                          <p:spTgt spid="1800"/>
                                        </p:tgtEl>
                                        <p:attrNameLst>
                                          <p:attrName>style.visibility</p:attrName>
                                        </p:attrNameLst>
                                      </p:cBhvr>
                                      <p:to>
                                        <p:strVal val="visible"/>
                                      </p:to>
                                    </p:set>
                                    <p:animEffect transition="in" filter="wipe(left)">
                                      <p:cBhvr>
                                        <p:cTn id="7" dur="750"/>
                                        <p:tgtEl>
                                          <p:spTgt spid="180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750"/>
                                  </p:stCondLst>
                                  <p:childTnLst>
                                    <p:set>
                                      <p:cBhvr>
                                        <p:cTn id="11" dur="1" fill="hold">
                                          <p:stCondLst>
                                            <p:cond delay="0"/>
                                          </p:stCondLst>
                                        </p:cTn>
                                        <p:tgtEl>
                                          <p:spTgt spid="1801">
                                            <p:txEl>
                                              <p:pRg st="0" end="0"/>
                                            </p:txEl>
                                          </p:spTgt>
                                        </p:tgtEl>
                                        <p:attrNameLst>
                                          <p:attrName>style.visibility</p:attrName>
                                        </p:attrNameLst>
                                      </p:cBhvr>
                                      <p:to>
                                        <p:strVal val="visible"/>
                                      </p:to>
                                    </p:set>
                                    <p:animEffect transition="in" filter="wipe(left)">
                                      <p:cBhvr>
                                        <p:cTn id="12" dur="500"/>
                                        <p:tgtEl>
                                          <p:spTgt spid="180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500"/>
                                  </p:stCondLst>
                                  <p:childTnLst>
                                    <p:set>
                                      <p:cBhvr>
                                        <p:cTn id="16" dur="1" fill="hold">
                                          <p:stCondLst>
                                            <p:cond delay="0"/>
                                          </p:stCondLst>
                                        </p:cTn>
                                        <p:tgtEl>
                                          <p:spTgt spid="1804"/>
                                        </p:tgtEl>
                                        <p:attrNameLst>
                                          <p:attrName>style.visibility</p:attrName>
                                        </p:attrNameLst>
                                      </p:cBhvr>
                                      <p:to>
                                        <p:strVal val="visible"/>
                                      </p:to>
                                    </p:set>
                                    <p:animEffect transition="in" filter="fade">
                                      <p:cBhvr>
                                        <p:cTn id="17" dur="500"/>
                                        <p:tgtEl>
                                          <p:spTgt spid="180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799"/>
        <p:cNvGrpSpPr/>
        <p:nvPr/>
      </p:nvGrpSpPr>
      <p:grpSpPr>
        <a:xfrm>
          <a:off x="0" y="0"/>
          <a:ext cx="0" cy="0"/>
          <a:chOff x="0" y="0"/>
          <a:chExt cx="0" cy="0"/>
        </a:xfrm>
      </p:grpSpPr>
      <p:sp>
        <p:nvSpPr>
          <p:cNvPr id="1800" name="Google Shape;1800;p57"/>
          <p:cNvSpPr txBox="1">
            <a:spLocks noGrp="1"/>
          </p:cNvSpPr>
          <p:nvPr>
            <p:ph type="title"/>
          </p:nvPr>
        </p:nvSpPr>
        <p:spPr>
          <a:xfrm>
            <a:off x="1196868" y="487006"/>
            <a:ext cx="10439398" cy="1020762"/>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lt1"/>
              </a:buClr>
              <a:buSzPts val="4000"/>
              <a:buFont typeface="Calibri"/>
              <a:buNone/>
            </a:pPr>
            <a:r>
              <a:rPr lang="en-US" sz="4800" b="1" i="0" u="none" strike="noStrike" cap="none">
                <a:solidFill>
                  <a:schemeClr val="lt1"/>
                </a:solidFill>
                <a:latin typeface="Calibri"/>
                <a:ea typeface="Calibri"/>
                <a:cs typeface="Calibri"/>
                <a:sym typeface="Calibri"/>
              </a:rPr>
              <a:t>Let's Talk About Your Special, Holy Body.</a:t>
            </a:r>
            <a:endParaRPr sz="4000"/>
          </a:p>
        </p:txBody>
      </p:sp>
      <p:sp>
        <p:nvSpPr>
          <p:cNvPr id="1802" name="Google Shape;1802;p57"/>
          <p:cNvSpPr txBox="1">
            <a:spLocks noGrp="1"/>
          </p:cNvSpPr>
          <p:nvPr>
            <p:ph type="ftr" sz="quarter" idx="11"/>
          </p:nvPr>
        </p:nvSpPr>
        <p:spPr>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1803" name="Google Shape;1803;p57"/>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49</a:t>
            </a:fld>
            <a:endParaRPr sz="1200">
              <a:solidFill>
                <a:schemeClr val="lt1"/>
              </a:solidFill>
              <a:latin typeface="Calibri"/>
              <a:ea typeface="Calibri"/>
              <a:cs typeface="Calibri"/>
              <a:sym typeface="Calibri"/>
            </a:endParaRPr>
          </a:p>
        </p:txBody>
      </p:sp>
      <p:sp>
        <p:nvSpPr>
          <p:cNvPr id="1801" name="Google Shape;1801;p57"/>
          <p:cNvSpPr txBox="1">
            <a:spLocks noGrp="1"/>
          </p:cNvSpPr>
          <p:nvPr>
            <p:ph type="body" idx="4294967295"/>
          </p:nvPr>
        </p:nvSpPr>
        <p:spPr>
          <a:xfrm>
            <a:off x="418387" y="2493234"/>
            <a:ext cx="3473697" cy="2320446"/>
          </a:xfrm>
          <a:prstGeom prst="rect">
            <a:avLst/>
          </a:prstGeom>
          <a:noFill/>
          <a:ln>
            <a:noFill/>
          </a:ln>
        </p:spPr>
        <p:txBody>
          <a:bodyPr spcFirstLastPara="1" wrap="square" lIns="91425" tIns="45700" rIns="91425" bIns="45700" anchor="b" anchorCtr="0">
            <a:noAutofit/>
          </a:bodyPr>
          <a:lstStyle/>
          <a:p>
            <a:pPr marL="0" indent="0">
              <a:spcBef>
                <a:spcPts val="0"/>
              </a:spcBef>
              <a:buClr>
                <a:schemeClr val="lt1"/>
              </a:buClr>
              <a:buSzPts val="4000"/>
              <a:buNone/>
            </a:pPr>
            <a:r>
              <a:rPr lang="en-US" sz="3600" b="1">
                <a:solidFill>
                  <a:schemeClr val="lt1"/>
                </a:solidFill>
                <a:latin typeface="Calibri"/>
                <a:cs typeface="Calibri"/>
                <a:sym typeface="Calibri"/>
              </a:rPr>
              <a:t>They aren't</a:t>
            </a:r>
            <a:r>
              <a:rPr lang="en-US" sz="3600" b="1">
                <a:solidFill>
                  <a:schemeClr val="lt1"/>
                </a:solidFill>
                <a:cs typeface="Calibri"/>
              </a:rPr>
              <a:t> dressed to go out with friends. </a:t>
            </a:r>
          </a:p>
        </p:txBody>
      </p:sp>
      <p:pic>
        <p:nvPicPr>
          <p:cNvPr id="1804" name="Google Shape;1804;p57"/>
          <p:cNvPicPr preferRelativeResize="0"/>
          <p:nvPr/>
        </p:nvPicPr>
        <p:blipFill>
          <a:blip r:embed="rId3" cstate="email">
            <a:extLst>
              <a:ext uri="{28A0092B-C50C-407E-A947-70E740481C1C}">
                <a14:useLocalDpi xmlns:a14="http://schemas.microsoft.com/office/drawing/2010/main"/>
              </a:ext>
            </a:extLst>
          </a:blip>
          <a:stretch>
            <a:fillRect/>
          </a:stretch>
        </p:blipFill>
        <p:spPr>
          <a:xfrm>
            <a:off x="3842275" y="1826923"/>
            <a:ext cx="3154950" cy="4435416"/>
          </a:xfrm>
          <a:prstGeom prst="rect">
            <a:avLst/>
          </a:prstGeom>
          <a:noFill/>
          <a:ln>
            <a:noFill/>
          </a:ln>
        </p:spPr>
      </p:pic>
      <p:pic>
        <p:nvPicPr>
          <p:cNvPr id="2" name="Picture 2" descr="A close up of a mans face&#10;&#10;Description generated with high confidence">
            <a:extLst>
              <a:ext uri="{FF2B5EF4-FFF2-40B4-BE49-F238E27FC236}">
                <a16:creationId xmlns="" xmlns:a16="http://schemas.microsoft.com/office/drawing/2014/main" id="{8976EFA1-2D58-46F8-9CF5-EEAE36CD1BD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77581" y="1824651"/>
            <a:ext cx="2997373" cy="4459855"/>
          </a:xfrm>
          <a:prstGeom prst="rect">
            <a:avLst/>
          </a:prstGeom>
        </p:spPr>
      </p:pic>
    </p:spTree>
    <p:extLst>
      <p:ext uri="{BB962C8B-B14F-4D97-AF65-F5344CB8AC3E}">
        <p14:creationId xmlns:p14="http://schemas.microsoft.com/office/powerpoint/2010/main" val="548138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750"/>
                                  </p:stCondLst>
                                  <p:childTnLst>
                                    <p:set>
                                      <p:cBhvr>
                                        <p:cTn id="6" dur="1" fill="hold">
                                          <p:stCondLst>
                                            <p:cond delay="0"/>
                                          </p:stCondLst>
                                        </p:cTn>
                                        <p:tgtEl>
                                          <p:spTgt spid="1801">
                                            <p:txEl>
                                              <p:pRg st="0" end="0"/>
                                            </p:txEl>
                                          </p:spTgt>
                                        </p:tgtEl>
                                        <p:attrNameLst>
                                          <p:attrName>style.visibility</p:attrName>
                                        </p:attrNameLst>
                                      </p:cBhvr>
                                      <p:to>
                                        <p:strVal val="visible"/>
                                      </p:to>
                                    </p:set>
                                    <p:animEffect transition="in" filter="wipe(left)">
                                      <p:cBhvr>
                                        <p:cTn id="7" dur="500"/>
                                        <p:tgtEl>
                                          <p:spTgt spid="180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02"/>
        <p:cNvGrpSpPr/>
        <p:nvPr/>
      </p:nvGrpSpPr>
      <p:grpSpPr>
        <a:xfrm>
          <a:off x="0" y="0"/>
          <a:ext cx="0" cy="0"/>
          <a:chOff x="0" y="0"/>
          <a:chExt cx="0" cy="0"/>
        </a:xfrm>
      </p:grpSpPr>
      <p:sp>
        <p:nvSpPr>
          <p:cNvPr id="1404" name="Google Shape;1404;p15"/>
          <p:cNvSpPr txBox="1">
            <a:spLocks noGrp="1"/>
          </p:cNvSpPr>
          <p:nvPr>
            <p:ph type="ftr" sz="quarter" idx="11"/>
          </p:nvPr>
        </p:nvSpPr>
        <p:spPr>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1405" name="Google Shape;1405;p15"/>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5</a:t>
            </a:fld>
            <a:endParaRPr sz="1200">
              <a:solidFill>
                <a:schemeClr val="lt1"/>
              </a:solidFill>
              <a:latin typeface="Calibri"/>
              <a:ea typeface="Calibri"/>
              <a:cs typeface="Calibri"/>
              <a:sym typeface="Calibri"/>
            </a:endParaRPr>
          </a:p>
        </p:txBody>
      </p:sp>
      <p:pic>
        <p:nvPicPr>
          <p:cNvPr id="13" name="Picture 12">
            <a:extLst>
              <a:ext uri="{FF2B5EF4-FFF2-40B4-BE49-F238E27FC236}">
                <a16:creationId xmlns="" xmlns:a16="http://schemas.microsoft.com/office/drawing/2014/main" id="{372FBC92-8F97-4227-9FC0-2AD3C271574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61012" y="-76200"/>
            <a:ext cx="6551613" cy="6165120"/>
          </a:xfrm>
          <a:prstGeom prst="rect">
            <a:avLst/>
          </a:prstGeom>
        </p:spPr>
      </p:pic>
      <p:sp>
        <p:nvSpPr>
          <p:cNvPr id="1403" name="Google Shape;1403;p15"/>
          <p:cNvSpPr txBox="1">
            <a:spLocks noGrp="1"/>
          </p:cNvSpPr>
          <p:nvPr>
            <p:ph type="body" idx="4294967295"/>
          </p:nvPr>
        </p:nvSpPr>
        <p:spPr>
          <a:xfrm>
            <a:off x="836612" y="1828800"/>
            <a:ext cx="4572000" cy="2438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3600"/>
              <a:buFont typeface="Arial"/>
              <a:buNone/>
            </a:pPr>
            <a:r>
              <a:rPr lang="en-US" sz="5400" b="1" i="0" u="none" strike="noStrike" cap="none">
                <a:solidFill>
                  <a:schemeClr val="lt1"/>
                </a:solidFill>
                <a:latin typeface="Calibri"/>
                <a:ea typeface="Calibri"/>
                <a:cs typeface="Calibri"/>
                <a:sym typeface="Calibri"/>
              </a:rPr>
              <a:t>People Take Care Of Very Special Things.</a:t>
            </a:r>
            <a:endParaRPr sz="4000" b="1"/>
          </a:p>
        </p:txBody>
      </p:sp>
      <p:pic>
        <p:nvPicPr>
          <p:cNvPr id="4" name="Picture 3">
            <a:extLst>
              <a:ext uri="{FF2B5EF4-FFF2-40B4-BE49-F238E27FC236}">
                <a16:creationId xmlns="" xmlns:a16="http://schemas.microsoft.com/office/drawing/2014/main" id="{0DD7AEBE-E8DE-4F6B-A297-83BE7523B0A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37413" y="2546743"/>
            <a:ext cx="2755258" cy="2387889"/>
          </a:xfrm>
          <a:prstGeom prst="rect">
            <a:avLst/>
          </a:prstGeom>
        </p:spPr>
      </p:pic>
    </p:spTree>
    <p:extLst>
      <p:ext uri="{BB962C8B-B14F-4D97-AF65-F5344CB8AC3E}">
        <p14:creationId xmlns:p14="http://schemas.microsoft.com/office/powerpoint/2010/main" val="4287473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250"/>
                                  </p:stCondLst>
                                  <p:childTnLst>
                                    <p:set>
                                      <p:cBhvr>
                                        <p:cTn id="6" dur="1" fill="hold">
                                          <p:stCondLst>
                                            <p:cond delay="0"/>
                                          </p:stCondLst>
                                        </p:cTn>
                                        <p:tgtEl>
                                          <p:spTgt spid="1403">
                                            <p:txEl>
                                              <p:pRg st="0" end="0"/>
                                            </p:txEl>
                                          </p:spTgt>
                                        </p:tgtEl>
                                        <p:attrNameLst>
                                          <p:attrName>style.visibility</p:attrName>
                                        </p:attrNameLst>
                                      </p:cBhvr>
                                      <p:to>
                                        <p:strVal val="visible"/>
                                      </p:to>
                                    </p:set>
                                    <p:animEffect transition="in" filter="fade">
                                      <p:cBhvr>
                                        <p:cTn id="7" dur="1000"/>
                                        <p:tgtEl>
                                          <p:spTgt spid="14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75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799"/>
        <p:cNvGrpSpPr/>
        <p:nvPr/>
      </p:nvGrpSpPr>
      <p:grpSpPr>
        <a:xfrm>
          <a:off x="0" y="0"/>
          <a:ext cx="0" cy="0"/>
          <a:chOff x="0" y="0"/>
          <a:chExt cx="0" cy="0"/>
        </a:xfrm>
      </p:grpSpPr>
      <p:sp>
        <p:nvSpPr>
          <p:cNvPr id="1800" name="Google Shape;1800;p57"/>
          <p:cNvSpPr txBox="1">
            <a:spLocks noGrp="1"/>
          </p:cNvSpPr>
          <p:nvPr>
            <p:ph type="title"/>
          </p:nvPr>
        </p:nvSpPr>
        <p:spPr>
          <a:xfrm>
            <a:off x="1196868" y="487006"/>
            <a:ext cx="10439398" cy="1020762"/>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lt1"/>
              </a:buClr>
              <a:buSzPts val="4000"/>
              <a:buFont typeface="Calibri"/>
              <a:buNone/>
            </a:pPr>
            <a:r>
              <a:rPr lang="en-US" sz="4800" b="1" i="0" u="none" strike="noStrike" cap="none">
                <a:solidFill>
                  <a:schemeClr val="lt1"/>
                </a:solidFill>
                <a:latin typeface="Calibri"/>
                <a:ea typeface="Calibri"/>
                <a:cs typeface="Calibri"/>
                <a:sym typeface="Calibri"/>
              </a:rPr>
              <a:t>Let's Talk About Your Special, Holy Body.</a:t>
            </a:r>
            <a:endParaRPr sz="4000"/>
          </a:p>
        </p:txBody>
      </p:sp>
      <p:sp>
        <p:nvSpPr>
          <p:cNvPr id="1802" name="Google Shape;1802;p57"/>
          <p:cNvSpPr txBox="1">
            <a:spLocks noGrp="1"/>
          </p:cNvSpPr>
          <p:nvPr>
            <p:ph type="ftr" sz="quarter" idx="11"/>
          </p:nvPr>
        </p:nvSpPr>
        <p:spPr>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1803" name="Google Shape;1803;p57"/>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50</a:t>
            </a:fld>
            <a:endParaRPr sz="1200">
              <a:solidFill>
                <a:schemeClr val="lt1"/>
              </a:solidFill>
              <a:latin typeface="Calibri"/>
              <a:ea typeface="Calibri"/>
              <a:cs typeface="Calibri"/>
              <a:sym typeface="Calibri"/>
            </a:endParaRPr>
          </a:p>
        </p:txBody>
      </p:sp>
      <p:sp>
        <p:nvSpPr>
          <p:cNvPr id="1801" name="Google Shape;1801;p57"/>
          <p:cNvSpPr txBox="1">
            <a:spLocks noGrp="1"/>
          </p:cNvSpPr>
          <p:nvPr>
            <p:ph type="body" idx="4294967295"/>
          </p:nvPr>
        </p:nvSpPr>
        <p:spPr>
          <a:xfrm>
            <a:off x="418387" y="1990027"/>
            <a:ext cx="3071236" cy="3139954"/>
          </a:xfrm>
          <a:prstGeom prst="rect">
            <a:avLst/>
          </a:prstGeom>
          <a:noFill/>
          <a:ln>
            <a:noFill/>
          </a:ln>
        </p:spPr>
        <p:txBody>
          <a:bodyPr spcFirstLastPara="1" wrap="square" lIns="91425" tIns="45700" rIns="91425" bIns="45700" anchor="b" anchorCtr="0">
            <a:noAutofit/>
          </a:bodyPr>
          <a:lstStyle/>
          <a:p>
            <a:pPr marL="0" indent="0">
              <a:spcBef>
                <a:spcPts val="0"/>
              </a:spcBef>
              <a:buClr>
                <a:schemeClr val="lt1"/>
              </a:buClr>
              <a:buSzPts val="4000"/>
              <a:buNone/>
            </a:pPr>
            <a:r>
              <a:rPr lang="en-US" sz="3600" b="1">
                <a:solidFill>
                  <a:schemeClr val="lt1"/>
                </a:solidFill>
                <a:latin typeface="Calibri"/>
                <a:cs typeface="Calibri"/>
                <a:sym typeface="Calibri"/>
              </a:rPr>
              <a:t>But their </a:t>
            </a:r>
            <a:r>
              <a:rPr lang="en-US" sz="3600" b="1">
                <a:solidFill>
                  <a:schemeClr val="lt1"/>
                </a:solidFill>
                <a:cs typeface="Calibri"/>
              </a:rPr>
              <a:t>clothes still cover the most special and private parts of their body.</a:t>
            </a:r>
          </a:p>
        </p:txBody>
      </p:sp>
      <p:pic>
        <p:nvPicPr>
          <p:cNvPr id="1804" name="Google Shape;1804;p57"/>
          <p:cNvPicPr preferRelativeResize="0"/>
          <p:nvPr/>
        </p:nvPicPr>
        <p:blipFill>
          <a:blip r:embed="rId3" cstate="email">
            <a:extLst>
              <a:ext uri="{28A0092B-C50C-407E-A947-70E740481C1C}">
                <a14:useLocalDpi xmlns:a14="http://schemas.microsoft.com/office/drawing/2010/main"/>
              </a:ext>
            </a:extLst>
          </a:blip>
          <a:stretch>
            <a:fillRect/>
          </a:stretch>
        </p:blipFill>
        <p:spPr>
          <a:xfrm>
            <a:off x="3842275" y="1826923"/>
            <a:ext cx="3154950" cy="4435416"/>
          </a:xfrm>
          <a:prstGeom prst="rect">
            <a:avLst/>
          </a:prstGeom>
          <a:noFill/>
          <a:ln>
            <a:noFill/>
          </a:ln>
        </p:spPr>
      </p:pic>
      <p:pic>
        <p:nvPicPr>
          <p:cNvPr id="2" name="Picture 2" descr="A close up of a mans face&#10;&#10;Description generated with high confidence">
            <a:extLst>
              <a:ext uri="{FF2B5EF4-FFF2-40B4-BE49-F238E27FC236}">
                <a16:creationId xmlns="" xmlns:a16="http://schemas.microsoft.com/office/drawing/2014/main" id="{8976EFA1-2D58-46F8-9CF5-EEAE36CD1BD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77581" y="1824651"/>
            <a:ext cx="2997373" cy="4459855"/>
          </a:xfrm>
          <a:prstGeom prst="rect">
            <a:avLst/>
          </a:prstGeom>
        </p:spPr>
      </p:pic>
    </p:spTree>
    <p:extLst>
      <p:ext uri="{BB962C8B-B14F-4D97-AF65-F5344CB8AC3E}">
        <p14:creationId xmlns:p14="http://schemas.microsoft.com/office/powerpoint/2010/main" val="2739662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750"/>
                                  </p:stCondLst>
                                  <p:childTnLst>
                                    <p:set>
                                      <p:cBhvr>
                                        <p:cTn id="6" dur="1" fill="hold">
                                          <p:stCondLst>
                                            <p:cond delay="0"/>
                                          </p:stCondLst>
                                        </p:cTn>
                                        <p:tgtEl>
                                          <p:spTgt spid="1801">
                                            <p:txEl>
                                              <p:pRg st="0" end="0"/>
                                            </p:txEl>
                                          </p:spTgt>
                                        </p:tgtEl>
                                        <p:attrNameLst>
                                          <p:attrName>style.visibility</p:attrName>
                                        </p:attrNameLst>
                                      </p:cBhvr>
                                      <p:to>
                                        <p:strVal val="visible"/>
                                      </p:to>
                                    </p:set>
                                    <p:animEffect transition="in" filter="wipe(left)">
                                      <p:cBhvr>
                                        <p:cTn id="7" dur="500"/>
                                        <p:tgtEl>
                                          <p:spTgt spid="180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799"/>
        <p:cNvGrpSpPr/>
        <p:nvPr/>
      </p:nvGrpSpPr>
      <p:grpSpPr>
        <a:xfrm>
          <a:off x="0" y="0"/>
          <a:ext cx="0" cy="0"/>
          <a:chOff x="0" y="0"/>
          <a:chExt cx="0" cy="0"/>
        </a:xfrm>
      </p:grpSpPr>
      <p:sp>
        <p:nvSpPr>
          <p:cNvPr id="1800" name="Google Shape;1800;p57"/>
          <p:cNvSpPr txBox="1">
            <a:spLocks noGrp="1"/>
          </p:cNvSpPr>
          <p:nvPr>
            <p:ph type="title"/>
          </p:nvPr>
        </p:nvSpPr>
        <p:spPr>
          <a:xfrm>
            <a:off x="1196868" y="487006"/>
            <a:ext cx="10439398" cy="1020762"/>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lt1"/>
              </a:buClr>
              <a:buSzPts val="4000"/>
              <a:buFont typeface="Calibri"/>
              <a:buNone/>
            </a:pPr>
            <a:r>
              <a:rPr lang="en-US" sz="4800" b="1" i="0" u="none" strike="noStrike" cap="none">
                <a:solidFill>
                  <a:schemeClr val="lt1"/>
                </a:solidFill>
                <a:latin typeface="Calibri"/>
                <a:ea typeface="Calibri"/>
                <a:cs typeface="Calibri"/>
                <a:sym typeface="Calibri"/>
              </a:rPr>
              <a:t>Let's Talk About Your Special, Holy Body.</a:t>
            </a:r>
            <a:endParaRPr sz="4000"/>
          </a:p>
        </p:txBody>
      </p:sp>
      <p:sp>
        <p:nvSpPr>
          <p:cNvPr id="1802" name="Google Shape;1802;p57"/>
          <p:cNvSpPr txBox="1">
            <a:spLocks noGrp="1"/>
          </p:cNvSpPr>
          <p:nvPr>
            <p:ph type="ftr" sz="quarter" idx="11"/>
          </p:nvPr>
        </p:nvSpPr>
        <p:spPr>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1803" name="Google Shape;1803;p57"/>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51</a:t>
            </a:fld>
            <a:endParaRPr sz="1200">
              <a:solidFill>
                <a:schemeClr val="lt1"/>
              </a:solidFill>
              <a:latin typeface="Calibri"/>
              <a:ea typeface="Calibri"/>
              <a:cs typeface="Calibri"/>
              <a:sym typeface="Calibri"/>
            </a:endParaRPr>
          </a:p>
        </p:txBody>
      </p:sp>
      <p:sp>
        <p:nvSpPr>
          <p:cNvPr id="1801" name="Google Shape;1801;p57"/>
          <p:cNvSpPr txBox="1">
            <a:spLocks noGrp="1"/>
          </p:cNvSpPr>
          <p:nvPr>
            <p:ph type="body" idx="4294967295"/>
          </p:nvPr>
        </p:nvSpPr>
        <p:spPr>
          <a:xfrm>
            <a:off x="305154" y="1965334"/>
            <a:ext cx="3358708" cy="3830067"/>
          </a:xfrm>
          <a:prstGeom prst="rect">
            <a:avLst/>
          </a:prstGeom>
          <a:noFill/>
          <a:ln>
            <a:noFill/>
          </a:ln>
        </p:spPr>
        <p:txBody>
          <a:bodyPr spcFirstLastPara="1" wrap="square" lIns="91425" tIns="45700" rIns="91425" bIns="45700" anchor="b" anchorCtr="0">
            <a:noAutofit/>
          </a:bodyPr>
          <a:lstStyle/>
          <a:p>
            <a:pPr>
              <a:buClr>
                <a:schemeClr val="lt1"/>
              </a:buClr>
              <a:buSzPts val="4000"/>
              <a:buNone/>
            </a:pPr>
            <a:r>
              <a:rPr lang="en-US" sz="3600" b="1">
                <a:solidFill>
                  <a:schemeClr val="lt1"/>
                </a:solidFill>
                <a:latin typeface="Calibri"/>
                <a:cs typeface="Calibri"/>
                <a:sym typeface="Calibri"/>
              </a:rPr>
              <a:t>   </a:t>
            </a:r>
            <a:r>
              <a:rPr lang="en-US" sz="3200" b="1">
                <a:solidFill>
                  <a:schemeClr val="lt1"/>
                </a:solidFill>
                <a:latin typeface="Calibri"/>
                <a:cs typeface="Calibri"/>
                <a:sym typeface="Calibri"/>
              </a:rPr>
              <a:t>The People Who </a:t>
            </a:r>
            <a:r>
              <a:rPr lang="en-US" sz="3200" b="1">
                <a:solidFill>
                  <a:schemeClr val="lt1"/>
                </a:solidFill>
                <a:cs typeface="Calibri"/>
              </a:rPr>
              <a:t>Love You Want To Make Sure Your Private Body Parts Are Safe and Respecte</a:t>
            </a:r>
            <a:r>
              <a:rPr lang="en-US" sz="3600" b="1">
                <a:solidFill>
                  <a:schemeClr val="lt1"/>
                </a:solidFill>
                <a:cs typeface="Calibri"/>
              </a:rPr>
              <a:t>d.</a:t>
            </a:r>
            <a:endParaRPr lang="en-US">
              <a:solidFill>
                <a:schemeClr val="lt1"/>
              </a:solidFill>
              <a:cs typeface="Calibri"/>
            </a:endParaRPr>
          </a:p>
        </p:txBody>
      </p:sp>
      <p:pic>
        <p:nvPicPr>
          <p:cNvPr id="1804" name="Google Shape;1804;p57"/>
          <p:cNvPicPr preferRelativeResize="0"/>
          <p:nvPr/>
        </p:nvPicPr>
        <p:blipFill>
          <a:blip r:embed="rId3" cstate="email">
            <a:extLst>
              <a:ext uri="{28A0092B-C50C-407E-A947-70E740481C1C}">
                <a14:useLocalDpi xmlns:a14="http://schemas.microsoft.com/office/drawing/2010/main"/>
              </a:ext>
            </a:extLst>
          </a:blip>
          <a:stretch>
            <a:fillRect/>
          </a:stretch>
        </p:blipFill>
        <p:spPr>
          <a:xfrm>
            <a:off x="3842275" y="1826923"/>
            <a:ext cx="3154950" cy="4435416"/>
          </a:xfrm>
          <a:prstGeom prst="rect">
            <a:avLst/>
          </a:prstGeom>
          <a:noFill/>
          <a:ln>
            <a:noFill/>
          </a:ln>
        </p:spPr>
      </p:pic>
      <p:pic>
        <p:nvPicPr>
          <p:cNvPr id="2" name="Picture 2" descr="A close up of a mans face&#10;&#10;Description generated with high confidence">
            <a:extLst>
              <a:ext uri="{FF2B5EF4-FFF2-40B4-BE49-F238E27FC236}">
                <a16:creationId xmlns="" xmlns:a16="http://schemas.microsoft.com/office/drawing/2014/main" id="{8976EFA1-2D58-46F8-9CF5-EEAE36CD1BD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77581" y="1824651"/>
            <a:ext cx="2997373" cy="4459855"/>
          </a:xfrm>
          <a:prstGeom prst="rect">
            <a:avLst/>
          </a:prstGeom>
        </p:spPr>
      </p:pic>
    </p:spTree>
    <p:extLst>
      <p:ext uri="{BB962C8B-B14F-4D97-AF65-F5344CB8AC3E}">
        <p14:creationId xmlns:p14="http://schemas.microsoft.com/office/powerpoint/2010/main" val="3234383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750"/>
                                  </p:stCondLst>
                                  <p:childTnLst>
                                    <p:set>
                                      <p:cBhvr>
                                        <p:cTn id="6" dur="1" fill="hold">
                                          <p:stCondLst>
                                            <p:cond delay="0"/>
                                          </p:stCondLst>
                                        </p:cTn>
                                        <p:tgtEl>
                                          <p:spTgt spid="1801">
                                            <p:txEl>
                                              <p:pRg st="0" end="0"/>
                                            </p:txEl>
                                          </p:spTgt>
                                        </p:tgtEl>
                                        <p:attrNameLst>
                                          <p:attrName>style.visibility</p:attrName>
                                        </p:attrNameLst>
                                      </p:cBhvr>
                                      <p:to>
                                        <p:strVal val="visible"/>
                                      </p:to>
                                    </p:set>
                                    <p:animEffect transition="in" filter="wipe(left)">
                                      <p:cBhvr>
                                        <p:cTn id="7" dur="500"/>
                                        <p:tgtEl>
                                          <p:spTgt spid="180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799"/>
        <p:cNvGrpSpPr/>
        <p:nvPr/>
      </p:nvGrpSpPr>
      <p:grpSpPr>
        <a:xfrm>
          <a:off x="0" y="0"/>
          <a:ext cx="0" cy="0"/>
          <a:chOff x="0" y="0"/>
          <a:chExt cx="0" cy="0"/>
        </a:xfrm>
      </p:grpSpPr>
      <p:sp>
        <p:nvSpPr>
          <p:cNvPr id="1800" name="Google Shape;1800;p57"/>
          <p:cNvSpPr txBox="1">
            <a:spLocks noGrp="1"/>
          </p:cNvSpPr>
          <p:nvPr>
            <p:ph type="title"/>
          </p:nvPr>
        </p:nvSpPr>
        <p:spPr>
          <a:xfrm>
            <a:off x="1196868" y="487006"/>
            <a:ext cx="10439398" cy="1020762"/>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lt1"/>
              </a:buClr>
              <a:buSzPts val="4000"/>
              <a:buFont typeface="Calibri"/>
              <a:buNone/>
            </a:pPr>
            <a:r>
              <a:rPr lang="en-US" sz="4800" b="1" i="0" u="none" strike="noStrike" cap="none">
                <a:solidFill>
                  <a:schemeClr val="lt1"/>
                </a:solidFill>
                <a:latin typeface="Calibri"/>
                <a:ea typeface="Calibri"/>
                <a:cs typeface="Calibri"/>
                <a:sym typeface="Calibri"/>
              </a:rPr>
              <a:t>Let's Talk About Your Special, Holy Body.</a:t>
            </a:r>
            <a:endParaRPr sz="4000"/>
          </a:p>
        </p:txBody>
      </p:sp>
      <p:sp>
        <p:nvSpPr>
          <p:cNvPr id="1802" name="Google Shape;1802;p57"/>
          <p:cNvSpPr txBox="1">
            <a:spLocks noGrp="1"/>
          </p:cNvSpPr>
          <p:nvPr>
            <p:ph type="ftr" sz="quarter" idx="11"/>
          </p:nvPr>
        </p:nvSpPr>
        <p:spPr>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1803" name="Google Shape;1803;p57"/>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52</a:t>
            </a:fld>
            <a:endParaRPr sz="1200">
              <a:solidFill>
                <a:schemeClr val="lt1"/>
              </a:solidFill>
              <a:latin typeface="Calibri"/>
              <a:ea typeface="Calibri"/>
              <a:cs typeface="Calibri"/>
              <a:sym typeface="Calibri"/>
            </a:endParaRPr>
          </a:p>
        </p:txBody>
      </p:sp>
      <p:sp>
        <p:nvSpPr>
          <p:cNvPr id="1801" name="Google Shape;1801;p57"/>
          <p:cNvSpPr txBox="1">
            <a:spLocks noGrp="1"/>
          </p:cNvSpPr>
          <p:nvPr>
            <p:ph type="body" idx="4294967295"/>
          </p:nvPr>
        </p:nvSpPr>
        <p:spPr>
          <a:xfrm>
            <a:off x="305154" y="1965334"/>
            <a:ext cx="3358708" cy="3657539"/>
          </a:xfrm>
          <a:prstGeom prst="rect">
            <a:avLst/>
          </a:prstGeom>
          <a:noFill/>
          <a:ln>
            <a:noFill/>
          </a:ln>
        </p:spPr>
        <p:txBody>
          <a:bodyPr spcFirstLastPara="1" wrap="square" lIns="91425" tIns="45700" rIns="91425" bIns="45700" anchor="b" anchorCtr="0">
            <a:noAutofit/>
          </a:bodyPr>
          <a:lstStyle/>
          <a:p>
            <a:pPr marL="0" indent="0">
              <a:spcBef>
                <a:spcPts val="0"/>
              </a:spcBef>
              <a:buClr>
                <a:schemeClr val="lt1"/>
              </a:buClr>
              <a:buSzPts val="4000"/>
              <a:buNone/>
            </a:pPr>
            <a:r>
              <a:rPr lang="en-US" sz="4000" b="1">
                <a:solidFill>
                  <a:schemeClr val="lt1"/>
                </a:solidFill>
                <a:latin typeface="Calibri"/>
                <a:cs typeface="Calibri"/>
                <a:sym typeface="Calibri"/>
              </a:rPr>
              <a:t>YOU </a:t>
            </a:r>
            <a:r>
              <a:rPr lang="en-US" sz="3200" b="1">
                <a:solidFill>
                  <a:schemeClr val="lt1"/>
                </a:solidFill>
                <a:latin typeface="Calibri"/>
                <a:cs typeface="Calibri"/>
                <a:sym typeface="Calibri"/>
              </a:rPr>
              <a:t>Have The </a:t>
            </a:r>
            <a:r>
              <a:rPr lang="en-US" sz="3200" b="1">
                <a:solidFill>
                  <a:schemeClr val="lt1"/>
                </a:solidFill>
                <a:cs typeface="Calibri"/>
              </a:rPr>
              <a:t>Right To Make Sure </a:t>
            </a:r>
            <a:endParaRPr lang="en-US" sz="3200">
              <a:solidFill>
                <a:schemeClr val="lt1"/>
              </a:solidFill>
              <a:cs typeface="Calibri"/>
            </a:endParaRPr>
          </a:p>
          <a:p>
            <a:pPr marL="0" indent="0">
              <a:spcBef>
                <a:spcPts val="0"/>
              </a:spcBef>
              <a:buClr>
                <a:schemeClr val="lt1"/>
              </a:buClr>
              <a:buSzPts val="4000"/>
              <a:buNone/>
            </a:pPr>
            <a:r>
              <a:rPr lang="en-US" sz="3200" b="1">
                <a:solidFill>
                  <a:schemeClr val="lt1"/>
                </a:solidFill>
                <a:cs typeface="Calibri"/>
              </a:rPr>
              <a:t>YOUR Body &amp; </a:t>
            </a:r>
            <a:endParaRPr lang="en-US" sz="3200">
              <a:solidFill>
                <a:schemeClr val="lt1"/>
              </a:solidFill>
              <a:cs typeface="Calibri"/>
            </a:endParaRPr>
          </a:p>
          <a:p>
            <a:pPr marL="0" indent="0">
              <a:spcBef>
                <a:spcPts val="0"/>
              </a:spcBef>
              <a:buClr>
                <a:schemeClr val="lt1"/>
              </a:buClr>
              <a:buSzPts val="4000"/>
              <a:buNone/>
            </a:pPr>
            <a:r>
              <a:rPr lang="en-US" sz="3200" b="1">
                <a:solidFill>
                  <a:schemeClr val="lt1"/>
                </a:solidFill>
                <a:cs typeface="Calibri"/>
              </a:rPr>
              <a:t>YOUR Private Body Parts Are Safe &amp; Respected.</a:t>
            </a:r>
            <a:endParaRPr lang="en-US" sz="3200">
              <a:solidFill>
                <a:schemeClr val="lt1"/>
              </a:solidFill>
            </a:endParaRPr>
          </a:p>
        </p:txBody>
      </p:sp>
      <p:pic>
        <p:nvPicPr>
          <p:cNvPr id="1804" name="Google Shape;1804;p57"/>
          <p:cNvPicPr preferRelativeResize="0"/>
          <p:nvPr/>
        </p:nvPicPr>
        <p:blipFill>
          <a:blip r:embed="rId3" cstate="email">
            <a:extLst>
              <a:ext uri="{28A0092B-C50C-407E-A947-70E740481C1C}">
                <a14:useLocalDpi xmlns:a14="http://schemas.microsoft.com/office/drawing/2010/main"/>
              </a:ext>
            </a:extLst>
          </a:blip>
          <a:stretch>
            <a:fillRect/>
          </a:stretch>
        </p:blipFill>
        <p:spPr>
          <a:xfrm>
            <a:off x="3842275" y="1826923"/>
            <a:ext cx="3154950" cy="4435416"/>
          </a:xfrm>
          <a:prstGeom prst="rect">
            <a:avLst/>
          </a:prstGeom>
          <a:noFill/>
          <a:ln>
            <a:noFill/>
          </a:ln>
        </p:spPr>
      </p:pic>
      <p:pic>
        <p:nvPicPr>
          <p:cNvPr id="2" name="Picture 2" descr="A close up of a mans face&#10;&#10;Description generated with high confidence">
            <a:extLst>
              <a:ext uri="{FF2B5EF4-FFF2-40B4-BE49-F238E27FC236}">
                <a16:creationId xmlns="" xmlns:a16="http://schemas.microsoft.com/office/drawing/2014/main" id="{8976EFA1-2D58-46F8-9CF5-EEAE36CD1BD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77581" y="1824651"/>
            <a:ext cx="2997373" cy="4459855"/>
          </a:xfrm>
          <a:prstGeom prst="rect">
            <a:avLst/>
          </a:prstGeom>
        </p:spPr>
      </p:pic>
    </p:spTree>
    <p:extLst>
      <p:ext uri="{BB962C8B-B14F-4D97-AF65-F5344CB8AC3E}">
        <p14:creationId xmlns:p14="http://schemas.microsoft.com/office/powerpoint/2010/main" val="71042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750"/>
                                  </p:stCondLst>
                                  <p:childTnLst>
                                    <p:set>
                                      <p:cBhvr>
                                        <p:cTn id="6" dur="1" fill="hold">
                                          <p:stCondLst>
                                            <p:cond delay="0"/>
                                          </p:stCondLst>
                                        </p:cTn>
                                        <p:tgtEl>
                                          <p:spTgt spid="1801">
                                            <p:txEl>
                                              <p:pRg st="0" end="0"/>
                                            </p:txEl>
                                          </p:spTgt>
                                        </p:tgtEl>
                                        <p:attrNameLst>
                                          <p:attrName>style.visibility</p:attrName>
                                        </p:attrNameLst>
                                      </p:cBhvr>
                                      <p:to>
                                        <p:strVal val="visible"/>
                                      </p:to>
                                    </p:set>
                                    <p:animEffect transition="in" filter="wipe(left)">
                                      <p:cBhvr>
                                        <p:cTn id="7" dur="500"/>
                                        <p:tgtEl>
                                          <p:spTgt spid="180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750"/>
                                  </p:stCondLst>
                                  <p:childTnLst>
                                    <p:set>
                                      <p:cBhvr>
                                        <p:cTn id="11" dur="1" fill="hold">
                                          <p:stCondLst>
                                            <p:cond delay="0"/>
                                          </p:stCondLst>
                                        </p:cTn>
                                        <p:tgtEl>
                                          <p:spTgt spid="1801">
                                            <p:txEl>
                                              <p:pRg st="1" end="1"/>
                                            </p:txEl>
                                          </p:spTgt>
                                        </p:tgtEl>
                                        <p:attrNameLst>
                                          <p:attrName>style.visibility</p:attrName>
                                        </p:attrNameLst>
                                      </p:cBhvr>
                                      <p:to>
                                        <p:strVal val="visible"/>
                                      </p:to>
                                    </p:set>
                                    <p:animEffect transition="in" filter="wipe(left)">
                                      <p:cBhvr>
                                        <p:cTn id="12" dur="500"/>
                                        <p:tgtEl>
                                          <p:spTgt spid="180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750"/>
                                  </p:stCondLst>
                                  <p:childTnLst>
                                    <p:set>
                                      <p:cBhvr>
                                        <p:cTn id="16" dur="1" fill="hold">
                                          <p:stCondLst>
                                            <p:cond delay="0"/>
                                          </p:stCondLst>
                                        </p:cTn>
                                        <p:tgtEl>
                                          <p:spTgt spid="1801">
                                            <p:txEl>
                                              <p:pRg st="2" end="2"/>
                                            </p:txEl>
                                          </p:spTgt>
                                        </p:tgtEl>
                                        <p:attrNameLst>
                                          <p:attrName>style.visibility</p:attrName>
                                        </p:attrNameLst>
                                      </p:cBhvr>
                                      <p:to>
                                        <p:strVal val="visible"/>
                                      </p:to>
                                    </p:set>
                                    <p:animEffect transition="in" filter="wipe(left)">
                                      <p:cBhvr>
                                        <p:cTn id="17" dur="500"/>
                                        <p:tgtEl>
                                          <p:spTgt spid="180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799"/>
        <p:cNvGrpSpPr/>
        <p:nvPr/>
      </p:nvGrpSpPr>
      <p:grpSpPr>
        <a:xfrm>
          <a:off x="0" y="0"/>
          <a:ext cx="0" cy="0"/>
          <a:chOff x="0" y="0"/>
          <a:chExt cx="0" cy="0"/>
        </a:xfrm>
      </p:grpSpPr>
      <p:sp>
        <p:nvSpPr>
          <p:cNvPr id="1800" name="Google Shape;1800;p57"/>
          <p:cNvSpPr txBox="1">
            <a:spLocks noGrp="1"/>
          </p:cNvSpPr>
          <p:nvPr>
            <p:ph type="title"/>
          </p:nvPr>
        </p:nvSpPr>
        <p:spPr>
          <a:xfrm>
            <a:off x="1196868" y="487006"/>
            <a:ext cx="10439398" cy="1020762"/>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lt1"/>
              </a:buClr>
              <a:buSzPts val="4000"/>
              <a:buFont typeface="Calibri"/>
              <a:buNone/>
            </a:pPr>
            <a:r>
              <a:rPr lang="en-US" sz="4800" b="1" i="0" u="none" strike="noStrike" cap="none">
                <a:solidFill>
                  <a:schemeClr val="lt1"/>
                </a:solidFill>
                <a:latin typeface="Calibri"/>
                <a:ea typeface="Calibri"/>
                <a:cs typeface="Calibri"/>
                <a:sym typeface="Calibri"/>
              </a:rPr>
              <a:t>Let's Talk About Your Special, Holy Body.</a:t>
            </a:r>
            <a:endParaRPr sz="4000"/>
          </a:p>
        </p:txBody>
      </p:sp>
      <p:sp>
        <p:nvSpPr>
          <p:cNvPr id="1802" name="Google Shape;1802;p57"/>
          <p:cNvSpPr txBox="1">
            <a:spLocks noGrp="1"/>
          </p:cNvSpPr>
          <p:nvPr>
            <p:ph type="ftr" sz="quarter" idx="11"/>
          </p:nvPr>
        </p:nvSpPr>
        <p:spPr>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1803" name="Google Shape;1803;p57"/>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53</a:t>
            </a:fld>
            <a:endParaRPr sz="1200">
              <a:solidFill>
                <a:schemeClr val="lt1"/>
              </a:solidFill>
              <a:latin typeface="Calibri"/>
              <a:ea typeface="Calibri"/>
              <a:cs typeface="Calibri"/>
              <a:sym typeface="Calibri"/>
            </a:endParaRPr>
          </a:p>
        </p:txBody>
      </p:sp>
      <p:sp>
        <p:nvSpPr>
          <p:cNvPr id="1801" name="Google Shape;1801;p57"/>
          <p:cNvSpPr txBox="1">
            <a:spLocks noGrp="1"/>
          </p:cNvSpPr>
          <p:nvPr>
            <p:ph type="body" idx="4294967295"/>
          </p:nvPr>
        </p:nvSpPr>
        <p:spPr>
          <a:xfrm>
            <a:off x="276846" y="2319280"/>
            <a:ext cx="3358708" cy="3657539"/>
          </a:xfrm>
          <a:prstGeom prst="rect">
            <a:avLst/>
          </a:prstGeom>
          <a:noFill/>
          <a:ln>
            <a:noFill/>
          </a:ln>
        </p:spPr>
        <p:txBody>
          <a:bodyPr spcFirstLastPara="1" wrap="square" lIns="91425" tIns="45700" rIns="91425" bIns="45700" anchor="b" anchorCtr="0">
            <a:noAutofit/>
          </a:bodyPr>
          <a:lstStyle/>
          <a:p>
            <a:pPr marL="0" indent="0">
              <a:spcBef>
                <a:spcPts val="0"/>
              </a:spcBef>
              <a:buClr>
                <a:schemeClr val="lt1"/>
              </a:buClr>
              <a:buSzPts val="4000"/>
              <a:buNone/>
            </a:pPr>
            <a:r>
              <a:rPr lang="en-US" sz="3200" b="1">
                <a:solidFill>
                  <a:schemeClr val="lt1"/>
                </a:solidFill>
                <a:latin typeface="Calibri"/>
                <a:cs typeface="Calibri"/>
                <a:sym typeface="Calibri"/>
              </a:rPr>
              <a:t>There's A Lot You </a:t>
            </a:r>
            <a:r>
              <a:rPr lang="en-US" sz="3200" b="1">
                <a:solidFill>
                  <a:schemeClr val="lt1"/>
                </a:solidFill>
                <a:cs typeface="Calibri"/>
              </a:rPr>
              <a:t>Can Do To Make Sure </a:t>
            </a:r>
            <a:endParaRPr lang="en-US" sz="3200">
              <a:solidFill>
                <a:schemeClr val="lt1"/>
              </a:solidFill>
              <a:cs typeface="Calibri"/>
            </a:endParaRPr>
          </a:p>
          <a:p>
            <a:pPr marL="0" indent="0">
              <a:spcBef>
                <a:spcPts val="1200"/>
              </a:spcBef>
              <a:buClr>
                <a:schemeClr val="lt1"/>
              </a:buClr>
              <a:buSzPts val="4000"/>
              <a:buNone/>
            </a:pPr>
            <a:r>
              <a:rPr lang="en-US" sz="3200" b="1">
                <a:solidFill>
                  <a:schemeClr val="lt1"/>
                </a:solidFill>
                <a:cs typeface="Calibri"/>
              </a:rPr>
              <a:t>Your Body &amp; Your Private Body Parts Are</a:t>
            </a:r>
            <a:endParaRPr lang="en-US" sz="3200">
              <a:solidFill>
                <a:schemeClr val="lt1"/>
              </a:solidFill>
              <a:cs typeface="Calibri"/>
            </a:endParaRPr>
          </a:p>
          <a:p>
            <a:pPr marL="0" indent="0">
              <a:spcBef>
                <a:spcPts val="1200"/>
              </a:spcBef>
              <a:buClr>
                <a:schemeClr val="lt1"/>
              </a:buClr>
              <a:buSzPts val="4000"/>
              <a:buNone/>
            </a:pPr>
            <a:r>
              <a:rPr lang="en-US" sz="3200" b="1" u="sng">
                <a:solidFill>
                  <a:schemeClr val="lt1"/>
                </a:solidFill>
                <a:cs typeface="Calibri"/>
              </a:rPr>
              <a:t>Safe</a:t>
            </a:r>
            <a:r>
              <a:rPr lang="en-US" sz="3200" b="1">
                <a:solidFill>
                  <a:schemeClr val="lt1"/>
                </a:solidFill>
                <a:cs typeface="Calibri"/>
              </a:rPr>
              <a:t> &amp; </a:t>
            </a:r>
            <a:r>
              <a:rPr lang="en-US" sz="3200" b="1" u="sng">
                <a:solidFill>
                  <a:schemeClr val="lt1"/>
                </a:solidFill>
                <a:cs typeface="Calibri"/>
              </a:rPr>
              <a:t>Respected</a:t>
            </a:r>
            <a:r>
              <a:rPr lang="en-US" sz="3200" b="1">
                <a:solidFill>
                  <a:schemeClr val="lt1"/>
                </a:solidFill>
                <a:cs typeface="Calibri"/>
              </a:rPr>
              <a:t>.</a:t>
            </a:r>
            <a:endParaRPr lang="en-US" sz="3200">
              <a:solidFill>
                <a:schemeClr val="lt1"/>
              </a:solidFill>
              <a:cs typeface="Calibri"/>
            </a:endParaRPr>
          </a:p>
          <a:p>
            <a:pPr marL="0" indent="0">
              <a:spcBef>
                <a:spcPts val="0"/>
              </a:spcBef>
              <a:buClr>
                <a:schemeClr val="lt1"/>
              </a:buClr>
              <a:buSzPts val="4000"/>
              <a:buNone/>
            </a:pPr>
            <a:endParaRPr lang="en-US" sz="3200" b="1">
              <a:solidFill>
                <a:schemeClr val="lt1"/>
              </a:solidFill>
              <a:cs typeface="Calibri"/>
            </a:endParaRPr>
          </a:p>
        </p:txBody>
      </p:sp>
      <p:pic>
        <p:nvPicPr>
          <p:cNvPr id="1804" name="Google Shape;1804;p57"/>
          <p:cNvPicPr preferRelativeResize="0"/>
          <p:nvPr/>
        </p:nvPicPr>
        <p:blipFill>
          <a:blip r:embed="rId3" cstate="email">
            <a:extLst>
              <a:ext uri="{28A0092B-C50C-407E-A947-70E740481C1C}">
                <a14:useLocalDpi xmlns:a14="http://schemas.microsoft.com/office/drawing/2010/main"/>
              </a:ext>
            </a:extLst>
          </a:blip>
          <a:stretch>
            <a:fillRect/>
          </a:stretch>
        </p:blipFill>
        <p:spPr>
          <a:xfrm>
            <a:off x="3842275" y="1826923"/>
            <a:ext cx="3154950" cy="4435416"/>
          </a:xfrm>
          <a:prstGeom prst="rect">
            <a:avLst/>
          </a:prstGeom>
          <a:noFill/>
          <a:ln>
            <a:noFill/>
          </a:ln>
        </p:spPr>
      </p:pic>
      <p:pic>
        <p:nvPicPr>
          <p:cNvPr id="2" name="Picture 2" descr="A close up of a mans face&#10;&#10;Description generated with high confidence">
            <a:extLst>
              <a:ext uri="{FF2B5EF4-FFF2-40B4-BE49-F238E27FC236}">
                <a16:creationId xmlns="" xmlns:a16="http://schemas.microsoft.com/office/drawing/2014/main" id="{8976EFA1-2D58-46F8-9CF5-EEAE36CD1BD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77581" y="1824651"/>
            <a:ext cx="2997373" cy="4459855"/>
          </a:xfrm>
          <a:prstGeom prst="rect">
            <a:avLst/>
          </a:prstGeom>
        </p:spPr>
      </p:pic>
    </p:spTree>
    <p:extLst>
      <p:ext uri="{BB962C8B-B14F-4D97-AF65-F5344CB8AC3E}">
        <p14:creationId xmlns:p14="http://schemas.microsoft.com/office/powerpoint/2010/main" val="3437383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750"/>
                                  </p:stCondLst>
                                  <p:childTnLst>
                                    <p:set>
                                      <p:cBhvr>
                                        <p:cTn id="6" dur="1" fill="hold">
                                          <p:stCondLst>
                                            <p:cond delay="0"/>
                                          </p:stCondLst>
                                        </p:cTn>
                                        <p:tgtEl>
                                          <p:spTgt spid="1801">
                                            <p:txEl>
                                              <p:pRg st="0" end="0"/>
                                            </p:txEl>
                                          </p:spTgt>
                                        </p:tgtEl>
                                        <p:attrNameLst>
                                          <p:attrName>style.visibility</p:attrName>
                                        </p:attrNameLst>
                                      </p:cBhvr>
                                      <p:to>
                                        <p:strVal val="visible"/>
                                      </p:to>
                                    </p:set>
                                    <p:animEffect transition="in" filter="wipe(left)">
                                      <p:cBhvr>
                                        <p:cTn id="7" dur="500"/>
                                        <p:tgtEl>
                                          <p:spTgt spid="180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750"/>
                                  </p:stCondLst>
                                  <p:childTnLst>
                                    <p:set>
                                      <p:cBhvr>
                                        <p:cTn id="11" dur="1" fill="hold">
                                          <p:stCondLst>
                                            <p:cond delay="0"/>
                                          </p:stCondLst>
                                        </p:cTn>
                                        <p:tgtEl>
                                          <p:spTgt spid="1801">
                                            <p:txEl>
                                              <p:pRg st="1" end="1"/>
                                            </p:txEl>
                                          </p:spTgt>
                                        </p:tgtEl>
                                        <p:attrNameLst>
                                          <p:attrName>style.visibility</p:attrName>
                                        </p:attrNameLst>
                                      </p:cBhvr>
                                      <p:to>
                                        <p:strVal val="visible"/>
                                      </p:to>
                                    </p:set>
                                    <p:animEffect transition="in" filter="wipe(left)">
                                      <p:cBhvr>
                                        <p:cTn id="12" dur="500"/>
                                        <p:tgtEl>
                                          <p:spTgt spid="180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750"/>
                                  </p:stCondLst>
                                  <p:childTnLst>
                                    <p:set>
                                      <p:cBhvr>
                                        <p:cTn id="16" dur="1" fill="hold">
                                          <p:stCondLst>
                                            <p:cond delay="0"/>
                                          </p:stCondLst>
                                        </p:cTn>
                                        <p:tgtEl>
                                          <p:spTgt spid="1801">
                                            <p:txEl>
                                              <p:pRg st="2" end="2"/>
                                            </p:txEl>
                                          </p:spTgt>
                                        </p:tgtEl>
                                        <p:attrNameLst>
                                          <p:attrName>style.visibility</p:attrName>
                                        </p:attrNameLst>
                                      </p:cBhvr>
                                      <p:to>
                                        <p:strVal val="visible"/>
                                      </p:to>
                                    </p:set>
                                    <p:animEffect transition="in" filter="wipe(left)">
                                      <p:cBhvr>
                                        <p:cTn id="17" dur="500"/>
                                        <p:tgtEl>
                                          <p:spTgt spid="180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C444B38-0716-4F56-AACF-B7F3ED59C425}"/>
              </a:ext>
            </a:extLst>
          </p:cNvPr>
          <p:cNvSpPr>
            <a:spLocks noGrp="1"/>
          </p:cNvSpPr>
          <p:nvPr>
            <p:ph type="title"/>
          </p:nvPr>
        </p:nvSpPr>
        <p:spPr/>
        <p:txBody>
          <a:bodyPr>
            <a:normAutofit/>
          </a:bodyPr>
          <a:lstStyle/>
          <a:p>
            <a:r>
              <a:rPr lang="en-US" sz="5400" b="1"/>
              <a:t>You Can Say: </a:t>
            </a:r>
          </a:p>
        </p:txBody>
      </p:sp>
      <p:sp>
        <p:nvSpPr>
          <p:cNvPr id="3" name="Footer Placeholder 2">
            <a:extLst>
              <a:ext uri="{FF2B5EF4-FFF2-40B4-BE49-F238E27FC236}">
                <a16:creationId xmlns="" xmlns:a16="http://schemas.microsoft.com/office/drawing/2014/main" id="{DF9C9E3F-61A8-4AA5-A395-C9A2428466F7}"/>
              </a:ext>
            </a:extLst>
          </p:cNvPr>
          <p:cNvSpPr>
            <a:spLocks noGrp="1"/>
          </p:cNvSpPr>
          <p:nvPr>
            <p:ph type="ftr" sz="quarter" idx="11"/>
          </p:nvPr>
        </p:nvSpPr>
        <p:spPr/>
        <p:txBody>
          <a:bodyPr/>
          <a:lstStyle/>
          <a:p>
            <a:r>
              <a:rPr lang="en-US"/>
              <a:t>The kNOw Program - (C) Monica Pope 2018 All Rights Reserved</a:t>
            </a:r>
          </a:p>
        </p:txBody>
      </p:sp>
      <p:sp>
        <p:nvSpPr>
          <p:cNvPr id="4" name="Slide Number Placeholder 3">
            <a:extLst>
              <a:ext uri="{FF2B5EF4-FFF2-40B4-BE49-F238E27FC236}">
                <a16:creationId xmlns="" xmlns:a16="http://schemas.microsoft.com/office/drawing/2014/main" id="{B2C4D44D-F05D-4ED2-AAE9-DBE1E67AF75D}"/>
              </a:ext>
            </a:extLst>
          </p:cNvPr>
          <p:cNvSpPr>
            <a:spLocks noGrp="1"/>
          </p:cNvSpPr>
          <p:nvPr>
            <p:ph type="sldNum" sz="quarter" idx="12"/>
          </p:nvPr>
        </p:nvSpPr>
        <p:spPr/>
        <p:txBody>
          <a:bodyPr/>
          <a:lstStyle/>
          <a:p>
            <a:fld id="{25BA54BD-C84D-46CE-8B72-31BFB26ABA43}" type="slidenum">
              <a:rPr lang="en-US" smtClean="0"/>
              <a:t>54</a:t>
            </a:fld>
            <a:endParaRPr lang="en-US"/>
          </a:p>
        </p:txBody>
      </p:sp>
      <p:grpSp>
        <p:nvGrpSpPr>
          <p:cNvPr id="11" name="Group 10">
            <a:extLst>
              <a:ext uri="{FF2B5EF4-FFF2-40B4-BE49-F238E27FC236}">
                <a16:creationId xmlns="" xmlns:a16="http://schemas.microsoft.com/office/drawing/2014/main" id="{95273F22-8C47-4836-B139-B1BE1169D7FE}"/>
              </a:ext>
            </a:extLst>
          </p:cNvPr>
          <p:cNvGrpSpPr/>
          <p:nvPr/>
        </p:nvGrpSpPr>
        <p:grpSpPr>
          <a:xfrm>
            <a:off x="988673" y="1447872"/>
            <a:ext cx="4267200" cy="4800600"/>
            <a:chOff x="989012" y="1447800"/>
            <a:chExt cx="4267200" cy="4800600"/>
          </a:xfrm>
        </p:grpSpPr>
        <p:pic>
          <p:nvPicPr>
            <p:cNvPr id="6" name="Picture 5">
              <a:extLst>
                <a:ext uri="{FF2B5EF4-FFF2-40B4-BE49-F238E27FC236}">
                  <a16:creationId xmlns="" xmlns:a16="http://schemas.microsoft.com/office/drawing/2014/main" id="{55A844B1-9620-4F1D-A842-96789708026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89012" y="1447800"/>
              <a:ext cx="4267200" cy="4267200"/>
            </a:xfrm>
            <a:prstGeom prst="rect">
              <a:avLst/>
            </a:prstGeom>
          </p:spPr>
        </p:pic>
        <p:pic>
          <p:nvPicPr>
            <p:cNvPr id="8" name="Picture 7">
              <a:extLst>
                <a:ext uri="{FF2B5EF4-FFF2-40B4-BE49-F238E27FC236}">
                  <a16:creationId xmlns="" xmlns:a16="http://schemas.microsoft.com/office/drawing/2014/main" id="{4A644AFA-4314-4A43-BA61-E6AB7C794D6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03412" y="3429000"/>
              <a:ext cx="2819400" cy="2819400"/>
            </a:xfrm>
            <a:prstGeom prst="rect">
              <a:avLst/>
            </a:prstGeom>
          </p:spPr>
        </p:pic>
      </p:grpSp>
      <p:sp>
        <p:nvSpPr>
          <p:cNvPr id="9" name="TextBox 8">
            <a:extLst>
              <a:ext uri="{FF2B5EF4-FFF2-40B4-BE49-F238E27FC236}">
                <a16:creationId xmlns="" xmlns:a16="http://schemas.microsoft.com/office/drawing/2014/main" id="{56038542-F656-453A-91A4-97002CCE05B5}"/>
              </a:ext>
            </a:extLst>
          </p:cNvPr>
          <p:cNvSpPr txBox="1"/>
          <p:nvPr/>
        </p:nvSpPr>
        <p:spPr>
          <a:xfrm>
            <a:off x="5564116" y="1994096"/>
            <a:ext cx="5029200" cy="2308324"/>
          </a:xfrm>
          <a:prstGeom prst="rect">
            <a:avLst/>
          </a:prstGeom>
          <a:noFill/>
        </p:spPr>
        <p:txBody>
          <a:bodyPr wrap="square" rtlCol="0" anchor="t">
            <a:spAutoFit/>
          </a:bodyPr>
          <a:lstStyle/>
          <a:p>
            <a:pPr>
              <a:lnSpc>
                <a:spcPct val="90000"/>
              </a:lnSpc>
            </a:pPr>
            <a:r>
              <a:rPr lang="en-US" sz="4000" b="1"/>
              <a:t>"I Have Boundaries. My Private Body Parts Will Be Safe &amp; Respected."</a:t>
            </a:r>
          </a:p>
        </p:txBody>
      </p:sp>
      <p:sp>
        <p:nvSpPr>
          <p:cNvPr id="10" name="TextBox 9">
            <a:extLst>
              <a:ext uri="{FF2B5EF4-FFF2-40B4-BE49-F238E27FC236}">
                <a16:creationId xmlns="" xmlns:a16="http://schemas.microsoft.com/office/drawing/2014/main" id="{46D144A1-9D7B-4D7E-BC58-B27C635AAA44}"/>
              </a:ext>
            </a:extLst>
          </p:cNvPr>
          <p:cNvSpPr txBox="1"/>
          <p:nvPr/>
        </p:nvSpPr>
        <p:spPr>
          <a:xfrm>
            <a:off x="6026937" y="4453441"/>
            <a:ext cx="5486400" cy="1311128"/>
          </a:xfrm>
          <a:prstGeom prst="rect">
            <a:avLst/>
          </a:prstGeom>
          <a:noFill/>
        </p:spPr>
        <p:txBody>
          <a:bodyPr wrap="square" rtlCol="0">
            <a:spAutoFit/>
          </a:bodyPr>
          <a:lstStyle/>
          <a:p>
            <a:pPr>
              <a:lnSpc>
                <a:spcPct val="90000"/>
              </a:lnSpc>
            </a:pPr>
            <a:r>
              <a:rPr lang="en-US" sz="4000" b="1"/>
              <a:t>You Can Even Say That </a:t>
            </a:r>
            <a:r>
              <a:rPr lang="en-US" sz="4800" b="1" u="sng"/>
              <a:t>Loudly</a:t>
            </a:r>
            <a:r>
              <a:rPr lang="en-US" sz="4000" b="1"/>
              <a:t>. </a:t>
            </a:r>
          </a:p>
        </p:txBody>
      </p:sp>
    </p:spTree>
    <p:extLst>
      <p:ext uri="{BB962C8B-B14F-4D97-AF65-F5344CB8AC3E}">
        <p14:creationId xmlns:p14="http://schemas.microsoft.com/office/powerpoint/2010/main" val="310575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25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50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fade">
                                      <p:cBhvr>
                                        <p:cTn id="13" dur="1000"/>
                                        <p:tgtEl>
                                          <p:spTgt spid="9">
                                            <p:txEl>
                                              <p:pRg st="0" end="0"/>
                                            </p:txEl>
                                          </p:spTgt>
                                        </p:tgtEl>
                                      </p:cBhvr>
                                    </p:animEffect>
                                    <p:anim calcmode="lin" valueType="num">
                                      <p:cBhvr>
                                        <p:cTn id="14"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1000"/>
                                  </p:stCondLst>
                                  <p:childTnLst>
                                    <p:set>
                                      <p:cBhvr>
                                        <p:cTn id="19" dur="1" fill="hold">
                                          <p:stCondLst>
                                            <p:cond delay="0"/>
                                          </p:stCondLst>
                                        </p:cTn>
                                        <p:tgtEl>
                                          <p:spTgt spid="10">
                                            <p:txEl>
                                              <p:pRg st="0" end="0"/>
                                            </p:txEl>
                                          </p:spTgt>
                                        </p:tgtEl>
                                        <p:attrNameLst>
                                          <p:attrName>style.visibility</p:attrName>
                                        </p:attrNameLst>
                                      </p:cBhvr>
                                      <p:to>
                                        <p:strVal val="visible"/>
                                      </p:to>
                                    </p:set>
                                    <p:anim calcmode="lin" valueType="num">
                                      <p:cBhvr>
                                        <p:cTn id="20" dur="10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21" dur="1000" fill="hold"/>
                                        <p:tgtEl>
                                          <p:spTgt spid="10">
                                            <p:txEl>
                                              <p:pRg st="0" end="0"/>
                                            </p:txEl>
                                          </p:spTgt>
                                        </p:tgtEl>
                                        <p:attrNameLst>
                                          <p:attrName>ppt_h</p:attrName>
                                        </p:attrNameLst>
                                      </p:cBhvr>
                                      <p:tavLst>
                                        <p:tav tm="0">
                                          <p:val>
                                            <p:fltVal val="0"/>
                                          </p:val>
                                        </p:tav>
                                        <p:tav tm="100000">
                                          <p:val>
                                            <p:strVal val="#ppt_h"/>
                                          </p:val>
                                        </p:tav>
                                      </p:tavLst>
                                    </p:anim>
                                    <p:anim calcmode="lin" valueType="num">
                                      <p:cBhvr>
                                        <p:cTn id="22" dur="1000" fill="hold"/>
                                        <p:tgtEl>
                                          <p:spTgt spid="10">
                                            <p:txEl>
                                              <p:pRg st="0" end="0"/>
                                            </p:txEl>
                                          </p:spTgt>
                                        </p:tgtEl>
                                        <p:attrNameLst>
                                          <p:attrName>style.rotation</p:attrName>
                                        </p:attrNameLst>
                                      </p:cBhvr>
                                      <p:tavLst>
                                        <p:tav tm="0">
                                          <p:val>
                                            <p:fltVal val="90"/>
                                          </p:val>
                                        </p:tav>
                                        <p:tav tm="100000">
                                          <p:val>
                                            <p:fltVal val="0"/>
                                          </p:val>
                                        </p:tav>
                                      </p:tavLst>
                                    </p:anim>
                                    <p:animEffect transition="in" filter="fade">
                                      <p:cBhvr>
                                        <p:cTn id="23" dur="1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C444B38-0716-4F56-AACF-B7F3ED59C425}"/>
              </a:ext>
            </a:extLst>
          </p:cNvPr>
          <p:cNvSpPr>
            <a:spLocks noGrp="1"/>
          </p:cNvSpPr>
          <p:nvPr>
            <p:ph type="title"/>
          </p:nvPr>
        </p:nvSpPr>
        <p:spPr/>
        <p:txBody>
          <a:bodyPr>
            <a:normAutofit/>
          </a:bodyPr>
          <a:lstStyle/>
          <a:p>
            <a:r>
              <a:rPr lang="en-US" sz="5400" b="1"/>
              <a:t>You Can Say: </a:t>
            </a:r>
          </a:p>
        </p:txBody>
      </p:sp>
      <p:sp>
        <p:nvSpPr>
          <p:cNvPr id="3" name="Footer Placeholder 2">
            <a:extLst>
              <a:ext uri="{FF2B5EF4-FFF2-40B4-BE49-F238E27FC236}">
                <a16:creationId xmlns="" xmlns:a16="http://schemas.microsoft.com/office/drawing/2014/main" id="{DF9C9E3F-61A8-4AA5-A395-C9A2428466F7}"/>
              </a:ext>
            </a:extLst>
          </p:cNvPr>
          <p:cNvSpPr>
            <a:spLocks noGrp="1"/>
          </p:cNvSpPr>
          <p:nvPr>
            <p:ph type="ftr" sz="quarter" idx="11"/>
          </p:nvPr>
        </p:nvSpPr>
        <p:spPr/>
        <p:txBody>
          <a:bodyPr/>
          <a:lstStyle/>
          <a:p>
            <a:r>
              <a:rPr lang="en-US"/>
              <a:t>The kNOw Program - (C) Monica Pope 2018 All Rights Reserved</a:t>
            </a:r>
          </a:p>
        </p:txBody>
      </p:sp>
      <p:sp>
        <p:nvSpPr>
          <p:cNvPr id="4" name="Slide Number Placeholder 3">
            <a:extLst>
              <a:ext uri="{FF2B5EF4-FFF2-40B4-BE49-F238E27FC236}">
                <a16:creationId xmlns="" xmlns:a16="http://schemas.microsoft.com/office/drawing/2014/main" id="{B2C4D44D-F05D-4ED2-AAE9-DBE1E67AF75D}"/>
              </a:ext>
            </a:extLst>
          </p:cNvPr>
          <p:cNvSpPr>
            <a:spLocks noGrp="1"/>
          </p:cNvSpPr>
          <p:nvPr>
            <p:ph type="sldNum" sz="quarter" idx="12"/>
          </p:nvPr>
        </p:nvSpPr>
        <p:spPr/>
        <p:txBody>
          <a:bodyPr/>
          <a:lstStyle/>
          <a:p>
            <a:fld id="{25BA54BD-C84D-46CE-8B72-31BFB26ABA43}" type="slidenum">
              <a:rPr lang="en-US" smtClean="0"/>
              <a:t>55</a:t>
            </a:fld>
            <a:endParaRPr lang="en-US"/>
          </a:p>
        </p:txBody>
      </p:sp>
      <p:grpSp>
        <p:nvGrpSpPr>
          <p:cNvPr id="11" name="Group 10">
            <a:extLst>
              <a:ext uri="{FF2B5EF4-FFF2-40B4-BE49-F238E27FC236}">
                <a16:creationId xmlns="" xmlns:a16="http://schemas.microsoft.com/office/drawing/2014/main" id="{95273F22-8C47-4836-B139-B1BE1169D7FE}"/>
              </a:ext>
            </a:extLst>
          </p:cNvPr>
          <p:cNvGrpSpPr/>
          <p:nvPr/>
        </p:nvGrpSpPr>
        <p:grpSpPr>
          <a:xfrm>
            <a:off x="989012" y="1447800"/>
            <a:ext cx="4267200" cy="4800600"/>
            <a:chOff x="989012" y="1447800"/>
            <a:chExt cx="4267200" cy="4800600"/>
          </a:xfrm>
        </p:grpSpPr>
        <p:pic>
          <p:nvPicPr>
            <p:cNvPr id="6" name="Picture 5">
              <a:extLst>
                <a:ext uri="{FF2B5EF4-FFF2-40B4-BE49-F238E27FC236}">
                  <a16:creationId xmlns="" xmlns:a16="http://schemas.microsoft.com/office/drawing/2014/main" id="{55A844B1-9620-4F1D-A842-96789708026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89012" y="1447800"/>
              <a:ext cx="4267200" cy="4267200"/>
            </a:xfrm>
            <a:prstGeom prst="rect">
              <a:avLst/>
            </a:prstGeom>
          </p:spPr>
        </p:pic>
        <p:pic>
          <p:nvPicPr>
            <p:cNvPr id="8" name="Picture 7">
              <a:extLst>
                <a:ext uri="{FF2B5EF4-FFF2-40B4-BE49-F238E27FC236}">
                  <a16:creationId xmlns="" xmlns:a16="http://schemas.microsoft.com/office/drawing/2014/main" id="{4A644AFA-4314-4A43-BA61-E6AB7C794D6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03412" y="3429000"/>
              <a:ext cx="2819400" cy="2819400"/>
            </a:xfrm>
            <a:prstGeom prst="rect">
              <a:avLst/>
            </a:prstGeom>
          </p:spPr>
        </p:pic>
      </p:grpSp>
      <p:sp>
        <p:nvSpPr>
          <p:cNvPr id="9" name="TextBox 8">
            <a:extLst>
              <a:ext uri="{FF2B5EF4-FFF2-40B4-BE49-F238E27FC236}">
                <a16:creationId xmlns="" xmlns:a16="http://schemas.microsoft.com/office/drawing/2014/main" id="{56038542-F656-453A-91A4-97002CCE05B5}"/>
              </a:ext>
            </a:extLst>
          </p:cNvPr>
          <p:cNvSpPr txBox="1"/>
          <p:nvPr/>
        </p:nvSpPr>
        <p:spPr>
          <a:xfrm>
            <a:off x="5564116" y="1866675"/>
            <a:ext cx="5486400" cy="2308324"/>
          </a:xfrm>
          <a:prstGeom prst="rect">
            <a:avLst/>
          </a:prstGeom>
          <a:noFill/>
        </p:spPr>
        <p:txBody>
          <a:bodyPr wrap="square" rtlCol="0" anchor="t">
            <a:spAutoFit/>
          </a:bodyPr>
          <a:lstStyle/>
          <a:p>
            <a:pPr>
              <a:lnSpc>
                <a:spcPct val="90000"/>
              </a:lnSpc>
            </a:pPr>
            <a:r>
              <a:rPr lang="en-US" sz="4000" b="1"/>
              <a:t>"My Private Body Parts Will Be Safe &amp; Respected. No Touching. No Looking."</a:t>
            </a:r>
          </a:p>
        </p:txBody>
      </p:sp>
      <p:sp>
        <p:nvSpPr>
          <p:cNvPr id="10" name="TextBox 9">
            <a:extLst>
              <a:ext uri="{FF2B5EF4-FFF2-40B4-BE49-F238E27FC236}">
                <a16:creationId xmlns="" xmlns:a16="http://schemas.microsoft.com/office/drawing/2014/main" id="{46D144A1-9D7B-4D7E-BC58-B27C635AAA44}"/>
              </a:ext>
            </a:extLst>
          </p:cNvPr>
          <p:cNvSpPr txBox="1"/>
          <p:nvPr/>
        </p:nvSpPr>
        <p:spPr>
          <a:xfrm>
            <a:off x="5772162" y="4439283"/>
            <a:ext cx="5486400" cy="1311128"/>
          </a:xfrm>
          <a:prstGeom prst="rect">
            <a:avLst/>
          </a:prstGeom>
          <a:noFill/>
        </p:spPr>
        <p:txBody>
          <a:bodyPr wrap="square" rtlCol="0">
            <a:spAutoFit/>
          </a:bodyPr>
          <a:lstStyle/>
          <a:p>
            <a:pPr>
              <a:lnSpc>
                <a:spcPct val="90000"/>
              </a:lnSpc>
            </a:pPr>
            <a:r>
              <a:rPr lang="en-US" sz="4000" b="1"/>
              <a:t>You Can Even Say That </a:t>
            </a:r>
            <a:r>
              <a:rPr lang="en-US" sz="4800" b="1" u="sng"/>
              <a:t>Loudly</a:t>
            </a:r>
            <a:r>
              <a:rPr lang="en-US" sz="4000" b="1"/>
              <a:t>. </a:t>
            </a:r>
          </a:p>
        </p:txBody>
      </p:sp>
    </p:spTree>
    <p:extLst>
      <p:ext uri="{BB962C8B-B14F-4D97-AF65-F5344CB8AC3E}">
        <p14:creationId xmlns:p14="http://schemas.microsoft.com/office/powerpoint/2010/main" val="2567613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50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mph" presetSubtype="0" fill="hold" grpId="0" nodeType="clickEffect">
                                  <p:stCondLst>
                                    <p:cond delay="0"/>
                                  </p:stCondLst>
                                  <p:childTnLst>
                                    <p:animScale>
                                      <p:cBhvr>
                                        <p:cTn id="13" dur="2000" fill="hold"/>
                                        <p:tgtEl>
                                          <p:spTgt spid="1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FD14E0C9-212B-4E41-80E7-D3FCA9E41F75}"/>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53E58526-A114-4ABF-9122-2E6560046075}"/>
              </a:ext>
            </a:extLst>
          </p:cNvPr>
          <p:cNvSpPr>
            <a:spLocks noGrp="1"/>
          </p:cNvSpPr>
          <p:nvPr>
            <p:ph type="sldNum" sz="quarter" idx="12"/>
          </p:nvPr>
        </p:nvSpPr>
        <p:spPr/>
        <p:txBody>
          <a:bodyPr/>
          <a:lstStyle/>
          <a:p>
            <a:fld id="{25BA54BD-C84D-46CE-8B72-31BFB26ABA43}" type="slidenum">
              <a:rPr lang="en-US" smtClean="0"/>
              <a:t>56</a:t>
            </a:fld>
            <a:endParaRPr lang="en-US"/>
          </a:p>
        </p:txBody>
      </p:sp>
      <p:sp>
        <p:nvSpPr>
          <p:cNvPr id="4" name="TextBox 3">
            <a:extLst>
              <a:ext uri="{FF2B5EF4-FFF2-40B4-BE49-F238E27FC236}">
                <a16:creationId xmlns="" xmlns:a16="http://schemas.microsoft.com/office/drawing/2014/main" id="{EDE8B5EB-A319-4EA0-817C-EC0DFECBAC94}"/>
              </a:ext>
            </a:extLst>
          </p:cNvPr>
          <p:cNvSpPr txBox="1"/>
          <p:nvPr/>
        </p:nvSpPr>
        <p:spPr>
          <a:xfrm>
            <a:off x="608012" y="381000"/>
            <a:ext cx="4724399" cy="5576911"/>
          </a:xfrm>
          <a:prstGeom prst="rect">
            <a:avLst/>
          </a:prstGeom>
          <a:noFill/>
        </p:spPr>
        <p:txBody>
          <a:bodyPr wrap="square" rtlCol="0" anchor="t">
            <a:spAutoFit/>
          </a:bodyPr>
          <a:lstStyle/>
          <a:p>
            <a:pPr>
              <a:lnSpc>
                <a:spcPct val="90000"/>
              </a:lnSpc>
            </a:pPr>
            <a:r>
              <a:rPr lang="en-US" sz="3600" b="1"/>
              <a:t>Your Body Is Special. If For Some Reason, Your Body Needs Special Care, Someone Who Loves You Can Help.</a:t>
            </a:r>
          </a:p>
          <a:p>
            <a:pPr>
              <a:lnSpc>
                <a:spcPct val="90000"/>
              </a:lnSpc>
            </a:pPr>
            <a:r>
              <a:rPr lang="en-US" sz="3600" b="1"/>
              <a:t>A Doctor or a Nurse Can Help You, Too.</a:t>
            </a:r>
            <a:endParaRPr lang="en-US" sz="3600" b="1">
              <a:cs typeface="Calibri"/>
            </a:endParaRPr>
          </a:p>
          <a:p>
            <a:pPr>
              <a:lnSpc>
                <a:spcPct val="90000"/>
              </a:lnSpc>
            </a:pPr>
            <a:endParaRPr lang="en-US" sz="3600" b="1"/>
          </a:p>
          <a:p>
            <a:pPr>
              <a:lnSpc>
                <a:spcPct val="90000"/>
              </a:lnSpc>
            </a:pPr>
            <a:r>
              <a:rPr lang="en-US" sz="3600" b="1"/>
              <a:t>You Can Talk About This With The Adults Who Love &amp; Care For You.</a:t>
            </a:r>
          </a:p>
        </p:txBody>
      </p:sp>
      <p:pic>
        <p:nvPicPr>
          <p:cNvPr id="6" name="Picture 5">
            <a:extLst>
              <a:ext uri="{FF2B5EF4-FFF2-40B4-BE49-F238E27FC236}">
                <a16:creationId xmlns="" xmlns:a16="http://schemas.microsoft.com/office/drawing/2014/main" id="{4322D33C-ABF9-4BDD-9F13-74BD56DC57D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61212" y="381000"/>
            <a:ext cx="3962400" cy="5827058"/>
          </a:xfrm>
          <a:prstGeom prst="rect">
            <a:avLst/>
          </a:prstGeom>
        </p:spPr>
      </p:pic>
    </p:spTree>
    <p:extLst>
      <p:ext uri="{BB962C8B-B14F-4D97-AF65-F5344CB8AC3E}">
        <p14:creationId xmlns:p14="http://schemas.microsoft.com/office/powerpoint/2010/main" val="4269302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466328A3-8B44-41F2-9F95-71F52B336F2A}"/>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2BAE6ABB-2CC6-4756-A8D6-175B76A34160}"/>
              </a:ext>
            </a:extLst>
          </p:cNvPr>
          <p:cNvSpPr>
            <a:spLocks noGrp="1"/>
          </p:cNvSpPr>
          <p:nvPr>
            <p:ph type="sldNum" sz="quarter" idx="12"/>
          </p:nvPr>
        </p:nvSpPr>
        <p:spPr/>
        <p:txBody>
          <a:bodyPr/>
          <a:lstStyle/>
          <a:p>
            <a:fld id="{25BA54BD-C84D-46CE-8B72-31BFB26ABA43}" type="slidenum">
              <a:rPr lang="en-US"/>
              <a:t>57</a:t>
            </a:fld>
            <a:endParaRPr lang="en-US"/>
          </a:p>
        </p:txBody>
      </p:sp>
      <p:sp>
        <p:nvSpPr>
          <p:cNvPr id="5" name="TextBox 4">
            <a:extLst>
              <a:ext uri="{FF2B5EF4-FFF2-40B4-BE49-F238E27FC236}">
                <a16:creationId xmlns="" xmlns:a16="http://schemas.microsoft.com/office/drawing/2014/main" id="{E19C722F-AD5D-4087-BE05-6038473016A1}"/>
              </a:ext>
            </a:extLst>
          </p:cNvPr>
          <p:cNvSpPr txBox="1"/>
          <p:nvPr/>
        </p:nvSpPr>
        <p:spPr>
          <a:xfrm>
            <a:off x="711767" y="609512"/>
            <a:ext cx="4599557" cy="58539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pPr>
            <a:r>
              <a:rPr lang="en-US" sz="3200">
                <a:cs typeface="Segoe UI"/>
              </a:rPr>
              <a:t>Think again of an adult who cares for you, and who cares about your feelings. Think of an adult who wants to keep you safe from harm.  Think of an adult who respects the privacy and holiness of your body.    ​</a:t>
            </a:r>
            <a:r>
              <a:rPr lang="en-US" sz="3200">
                <a:cs typeface="Calibri"/>
              </a:rPr>
              <a:t/>
            </a:r>
            <a:br>
              <a:rPr lang="en-US" sz="3200">
                <a:cs typeface="Calibri"/>
              </a:rPr>
            </a:br>
            <a:r>
              <a:rPr lang="en-US" sz="3200">
                <a:cs typeface="Segoe UI"/>
              </a:rPr>
              <a:t>​</a:t>
            </a:r>
            <a:endParaRPr lang="en-US" sz="3200">
              <a:latin typeface="Segoe UI"/>
              <a:cs typeface="Segoe UI"/>
            </a:endParaRPr>
          </a:p>
          <a:p>
            <a:pPr>
              <a:lnSpc>
                <a:spcPct val="90000"/>
              </a:lnSpc>
            </a:pPr>
            <a:r>
              <a:rPr lang="en-US" sz="3200">
                <a:cs typeface="Segoe UI"/>
              </a:rPr>
              <a:t>Think in your mind--​</a:t>
            </a:r>
            <a:r>
              <a:rPr lang="en-US" sz="3200">
                <a:cs typeface="Calibri"/>
              </a:rPr>
              <a:t/>
            </a:r>
            <a:br>
              <a:rPr lang="en-US" sz="3200">
                <a:cs typeface="Calibri"/>
              </a:rPr>
            </a:br>
            <a:r>
              <a:rPr lang="en-US" sz="3200">
                <a:cs typeface="Segoe UI"/>
              </a:rPr>
              <a:t>who is that person?</a:t>
            </a:r>
            <a:r>
              <a:rPr lang="en-US" sz="3200">
                <a:cs typeface="Calibri"/>
              </a:rPr>
              <a:t>  </a:t>
            </a:r>
          </a:p>
        </p:txBody>
      </p:sp>
      <p:pic>
        <p:nvPicPr>
          <p:cNvPr id="7" name="Picture 6" descr="A picture containing person, indoor, sitting, wall&#10;&#10;Description generated with very high confidence">
            <a:extLst>
              <a:ext uri="{FF2B5EF4-FFF2-40B4-BE49-F238E27FC236}">
                <a16:creationId xmlns="" xmlns:a16="http://schemas.microsoft.com/office/drawing/2014/main" id="{363FE127-1F54-4501-A6A0-39DF4A7C695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86800" y="1324166"/>
            <a:ext cx="5924404" cy="3949461"/>
          </a:xfrm>
          <a:prstGeom prst="rect">
            <a:avLst/>
          </a:prstGeom>
        </p:spPr>
      </p:pic>
    </p:spTree>
    <p:extLst>
      <p:ext uri="{BB962C8B-B14F-4D97-AF65-F5344CB8AC3E}">
        <p14:creationId xmlns:p14="http://schemas.microsoft.com/office/powerpoint/2010/main" val="773252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466328A3-8B44-41F2-9F95-71F52B336F2A}"/>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2BAE6ABB-2CC6-4756-A8D6-175B76A34160}"/>
              </a:ext>
            </a:extLst>
          </p:cNvPr>
          <p:cNvSpPr>
            <a:spLocks noGrp="1"/>
          </p:cNvSpPr>
          <p:nvPr>
            <p:ph type="sldNum" sz="quarter" idx="12"/>
          </p:nvPr>
        </p:nvSpPr>
        <p:spPr/>
        <p:txBody>
          <a:bodyPr/>
          <a:lstStyle/>
          <a:p>
            <a:fld id="{25BA54BD-C84D-46CE-8B72-31BFB26ABA43}" type="slidenum">
              <a:rPr lang="en-US"/>
              <a:t>58</a:t>
            </a:fld>
            <a:endParaRPr lang="en-US"/>
          </a:p>
        </p:txBody>
      </p:sp>
      <p:sp>
        <p:nvSpPr>
          <p:cNvPr id="5" name="TextBox 4">
            <a:extLst>
              <a:ext uri="{FF2B5EF4-FFF2-40B4-BE49-F238E27FC236}">
                <a16:creationId xmlns="" xmlns:a16="http://schemas.microsoft.com/office/drawing/2014/main" id="{E19C722F-AD5D-4087-BE05-6038473016A1}"/>
              </a:ext>
            </a:extLst>
          </p:cNvPr>
          <p:cNvSpPr txBox="1"/>
          <p:nvPr/>
        </p:nvSpPr>
        <p:spPr>
          <a:xfrm>
            <a:off x="825000" y="2591612"/>
            <a:ext cx="4326459" cy="15204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cs typeface="Segoe UI"/>
              </a:rPr>
              <a:t>That is an adult you can trust.</a:t>
            </a:r>
            <a:endParaRPr lang="en-US" sz="3200">
              <a:latin typeface="Calibri"/>
              <a:cs typeface="Calibri"/>
            </a:endParaRPr>
          </a:p>
          <a:p>
            <a:pPr>
              <a:lnSpc>
                <a:spcPct val="90000"/>
              </a:lnSpc>
            </a:pPr>
            <a:endParaRPr lang="en-US" sz="3200">
              <a:cs typeface="Calibri"/>
            </a:endParaRPr>
          </a:p>
        </p:txBody>
      </p:sp>
      <p:pic>
        <p:nvPicPr>
          <p:cNvPr id="7" name="Picture 6" descr="A picture containing person, indoor, sitting, wall&#10;&#10;Description generated with very high confidence">
            <a:extLst>
              <a:ext uri="{FF2B5EF4-FFF2-40B4-BE49-F238E27FC236}">
                <a16:creationId xmlns="" xmlns:a16="http://schemas.microsoft.com/office/drawing/2014/main" id="{363FE127-1F54-4501-A6A0-39DF4A7C695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05558" y="1295850"/>
            <a:ext cx="5924404" cy="3949461"/>
          </a:xfrm>
          <a:prstGeom prst="rect">
            <a:avLst/>
          </a:prstGeom>
        </p:spPr>
      </p:pic>
    </p:spTree>
    <p:extLst>
      <p:ext uri="{BB962C8B-B14F-4D97-AF65-F5344CB8AC3E}">
        <p14:creationId xmlns:p14="http://schemas.microsoft.com/office/powerpoint/2010/main" val="2619867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FD14E0C9-212B-4E41-80E7-D3FCA9E41F75}"/>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53E58526-A114-4ABF-9122-2E6560046075}"/>
              </a:ext>
            </a:extLst>
          </p:cNvPr>
          <p:cNvSpPr>
            <a:spLocks noGrp="1"/>
          </p:cNvSpPr>
          <p:nvPr>
            <p:ph type="sldNum" sz="quarter" idx="12"/>
          </p:nvPr>
        </p:nvSpPr>
        <p:spPr/>
        <p:txBody>
          <a:bodyPr/>
          <a:lstStyle/>
          <a:p>
            <a:fld id="{25BA54BD-C84D-46CE-8B72-31BFB26ABA43}" type="slidenum">
              <a:rPr lang="en-US" smtClean="0"/>
              <a:t>59</a:t>
            </a:fld>
            <a:endParaRPr lang="en-US"/>
          </a:p>
        </p:txBody>
      </p:sp>
      <p:sp>
        <p:nvSpPr>
          <p:cNvPr id="4" name="TextBox 3">
            <a:extLst>
              <a:ext uri="{FF2B5EF4-FFF2-40B4-BE49-F238E27FC236}">
                <a16:creationId xmlns="" xmlns:a16="http://schemas.microsoft.com/office/drawing/2014/main" id="{EDE8B5EB-A319-4EA0-817C-EC0DFECBAC94}"/>
              </a:ext>
            </a:extLst>
          </p:cNvPr>
          <p:cNvSpPr txBox="1"/>
          <p:nvPr/>
        </p:nvSpPr>
        <p:spPr>
          <a:xfrm>
            <a:off x="608012" y="1240544"/>
            <a:ext cx="4800599" cy="4967514"/>
          </a:xfrm>
          <a:prstGeom prst="rect">
            <a:avLst/>
          </a:prstGeom>
          <a:noFill/>
        </p:spPr>
        <p:txBody>
          <a:bodyPr wrap="square" rtlCol="0" anchor="b">
            <a:spAutoFit/>
          </a:bodyPr>
          <a:lstStyle/>
          <a:p>
            <a:pPr>
              <a:lnSpc>
                <a:spcPct val="90000"/>
              </a:lnSpc>
            </a:pPr>
            <a:r>
              <a:rPr lang="en-US" sz="3200" b="1"/>
              <a:t>If You Feel Worried That Someone Has Tried To Make Your Body Disrespected Or Unsafe, You Can Tell</a:t>
            </a:r>
            <a:r>
              <a:rPr lang="en-US" sz="3200" b="1">
                <a:cs typeface="Calibri"/>
              </a:rPr>
              <a:t> an adult you trust. </a:t>
            </a:r>
          </a:p>
          <a:p>
            <a:pPr>
              <a:lnSpc>
                <a:spcPct val="90000"/>
              </a:lnSpc>
            </a:pPr>
            <a:endParaRPr lang="en-US" sz="3200" b="1">
              <a:cs typeface="Calibri"/>
            </a:endParaRPr>
          </a:p>
          <a:p>
            <a:pPr>
              <a:lnSpc>
                <a:spcPct val="90000"/>
              </a:lnSpc>
            </a:pPr>
            <a:r>
              <a:rPr lang="en-US" sz="3200" b="1"/>
              <a:t>You Can Say,</a:t>
            </a:r>
            <a:endParaRPr lang="en-US" sz="3200" b="1">
              <a:cs typeface="Calibri"/>
            </a:endParaRPr>
          </a:p>
          <a:p>
            <a:pPr>
              <a:lnSpc>
                <a:spcPct val="90000"/>
              </a:lnSpc>
            </a:pPr>
            <a:r>
              <a:rPr lang="en-US" sz="3200" b="1"/>
              <a:t>"I Feel Worried. I Want To Talk About Feeling Disrespected.”</a:t>
            </a:r>
            <a:endParaRPr lang="en-US" sz="3200" b="1">
              <a:cs typeface="Calibri"/>
            </a:endParaRPr>
          </a:p>
        </p:txBody>
      </p:sp>
      <p:pic>
        <p:nvPicPr>
          <p:cNvPr id="6" name="Picture 5">
            <a:extLst>
              <a:ext uri="{FF2B5EF4-FFF2-40B4-BE49-F238E27FC236}">
                <a16:creationId xmlns="" xmlns:a16="http://schemas.microsoft.com/office/drawing/2014/main" id="{4322D33C-ABF9-4BDD-9F13-74BD56DC57D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61212" y="381000"/>
            <a:ext cx="3962400" cy="5827058"/>
          </a:xfrm>
          <a:prstGeom prst="rect">
            <a:avLst/>
          </a:prstGeom>
        </p:spPr>
      </p:pic>
    </p:spTree>
    <p:extLst>
      <p:ext uri="{BB962C8B-B14F-4D97-AF65-F5344CB8AC3E}">
        <p14:creationId xmlns:p14="http://schemas.microsoft.com/office/powerpoint/2010/main" val="4000111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324E5B6F-6988-43EC-8BF0-B788EB56271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237412" y="1828800"/>
            <a:ext cx="3017806" cy="4495800"/>
          </a:xfrm>
          <a:prstGeom prst="rect">
            <a:avLst/>
          </a:prstGeom>
        </p:spPr>
      </p:pic>
      <p:sp>
        <p:nvSpPr>
          <p:cNvPr id="4" name="TextBox 3">
            <a:extLst>
              <a:ext uri="{FF2B5EF4-FFF2-40B4-BE49-F238E27FC236}">
                <a16:creationId xmlns="" xmlns:a16="http://schemas.microsoft.com/office/drawing/2014/main" id="{A9E38059-1645-4724-9F1F-E543833BAFD8}"/>
              </a:ext>
            </a:extLst>
          </p:cNvPr>
          <p:cNvSpPr txBox="1"/>
          <p:nvPr/>
        </p:nvSpPr>
        <p:spPr>
          <a:xfrm>
            <a:off x="531812" y="838200"/>
            <a:ext cx="4953000" cy="1920526"/>
          </a:xfrm>
          <a:prstGeom prst="rect">
            <a:avLst/>
          </a:prstGeom>
          <a:noFill/>
        </p:spPr>
        <p:txBody>
          <a:bodyPr wrap="square" rtlCol="0">
            <a:spAutoFit/>
          </a:bodyPr>
          <a:lstStyle/>
          <a:p>
            <a:pPr>
              <a:lnSpc>
                <a:spcPct val="90000"/>
              </a:lnSpc>
            </a:pPr>
            <a:r>
              <a:rPr lang="en-US" sz="4400">
                <a:latin typeface="+mj-lt"/>
              </a:rPr>
              <a:t>This Little Guy Deserves </a:t>
            </a:r>
          </a:p>
          <a:p>
            <a:pPr>
              <a:lnSpc>
                <a:spcPct val="90000"/>
              </a:lnSpc>
            </a:pPr>
            <a:r>
              <a:rPr lang="en-US" sz="4400">
                <a:latin typeface="+mj-lt"/>
              </a:rPr>
              <a:t>Special Care!</a:t>
            </a:r>
          </a:p>
        </p:txBody>
      </p:sp>
      <p:sp>
        <p:nvSpPr>
          <p:cNvPr id="5" name="Footer Placeholder 4">
            <a:extLst>
              <a:ext uri="{FF2B5EF4-FFF2-40B4-BE49-F238E27FC236}">
                <a16:creationId xmlns="" xmlns:a16="http://schemas.microsoft.com/office/drawing/2014/main" id="{91B981B9-3425-41F2-9E84-443854D15AD4}"/>
              </a:ext>
            </a:extLst>
          </p:cNvPr>
          <p:cNvSpPr>
            <a:spLocks noGrp="1"/>
          </p:cNvSpPr>
          <p:nvPr>
            <p:ph type="ftr" sz="quarter" idx="11"/>
          </p:nvPr>
        </p:nvSpPr>
        <p:spPr/>
        <p:txBody>
          <a:bodyPr/>
          <a:lstStyle/>
          <a:p>
            <a:r>
              <a:rPr lang="en-US"/>
              <a:t>The kNOw Program - (C) Monica Pope 2018 All Rights Reserved</a:t>
            </a:r>
          </a:p>
        </p:txBody>
      </p:sp>
      <p:sp>
        <p:nvSpPr>
          <p:cNvPr id="6" name="Slide Number Placeholder 5">
            <a:extLst>
              <a:ext uri="{FF2B5EF4-FFF2-40B4-BE49-F238E27FC236}">
                <a16:creationId xmlns="" xmlns:a16="http://schemas.microsoft.com/office/drawing/2014/main" id="{36255208-63DD-4290-9628-48C524BCAF80}"/>
              </a:ext>
            </a:extLst>
          </p:cNvPr>
          <p:cNvSpPr>
            <a:spLocks noGrp="1"/>
          </p:cNvSpPr>
          <p:nvPr>
            <p:ph type="sldNum" sz="quarter" idx="12"/>
          </p:nvPr>
        </p:nvSpPr>
        <p:spPr/>
        <p:txBody>
          <a:bodyPr/>
          <a:lstStyle/>
          <a:p>
            <a:fld id="{25BA54BD-C84D-46CE-8B72-31BFB26ABA43}" type="slidenum">
              <a:rPr lang="en-US" smtClean="0"/>
              <a:t>6</a:t>
            </a:fld>
            <a:endParaRPr lang="en-US"/>
          </a:p>
        </p:txBody>
      </p:sp>
    </p:spTree>
    <p:extLst>
      <p:ext uri="{BB962C8B-B14F-4D97-AF65-F5344CB8AC3E}">
        <p14:creationId xmlns:p14="http://schemas.microsoft.com/office/powerpoint/2010/main" val="465021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6D855D13-AD43-4971-8370-4A266CA2BE5D}"/>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FF093CBE-87E7-47AC-8AD1-E79B3006FD3D}"/>
              </a:ext>
            </a:extLst>
          </p:cNvPr>
          <p:cNvSpPr>
            <a:spLocks noGrp="1"/>
          </p:cNvSpPr>
          <p:nvPr>
            <p:ph type="sldNum" sz="quarter" idx="12"/>
          </p:nvPr>
        </p:nvSpPr>
        <p:spPr/>
        <p:txBody>
          <a:bodyPr/>
          <a:lstStyle/>
          <a:p>
            <a:fld id="{25BA54BD-C84D-46CE-8B72-31BFB26ABA43}" type="slidenum">
              <a:rPr lang="en-US" smtClean="0"/>
              <a:t>60</a:t>
            </a:fld>
            <a:endParaRPr lang="en-US"/>
          </a:p>
        </p:txBody>
      </p:sp>
      <p:grpSp>
        <p:nvGrpSpPr>
          <p:cNvPr id="8" name="Group 7">
            <a:extLst>
              <a:ext uri="{FF2B5EF4-FFF2-40B4-BE49-F238E27FC236}">
                <a16:creationId xmlns="" xmlns:a16="http://schemas.microsoft.com/office/drawing/2014/main" id="{DCB2F74E-75EC-4E52-85EB-01288C2B97C3}"/>
              </a:ext>
            </a:extLst>
          </p:cNvPr>
          <p:cNvGrpSpPr/>
          <p:nvPr/>
        </p:nvGrpSpPr>
        <p:grpSpPr>
          <a:xfrm>
            <a:off x="6932612" y="609600"/>
            <a:ext cx="4572000" cy="5029200"/>
            <a:chOff x="6932612" y="609600"/>
            <a:chExt cx="4572000" cy="5029200"/>
          </a:xfrm>
        </p:grpSpPr>
        <p:pic>
          <p:nvPicPr>
            <p:cNvPr id="5" name="Picture 4">
              <a:extLst>
                <a:ext uri="{FF2B5EF4-FFF2-40B4-BE49-F238E27FC236}">
                  <a16:creationId xmlns="" xmlns:a16="http://schemas.microsoft.com/office/drawing/2014/main" id="{40F54C72-0F1E-49AF-9191-7DAD2C9B7E5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32612" y="609600"/>
              <a:ext cx="4572000" cy="4572000"/>
            </a:xfrm>
            <a:prstGeom prst="rect">
              <a:avLst/>
            </a:prstGeom>
          </p:spPr>
        </p:pic>
        <p:pic>
          <p:nvPicPr>
            <p:cNvPr id="7" name="Picture 6">
              <a:extLst>
                <a:ext uri="{FF2B5EF4-FFF2-40B4-BE49-F238E27FC236}">
                  <a16:creationId xmlns="" xmlns:a16="http://schemas.microsoft.com/office/drawing/2014/main" id="{8EFA1F3E-4D74-49AC-A1A0-982E1C72B43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89812" y="2895600"/>
              <a:ext cx="2743200" cy="2743200"/>
            </a:xfrm>
            <a:prstGeom prst="rect">
              <a:avLst/>
            </a:prstGeom>
          </p:spPr>
        </p:pic>
      </p:grpSp>
      <p:sp>
        <p:nvSpPr>
          <p:cNvPr id="9" name="TextBox 8">
            <a:extLst>
              <a:ext uri="{FF2B5EF4-FFF2-40B4-BE49-F238E27FC236}">
                <a16:creationId xmlns="" xmlns:a16="http://schemas.microsoft.com/office/drawing/2014/main" id="{233C2AB1-C3C4-437E-B1CA-055FFD95C20E}"/>
              </a:ext>
            </a:extLst>
          </p:cNvPr>
          <p:cNvSpPr txBox="1"/>
          <p:nvPr/>
        </p:nvSpPr>
        <p:spPr>
          <a:xfrm>
            <a:off x="455612" y="604189"/>
            <a:ext cx="6172200" cy="1255728"/>
          </a:xfrm>
          <a:prstGeom prst="rect">
            <a:avLst/>
          </a:prstGeom>
          <a:noFill/>
        </p:spPr>
        <p:txBody>
          <a:bodyPr wrap="square" rtlCol="0" anchor="t">
            <a:spAutoFit/>
          </a:bodyPr>
          <a:lstStyle/>
          <a:p>
            <a:pPr>
              <a:lnSpc>
                <a:spcPct val="90000"/>
              </a:lnSpc>
            </a:pPr>
            <a:r>
              <a:rPr lang="en-US" sz="2800" b="1"/>
              <a:t>What Are Some Of The Ways That Another Person Might Disrespect Your Boundaries?</a:t>
            </a:r>
          </a:p>
        </p:txBody>
      </p:sp>
      <p:sp>
        <p:nvSpPr>
          <p:cNvPr id="10" name="TextBox 9">
            <a:extLst>
              <a:ext uri="{FF2B5EF4-FFF2-40B4-BE49-F238E27FC236}">
                <a16:creationId xmlns="" xmlns:a16="http://schemas.microsoft.com/office/drawing/2014/main" id="{3A72BD1B-6EF3-4247-9939-90518ECCECDC}"/>
              </a:ext>
            </a:extLst>
          </p:cNvPr>
          <p:cNvSpPr txBox="1"/>
          <p:nvPr/>
        </p:nvSpPr>
        <p:spPr>
          <a:xfrm>
            <a:off x="455612" y="2149174"/>
            <a:ext cx="6477000" cy="1255728"/>
          </a:xfrm>
          <a:prstGeom prst="rect">
            <a:avLst/>
          </a:prstGeom>
          <a:noFill/>
        </p:spPr>
        <p:txBody>
          <a:bodyPr wrap="square" rtlCol="0" anchor="t">
            <a:spAutoFit/>
          </a:bodyPr>
          <a:lstStyle/>
          <a:p>
            <a:pPr>
              <a:lnSpc>
                <a:spcPct val="90000"/>
              </a:lnSpc>
            </a:pPr>
            <a:r>
              <a:rPr lang="en-US" sz="2800" b="1"/>
              <a:t>What Are Some Of The Ways That Another Person Might Disrespect The Privacy Of Your Body?</a:t>
            </a:r>
          </a:p>
        </p:txBody>
      </p:sp>
      <p:sp>
        <p:nvSpPr>
          <p:cNvPr id="11" name="TextBox 10">
            <a:extLst>
              <a:ext uri="{FF2B5EF4-FFF2-40B4-BE49-F238E27FC236}">
                <a16:creationId xmlns="" xmlns:a16="http://schemas.microsoft.com/office/drawing/2014/main" id="{E0C6E2DF-B94D-4876-9041-23AE25F8CD58}"/>
              </a:ext>
            </a:extLst>
          </p:cNvPr>
          <p:cNvSpPr txBox="1"/>
          <p:nvPr/>
        </p:nvSpPr>
        <p:spPr>
          <a:xfrm>
            <a:off x="455612" y="3849895"/>
            <a:ext cx="6172200" cy="1255728"/>
          </a:xfrm>
          <a:prstGeom prst="rect">
            <a:avLst/>
          </a:prstGeom>
          <a:noFill/>
        </p:spPr>
        <p:txBody>
          <a:bodyPr wrap="square" rtlCol="0" anchor="t">
            <a:spAutoFit/>
          </a:bodyPr>
          <a:lstStyle/>
          <a:p>
            <a:pPr>
              <a:lnSpc>
                <a:spcPct val="90000"/>
              </a:lnSpc>
            </a:pPr>
            <a:r>
              <a:rPr lang="en-US" sz="2800" b="1"/>
              <a:t>Well, Most People Won't Ever Want Or Try To Disrespect The Privacy &amp; Holiness Of Your Body.</a:t>
            </a:r>
          </a:p>
        </p:txBody>
      </p:sp>
      <p:sp>
        <p:nvSpPr>
          <p:cNvPr id="12" name="TextBox 11">
            <a:extLst>
              <a:ext uri="{FF2B5EF4-FFF2-40B4-BE49-F238E27FC236}">
                <a16:creationId xmlns="" xmlns:a16="http://schemas.microsoft.com/office/drawing/2014/main" id="{012DEC7F-2AC1-4598-A533-AE937422255B}"/>
              </a:ext>
            </a:extLst>
          </p:cNvPr>
          <p:cNvSpPr txBox="1"/>
          <p:nvPr/>
        </p:nvSpPr>
        <p:spPr>
          <a:xfrm>
            <a:off x="2665797" y="5233633"/>
            <a:ext cx="3393760" cy="701731"/>
          </a:xfrm>
          <a:prstGeom prst="rect">
            <a:avLst/>
          </a:prstGeom>
          <a:noFill/>
        </p:spPr>
        <p:txBody>
          <a:bodyPr wrap="square" rtlCol="0">
            <a:spAutoFit/>
          </a:bodyPr>
          <a:lstStyle/>
          <a:p>
            <a:pPr>
              <a:lnSpc>
                <a:spcPct val="90000"/>
              </a:lnSpc>
            </a:pPr>
            <a:r>
              <a:rPr lang="en-US" sz="4400" b="1"/>
              <a:t>But... ... ...</a:t>
            </a:r>
          </a:p>
        </p:txBody>
      </p:sp>
    </p:spTree>
    <p:extLst>
      <p:ext uri="{BB962C8B-B14F-4D97-AF65-F5344CB8AC3E}">
        <p14:creationId xmlns:p14="http://schemas.microsoft.com/office/powerpoint/2010/main" val="1388490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500"/>
                                  </p:stCondLst>
                                  <p:childTnLst>
                                    <p:set>
                                      <p:cBhvr>
                                        <p:cTn id="11" dur="1" fill="hold">
                                          <p:stCondLst>
                                            <p:cond delay="0"/>
                                          </p:stCondLst>
                                        </p:cTn>
                                        <p:tgtEl>
                                          <p:spTgt spid="8"/>
                                        </p:tgtEl>
                                        <p:attrNameLst>
                                          <p:attrName>style.visibility</p:attrName>
                                        </p:attrNameLst>
                                      </p:cBhvr>
                                      <p:to>
                                        <p:strVal val="visible"/>
                                      </p:to>
                                    </p:set>
                                    <p:anim calcmode="lin" valueType="num">
                                      <p:cBhvr>
                                        <p:cTn id="12" dur="750" fill="hold"/>
                                        <p:tgtEl>
                                          <p:spTgt spid="8"/>
                                        </p:tgtEl>
                                        <p:attrNameLst>
                                          <p:attrName>ppt_w</p:attrName>
                                        </p:attrNameLst>
                                      </p:cBhvr>
                                      <p:tavLst>
                                        <p:tav tm="0">
                                          <p:val>
                                            <p:fltVal val="0"/>
                                          </p:val>
                                        </p:tav>
                                        <p:tav tm="100000">
                                          <p:val>
                                            <p:strVal val="#ppt_w"/>
                                          </p:val>
                                        </p:tav>
                                      </p:tavLst>
                                    </p:anim>
                                    <p:anim calcmode="lin" valueType="num">
                                      <p:cBhvr>
                                        <p:cTn id="13" dur="750" fill="hold"/>
                                        <p:tgtEl>
                                          <p:spTgt spid="8"/>
                                        </p:tgtEl>
                                        <p:attrNameLst>
                                          <p:attrName>ppt_h</p:attrName>
                                        </p:attrNameLst>
                                      </p:cBhvr>
                                      <p:tavLst>
                                        <p:tav tm="0">
                                          <p:val>
                                            <p:fltVal val="0"/>
                                          </p:val>
                                        </p:tav>
                                        <p:tav tm="100000">
                                          <p:val>
                                            <p:strVal val="#ppt_h"/>
                                          </p:val>
                                        </p:tav>
                                      </p:tavLst>
                                    </p:anim>
                                    <p:animEffect transition="in" filter="fade">
                                      <p:cBhvr>
                                        <p:cTn id="14" dur="75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75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mph" presetSubtype="0" fill="hold" nodeType="clickEffect">
                                  <p:stCondLst>
                                    <p:cond delay="250"/>
                                  </p:stCondLst>
                                  <p:childTnLst>
                                    <p:animEffect transition="out" filter="fade">
                                      <p:cBhvr>
                                        <p:cTn id="23" dur="500" tmFilter="0, 0; .2, .5; .8, .5; 1, 0"/>
                                        <p:tgtEl>
                                          <p:spTgt spid="8"/>
                                        </p:tgtEl>
                                      </p:cBhvr>
                                    </p:animEffect>
                                    <p:animScale>
                                      <p:cBhvr>
                                        <p:cTn id="24" dur="250" autoRev="1" fill="hold"/>
                                        <p:tgtEl>
                                          <p:spTgt spid="8"/>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75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1250"/>
                                  </p:stCondLst>
                                  <p:childTnLst>
                                    <p:set>
                                      <p:cBhvr>
                                        <p:cTn id="33" dur="1" fill="hold">
                                          <p:stCondLst>
                                            <p:cond delay="0"/>
                                          </p:stCondLst>
                                        </p:cTn>
                                        <p:tgtEl>
                                          <p:spTgt spid="12">
                                            <p:txEl>
                                              <p:pRg st="0" end="0"/>
                                            </p:txEl>
                                          </p:spTgt>
                                        </p:tgtEl>
                                        <p:attrNameLst>
                                          <p:attrName>style.visibility</p:attrName>
                                        </p:attrNameLst>
                                      </p:cBhvr>
                                      <p:to>
                                        <p:strVal val="visible"/>
                                      </p:to>
                                    </p:set>
                                    <p:animEffect transition="in" filter="fade">
                                      <p:cBhvr>
                                        <p:cTn id="34" dur="1000"/>
                                        <p:tgtEl>
                                          <p:spTgt spid="12">
                                            <p:txEl>
                                              <p:pRg st="0" end="0"/>
                                            </p:txEl>
                                          </p:spTgt>
                                        </p:tgtEl>
                                      </p:cBhvr>
                                    </p:animEffect>
                                    <p:anim calcmode="lin" valueType="num">
                                      <p:cBhvr>
                                        <p:cTn id="35"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36"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7DB9A15-CB46-4822-A6EA-9A87DD78A0AF}"/>
              </a:ext>
            </a:extLst>
          </p:cNvPr>
          <p:cNvSpPr>
            <a:spLocks noGrp="1"/>
          </p:cNvSpPr>
          <p:nvPr>
            <p:ph type="title"/>
          </p:nvPr>
        </p:nvSpPr>
        <p:spPr>
          <a:xfrm>
            <a:off x="1635647" y="487006"/>
            <a:ext cx="9143998" cy="1020762"/>
          </a:xfrm>
        </p:spPr>
        <p:txBody>
          <a:bodyPr>
            <a:noAutofit/>
          </a:bodyPr>
          <a:lstStyle/>
          <a:p>
            <a:r>
              <a:rPr lang="en-US" sz="3600" b="1">
                <a:latin typeface="+mn-lt"/>
              </a:rPr>
              <a:t>Maybe A Person Wants To Text You Pictures Of A Sexual Nature…</a:t>
            </a:r>
          </a:p>
        </p:txBody>
      </p:sp>
      <p:sp>
        <p:nvSpPr>
          <p:cNvPr id="4" name="Footer Placeholder 3">
            <a:extLst>
              <a:ext uri="{FF2B5EF4-FFF2-40B4-BE49-F238E27FC236}">
                <a16:creationId xmlns="" xmlns:a16="http://schemas.microsoft.com/office/drawing/2014/main" id="{F94FF3BE-B7B6-4D81-A812-D9442E40A423}"/>
              </a:ext>
            </a:extLst>
          </p:cNvPr>
          <p:cNvSpPr>
            <a:spLocks noGrp="1"/>
          </p:cNvSpPr>
          <p:nvPr>
            <p:ph type="ftr" sz="quarter" idx="11"/>
          </p:nvPr>
        </p:nvSpPr>
        <p:spPr/>
        <p:txBody>
          <a:bodyPr/>
          <a:lstStyle/>
          <a:p>
            <a:r>
              <a:rPr lang="en-US"/>
              <a:t>The kNOw Program - (C) Monica Pope 2018 All Rights Reserved</a:t>
            </a:r>
          </a:p>
        </p:txBody>
      </p:sp>
      <p:sp>
        <p:nvSpPr>
          <p:cNvPr id="5" name="Slide Number Placeholder 4">
            <a:extLst>
              <a:ext uri="{FF2B5EF4-FFF2-40B4-BE49-F238E27FC236}">
                <a16:creationId xmlns="" xmlns:a16="http://schemas.microsoft.com/office/drawing/2014/main" id="{FBF84450-EC27-4A25-875F-36E69C7FE9D8}"/>
              </a:ext>
            </a:extLst>
          </p:cNvPr>
          <p:cNvSpPr>
            <a:spLocks noGrp="1"/>
          </p:cNvSpPr>
          <p:nvPr>
            <p:ph type="sldNum" sz="quarter" idx="12"/>
          </p:nvPr>
        </p:nvSpPr>
        <p:spPr/>
        <p:txBody>
          <a:bodyPr/>
          <a:lstStyle/>
          <a:p>
            <a:fld id="{25BA54BD-C84D-46CE-8B72-31BFB26ABA43}" type="slidenum">
              <a:rPr lang="en-US" smtClean="0"/>
              <a:t>61</a:t>
            </a:fld>
            <a:endParaRPr lang="en-US"/>
          </a:p>
        </p:txBody>
      </p:sp>
      <p:pic>
        <p:nvPicPr>
          <p:cNvPr id="8" name="Content Placeholder 7">
            <a:extLst>
              <a:ext uri="{FF2B5EF4-FFF2-40B4-BE49-F238E27FC236}">
                <a16:creationId xmlns="" xmlns:a16="http://schemas.microsoft.com/office/drawing/2014/main" id="{FB27C702-469E-44B9-A7B9-FA238F99B02E}"/>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rot="687643">
            <a:off x="4404121" y="1927784"/>
            <a:ext cx="4107346" cy="4107346"/>
          </a:xfrm>
          <a:prstGeom prst="rect">
            <a:avLst/>
          </a:prstGeom>
        </p:spPr>
      </p:pic>
    </p:spTree>
    <p:extLst>
      <p:ext uri="{BB962C8B-B14F-4D97-AF65-F5344CB8AC3E}">
        <p14:creationId xmlns:p14="http://schemas.microsoft.com/office/powerpoint/2010/main" val="3743275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A50D3373-FB7E-418F-91F0-BC2627A5362C}"/>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E71B680F-8968-4529-9981-3EAE9AB6B158}"/>
              </a:ext>
            </a:extLst>
          </p:cNvPr>
          <p:cNvSpPr>
            <a:spLocks noGrp="1"/>
          </p:cNvSpPr>
          <p:nvPr>
            <p:ph type="sldNum" sz="quarter" idx="12"/>
          </p:nvPr>
        </p:nvSpPr>
        <p:spPr/>
        <p:txBody>
          <a:bodyPr/>
          <a:lstStyle/>
          <a:p>
            <a:fld id="{25BA54BD-C84D-46CE-8B72-31BFB26ABA43}" type="slidenum">
              <a:rPr lang="en-US" smtClean="0"/>
              <a:t>62</a:t>
            </a:fld>
            <a:endParaRPr lang="en-US"/>
          </a:p>
        </p:txBody>
      </p:sp>
      <p:sp>
        <p:nvSpPr>
          <p:cNvPr id="4" name="TextBox 3">
            <a:extLst>
              <a:ext uri="{FF2B5EF4-FFF2-40B4-BE49-F238E27FC236}">
                <a16:creationId xmlns="" xmlns:a16="http://schemas.microsoft.com/office/drawing/2014/main" id="{A2233B4B-A49B-456D-ACD5-1870FC562542}"/>
              </a:ext>
            </a:extLst>
          </p:cNvPr>
          <p:cNvSpPr txBox="1"/>
          <p:nvPr/>
        </p:nvSpPr>
        <p:spPr>
          <a:xfrm>
            <a:off x="961149" y="668244"/>
            <a:ext cx="4572000" cy="3859518"/>
          </a:xfrm>
          <a:prstGeom prst="rect">
            <a:avLst/>
          </a:prstGeom>
          <a:noFill/>
        </p:spPr>
        <p:txBody>
          <a:bodyPr wrap="square" rtlCol="0" anchor="t">
            <a:spAutoFit/>
          </a:bodyPr>
          <a:lstStyle/>
          <a:p>
            <a:pPr>
              <a:lnSpc>
                <a:spcPct val="90000"/>
              </a:lnSpc>
            </a:pPr>
            <a:endParaRPr lang="en-US" sz="4000" b="1">
              <a:cs typeface="Calibri"/>
            </a:endParaRPr>
          </a:p>
          <a:p>
            <a:pPr>
              <a:lnSpc>
                <a:spcPct val="90000"/>
              </a:lnSpc>
            </a:pPr>
            <a:endParaRPr lang="en-US" sz="3200" b="1"/>
          </a:p>
          <a:p>
            <a:pPr>
              <a:lnSpc>
                <a:spcPct val="90000"/>
              </a:lnSpc>
            </a:pPr>
            <a:r>
              <a:rPr lang="en-US" sz="4000" b="1"/>
              <a:t>Maybe a friend wants to share a text he or she has received– a text that has a sexual nature.  </a:t>
            </a:r>
          </a:p>
        </p:txBody>
      </p:sp>
      <p:pic>
        <p:nvPicPr>
          <p:cNvPr id="8" name="Picture 7">
            <a:extLst>
              <a:ext uri="{FF2B5EF4-FFF2-40B4-BE49-F238E27FC236}">
                <a16:creationId xmlns="" xmlns:a16="http://schemas.microsoft.com/office/drawing/2014/main" id="{2E36A635-5707-4BFF-A5A6-0733A82AAA3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687643">
            <a:off x="7084517" y="1229678"/>
            <a:ext cx="4257217" cy="4257217"/>
          </a:xfrm>
          <a:prstGeom prst="rect">
            <a:avLst/>
          </a:prstGeom>
        </p:spPr>
      </p:pic>
    </p:spTree>
    <p:extLst>
      <p:ext uri="{BB962C8B-B14F-4D97-AF65-F5344CB8AC3E}">
        <p14:creationId xmlns:p14="http://schemas.microsoft.com/office/powerpoint/2010/main" val="2164544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75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wipe(left)">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A50D3373-FB7E-418F-91F0-BC2627A5362C}"/>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E71B680F-8968-4529-9981-3EAE9AB6B158}"/>
              </a:ext>
            </a:extLst>
          </p:cNvPr>
          <p:cNvSpPr>
            <a:spLocks noGrp="1"/>
          </p:cNvSpPr>
          <p:nvPr>
            <p:ph type="sldNum" sz="quarter" idx="12"/>
          </p:nvPr>
        </p:nvSpPr>
        <p:spPr/>
        <p:txBody>
          <a:bodyPr/>
          <a:lstStyle/>
          <a:p>
            <a:fld id="{25BA54BD-C84D-46CE-8B72-31BFB26ABA43}" type="slidenum">
              <a:rPr lang="en-US" smtClean="0"/>
              <a:t>63</a:t>
            </a:fld>
            <a:endParaRPr lang="en-US"/>
          </a:p>
        </p:txBody>
      </p:sp>
      <p:sp>
        <p:nvSpPr>
          <p:cNvPr id="4" name="TextBox 3">
            <a:extLst>
              <a:ext uri="{FF2B5EF4-FFF2-40B4-BE49-F238E27FC236}">
                <a16:creationId xmlns="" xmlns:a16="http://schemas.microsoft.com/office/drawing/2014/main" id="{A2233B4B-A49B-456D-ACD5-1870FC562542}"/>
              </a:ext>
            </a:extLst>
          </p:cNvPr>
          <p:cNvSpPr txBox="1"/>
          <p:nvPr/>
        </p:nvSpPr>
        <p:spPr>
          <a:xfrm>
            <a:off x="961149" y="889843"/>
            <a:ext cx="4572000" cy="5078313"/>
          </a:xfrm>
          <a:prstGeom prst="rect">
            <a:avLst/>
          </a:prstGeom>
          <a:noFill/>
        </p:spPr>
        <p:txBody>
          <a:bodyPr wrap="square" rtlCol="0" anchor="t">
            <a:spAutoFit/>
          </a:bodyPr>
          <a:lstStyle/>
          <a:p>
            <a:pPr>
              <a:lnSpc>
                <a:spcPct val="90000"/>
              </a:lnSpc>
            </a:pPr>
            <a:r>
              <a:rPr lang="en-US" sz="4000" b="1"/>
              <a:t>That is disrespecting you. And it’s usually against the law.  </a:t>
            </a:r>
          </a:p>
          <a:p>
            <a:pPr>
              <a:lnSpc>
                <a:spcPct val="90000"/>
              </a:lnSpc>
            </a:pPr>
            <a:endParaRPr lang="en-US" sz="3200" b="1"/>
          </a:p>
          <a:p>
            <a:pPr>
              <a:lnSpc>
                <a:spcPct val="90000"/>
              </a:lnSpc>
            </a:pPr>
            <a:r>
              <a:rPr lang="en-US" sz="4000" b="1"/>
              <a:t>Say, “T</a:t>
            </a:r>
            <a:r>
              <a:rPr lang="en-US" sz="4400" b="1"/>
              <a:t>his disrespects me</a:t>
            </a:r>
            <a:r>
              <a:rPr lang="en-US" sz="4000" b="1"/>
              <a:t>” and tell an adult whom you trust as quickly as possible.</a:t>
            </a:r>
            <a:endParaRPr lang="en-US" sz="4000" b="1">
              <a:cs typeface="Calibri"/>
            </a:endParaRPr>
          </a:p>
        </p:txBody>
      </p:sp>
      <p:pic>
        <p:nvPicPr>
          <p:cNvPr id="9" name="Picture 8">
            <a:extLst>
              <a:ext uri="{FF2B5EF4-FFF2-40B4-BE49-F238E27FC236}">
                <a16:creationId xmlns="" xmlns:a16="http://schemas.microsoft.com/office/drawing/2014/main" id="{6C1B7525-617C-4394-8B02-7E91AFA915B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687643">
            <a:off x="7084517" y="1229678"/>
            <a:ext cx="4257217" cy="4257217"/>
          </a:xfrm>
          <a:prstGeom prst="rect">
            <a:avLst/>
          </a:prstGeom>
        </p:spPr>
      </p:pic>
    </p:spTree>
    <p:extLst>
      <p:ext uri="{BB962C8B-B14F-4D97-AF65-F5344CB8AC3E}">
        <p14:creationId xmlns:p14="http://schemas.microsoft.com/office/powerpoint/2010/main" val="1995794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7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75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left)">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A50D3373-FB7E-418F-91F0-BC2627A5362C}"/>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E71B680F-8968-4529-9981-3EAE9AB6B158}"/>
              </a:ext>
            </a:extLst>
          </p:cNvPr>
          <p:cNvSpPr>
            <a:spLocks noGrp="1"/>
          </p:cNvSpPr>
          <p:nvPr>
            <p:ph type="sldNum" sz="quarter" idx="12"/>
          </p:nvPr>
        </p:nvSpPr>
        <p:spPr/>
        <p:txBody>
          <a:bodyPr/>
          <a:lstStyle/>
          <a:p>
            <a:fld id="{25BA54BD-C84D-46CE-8B72-31BFB26ABA43}" type="slidenum">
              <a:rPr lang="en-US" smtClean="0"/>
              <a:t>64</a:t>
            </a:fld>
            <a:endParaRPr lang="en-US"/>
          </a:p>
        </p:txBody>
      </p:sp>
      <p:sp>
        <p:nvSpPr>
          <p:cNvPr id="4" name="TextBox 3">
            <a:extLst>
              <a:ext uri="{FF2B5EF4-FFF2-40B4-BE49-F238E27FC236}">
                <a16:creationId xmlns="" xmlns:a16="http://schemas.microsoft.com/office/drawing/2014/main" id="{A2233B4B-A49B-456D-ACD5-1870FC562542}"/>
              </a:ext>
            </a:extLst>
          </p:cNvPr>
          <p:cNvSpPr txBox="1"/>
          <p:nvPr/>
        </p:nvSpPr>
        <p:spPr>
          <a:xfrm>
            <a:off x="989012" y="612844"/>
            <a:ext cx="4572000" cy="5632311"/>
          </a:xfrm>
          <a:prstGeom prst="rect">
            <a:avLst/>
          </a:prstGeom>
          <a:noFill/>
        </p:spPr>
        <p:txBody>
          <a:bodyPr wrap="square" rtlCol="0">
            <a:spAutoFit/>
          </a:bodyPr>
          <a:lstStyle/>
          <a:p>
            <a:pPr>
              <a:lnSpc>
                <a:spcPct val="90000"/>
              </a:lnSpc>
            </a:pPr>
            <a:r>
              <a:rPr lang="en-US" sz="4000" b="1"/>
              <a:t>Maybe a person wants to say things to you – things of a sexual nature. </a:t>
            </a:r>
          </a:p>
          <a:p>
            <a:pPr>
              <a:lnSpc>
                <a:spcPct val="90000"/>
              </a:lnSpc>
            </a:pPr>
            <a:endParaRPr lang="en-US" sz="4000" b="1"/>
          </a:p>
          <a:p>
            <a:pPr>
              <a:lnSpc>
                <a:spcPct val="90000"/>
              </a:lnSpc>
            </a:pPr>
            <a:r>
              <a:rPr lang="en-US" sz="4000" b="1"/>
              <a:t>Or maybe a person  or group of people wants to talk about your private body parts.  </a:t>
            </a:r>
          </a:p>
        </p:txBody>
      </p:sp>
      <p:pic>
        <p:nvPicPr>
          <p:cNvPr id="6" name="Picture 5">
            <a:extLst>
              <a:ext uri="{FF2B5EF4-FFF2-40B4-BE49-F238E27FC236}">
                <a16:creationId xmlns="" xmlns:a16="http://schemas.microsoft.com/office/drawing/2014/main" id="{02BA1DBA-DBC5-47CC-A840-76BE411CC4A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13297" y="1295400"/>
            <a:ext cx="3905515" cy="3505200"/>
          </a:xfrm>
          <a:prstGeom prst="rect">
            <a:avLst/>
          </a:prstGeom>
        </p:spPr>
      </p:pic>
    </p:spTree>
    <p:extLst>
      <p:ext uri="{BB962C8B-B14F-4D97-AF65-F5344CB8AC3E}">
        <p14:creationId xmlns:p14="http://schemas.microsoft.com/office/powerpoint/2010/main" val="3012526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2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75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A50D3373-FB7E-418F-91F0-BC2627A5362C}"/>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E71B680F-8968-4529-9981-3EAE9AB6B158}"/>
              </a:ext>
            </a:extLst>
          </p:cNvPr>
          <p:cNvSpPr>
            <a:spLocks noGrp="1"/>
          </p:cNvSpPr>
          <p:nvPr>
            <p:ph type="sldNum" sz="quarter" idx="12"/>
          </p:nvPr>
        </p:nvSpPr>
        <p:spPr/>
        <p:txBody>
          <a:bodyPr/>
          <a:lstStyle/>
          <a:p>
            <a:fld id="{25BA54BD-C84D-46CE-8B72-31BFB26ABA43}" type="slidenum">
              <a:rPr lang="en-US" smtClean="0"/>
              <a:t>65</a:t>
            </a:fld>
            <a:endParaRPr lang="en-US"/>
          </a:p>
        </p:txBody>
      </p:sp>
      <p:sp>
        <p:nvSpPr>
          <p:cNvPr id="4" name="TextBox 3">
            <a:extLst>
              <a:ext uri="{FF2B5EF4-FFF2-40B4-BE49-F238E27FC236}">
                <a16:creationId xmlns="" xmlns:a16="http://schemas.microsoft.com/office/drawing/2014/main" id="{A2233B4B-A49B-456D-ACD5-1870FC562542}"/>
              </a:ext>
            </a:extLst>
          </p:cNvPr>
          <p:cNvSpPr txBox="1"/>
          <p:nvPr/>
        </p:nvSpPr>
        <p:spPr>
          <a:xfrm>
            <a:off x="1065212" y="834443"/>
            <a:ext cx="4572000" cy="5189113"/>
          </a:xfrm>
          <a:prstGeom prst="rect">
            <a:avLst/>
          </a:prstGeom>
          <a:noFill/>
        </p:spPr>
        <p:txBody>
          <a:bodyPr wrap="square" rtlCol="0" anchor="t">
            <a:spAutoFit/>
          </a:bodyPr>
          <a:lstStyle/>
          <a:p>
            <a:pPr>
              <a:lnSpc>
                <a:spcPct val="90000"/>
              </a:lnSpc>
            </a:pPr>
            <a:r>
              <a:rPr lang="en-US" sz="4000" b="1"/>
              <a:t>That is disrespecting you. And it’s usually against the law. </a:t>
            </a:r>
          </a:p>
          <a:p>
            <a:pPr>
              <a:lnSpc>
                <a:spcPct val="90000"/>
              </a:lnSpc>
            </a:pPr>
            <a:endParaRPr lang="en-US" sz="4000" b="1"/>
          </a:p>
          <a:p>
            <a:pPr>
              <a:lnSpc>
                <a:spcPct val="90000"/>
              </a:lnSpc>
            </a:pPr>
            <a:r>
              <a:rPr lang="en-US" sz="4000" b="1"/>
              <a:t>Say, “T</a:t>
            </a:r>
            <a:r>
              <a:rPr lang="en-US" sz="4400" b="1"/>
              <a:t>his disrespects me</a:t>
            </a:r>
            <a:r>
              <a:rPr lang="en-US" sz="4000" b="1"/>
              <a:t>” and tell an adult whom you trust as quickly as possible.</a:t>
            </a:r>
            <a:endParaRPr lang="en-US" sz="4000" b="1">
              <a:cs typeface="Calibri"/>
            </a:endParaRPr>
          </a:p>
        </p:txBody>
      </p:sp>
      <p:pic>
        <p:nvPicPr>
          <p:cNvPr id="6" name="Picture 5">
            <a:extLst>
              <a:ext uri="{FF2B5EF4-FFF2-40B4-BE49-F238E27FC236}">
                <a16:creationId xmlns="" xmlns:a16="http://schemas.microsoft.com/office/drawing/2014/main" id="{02BA1DBA-DBC5-47CC-A840-76BE411CC4A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13297" y="1295400"/>
            <a:ext cx="3905515" cy="3505200"/>
          </a:xfrm>
          <a:prstGeom prst="rect">
            <a:avLst/>
          </a:prstGeom>
        </p:spPr>
      </p:pic>
    </p:spTree>
    <p:extLst>
      <p:ext uri="{BB962C8B-B14F-4D97-AF65-F5344CB8AC3E}">
        <p14:creationId xmlns:p14="http://schemas.microsoft.com/office/powerpoint/2010/main" val="1380654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7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75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left)">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A50D3373-FB7E-418F-91F0-BC2627A5362C}"/>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E71B680F-8968-4529-9981-3EAE9AB6B158}"/>
              </a:ext>
            </a:extLst>
          </p:cNvPr>
          <p:cNvSpPr>
            <a:spLocks noGrp="1"/>
          </p:cNvSpPr>
          <p:nvPr>
            <p:ph type="sldNum" sz="quarter" idx="12"/>
          </p:nvPr>
        </p:nvSpPr>
        <p:spPr/>
        <p:txBody>
          <a:bodyPr/>
          <a:lstStyle/>
          <a:p>
            <a:fld id="{25BA54BD-C84D-46CE-8B72-31BFB26ABA43}" type="slidenum">
              <a:rPr lang="en-US" smtClean="0"/>
              <a:t>66</a:t>
            </a:fld>
            <a:endParaRPr lang="en-US"/>
          </a:p>
        </p:txBody>
      </p:sp>
      <p:sp>
        <p:nvSpPr>
          <p:cNvPr id="4" name="TextBox 3">
            <a:extLst>
              <a:ext uri="{FF2B5EF4-FFF2-40B4-BE49-F238E27FC236}">
                <a16:creationId xmlns="" xmlns:a16="http://schemas.microsoft.com/office/drawing/2014/main" id="{A2233B4B-A49B-456D-ACD5-1870FC562542}"/>
              </a:ext>
            </a:extLst>
          </p:cNvPr>
          <p:cNvSpPr txBox="1"/>
          <p:nvPr/>
        </p:nvSpPr>
        <p:spPr>
          <a:xfrm>
            <a:off x="1065212" y="1443841"/>
            <a:ext cx="5029200" cy="3970318"/>
          </a:xfrm>
          <a:prstGeom prst="rect">
            <a:avLst/>
          </a:prstGeom>
          <a:noFill/>
        </p:spPr>
        <p:txBody>
          <a:bodyPr wrap="square" rtlCol="0">
            <a:spAutoFit/>
          </a:bodyPr>
          <a:lstStyle/>
          <a:p>
            <a:pPr>
              <a:lnSpc>
                <a:spcPct val="90000"/>
              </a:lnSpc>
            </a:pPr>
            <a:r>
              <a:rPr lang="en-US" sz="4000" b="1"/>
              <a:t>Maybe a friend or group of friends wants you to join in a conversation talking about another person’s private body parts. </a:t>
            </a:r>
          </a:p>
        </p:txBody>
      </p:sp>
      <p:pic>
        <p:nvPicPr>
          <p:cNvPr id="7" name="Picture 6">
            <a:extLst>
              <a:ext uri="{FF2B5EF4-FFF2-40B4-BE49-F238E27FC236}">
                <a16:creationId xmlns="" xmlns:a16="http://schemas.microsoft.com/office/drawing/2014/main" id="{61FAD3AF-967F-4C3F-B7CA-DFB198629D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16817" y="7189"/>
            <a:ext cx="4216400" cy="6324600"/>
          </a:xfrm>
          <a:prstGeom prst="rect">
            <a:avLst/>
          </a:prstGeom>
        </p:spPr>
      </p:pic>
    </p:spTree>
    <p:extLst>
      <p:ext uri="{BB962C8B-B14F-4D97-AF65-F5344CB8AC3E}">
        <p14:creationId xmlns:p14="http://schemas.microsoft.com/office/powerpoint/2010/main" val="3155335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50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left)">
                                      <p:cBhvr>
                                        <p:cTn id="14"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A50D3373-FB7E-418F-91F0-BC2627A5362C}"/>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E71B680F-8968-4529-9981-3EAE9AB6B158}"/>
              </a:ext>
            </a:extLst>
          </p:cNvPr>
          <p:cNvSpPr>
            <a:spLocks noGrp="1"/>
          </p:cNvSpPr>
          <p:nvPr>
            <p:ph type="sldNum" sz="quarter" idx="12"/>
          </p:nvPr>
        </p:nvSpPr>
        <p:spPr/>
        <p:txBody>
          <a:bodyPr/>
          <a:lstStyle/>
          <a:p>
            <a:fld id="{25BA54BD-C84D-46CE-8B72-31BFB26ABA43}" type="slidenum">
              <a:rPr lang="en-US" smtClean="0"/>
              <a:t>67</a:t>
            </a:fld>
            <a:endParaRPr lang="en-US"/>
          </a:p>
        </p:txBody>
      </p:sp>
      <p:sp>
        <p:nvSpPr>
          <p:cNvPr id="4" name="TextBox 3">
            <a:extLst>
              <a:ext uri="{FF2B5EF4-FFF2-40B4-BE49-F238E27FC236}">
                <a16:creationId xmlns="" xmlns:a16="http://schemas.microsoft.com/office/drawing/2014/main" id="{A2233B4B-A49B-456D-ACD5-1870FC562542}"/>
              </a:ext>
            </a:extLst>
          </p:cNvPr>
          <p:cNvSpPr txBox="1"/>
          <p:nvPr/>
        </p:nvSpPr>
        <p:spPr>
          <a:xfrm>
            <a:off x="912812" y="768832"/>
            <a:ext cx="5029200" cy="4801314"/>
          </a:xfrm>
          <a:prstGeom prst="rect">
            <a:avLst/>
          </a:prstGeom>
          <a:noFill/>
        </p:spPr>
        <p:txBody>
          <a:bodyPr wrap="square" rtlCol="0" anchor="t">
            <a:spAutoFit/>
          </a:bodyPr>
          <a:lstStyle/>
          <a:p>
            <a:pPr>
              <a:lnSpc>
                <a:spcPct val="90000"/>
              </a:lnSpc>
            </a:pPr>
            <a:r>
              <a:rPr lang="en-US" sz="4000" b="1"/>
              <a:t>Say </a:t>
            </a:r>
            <a:r>
              <a:rPr lang="en-US" sz="4400" b="1"/>
              <a:t>“This disrespects me AND it disrespects the other person.” </a:t>
            </a:r>
          </a:p>
          <a:p>
            <a:pPr>
              <a:lnSpc>
                <a:spcPct val="90000"/>
              </a:lnSpc>
            </a:pPr>
            <a:endParaRPr lang="en-US" sz="4400" b="1"/>
          </a:p>
          <a:p>
            <a:pPr>
              <a:lnSpc>
                <a:spcPct val="90000"/>
              </a:lnSpc>
            </a:pPr>
            <a:r>
              <a:rPr lang="en-US" sz="4000" b="1"/>
              <a:t>Tell an adult whom you trust as quickly as possible. </a:t>
            </a:r>
          </a:p>
        </p:txBody>
      </p:sp>
      <p:pic>
        <p:nvPicPr>
          <p:cNvPr id="7" name="Picture 6">
            <a:extLst>
              <a:ext uri="{FF2B5EF4-FFF2-40B4-BE49-F238E27FC236}">
                <a16:creationId xmlns="" xmlns:a16="http://schemas.microsoft.com/office/drawing/2014/main" id="{61FAD3AF-967F-4C3F-B7CA-DFB198629D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16817" y="7189"/>
            <a:ext cx="4216400" cy="6324600"/>
          </a:xfrm>
          <a:prstGeom prst="rect">
            <a:avLst/>
          </a:prstGeom>
        </p:spPr>
      </p:pic>
    </p:spTree>
    <p:extLst>
      <p:ext uri="{BB962C8B-B14F-4D97-AF65-F5344CB8AC3E}">
        <p14:creationId xmlns:p14="http://schemas.microsoft.com/office/powerpoint/2010/main" val="3803541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7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75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left)">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A50D3373-FB7E-418F-91F0-BC2627A5362C}"/>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E71B680F-8968-4529-9981-3EAE9AB6B158}"/>
              </a:ext>
            </a:extLst>
          </p:cNvPr>
          <p:cNvSpPr>
            <a:spLocks noGrp="1"/>
          </p:cNvSpPr>
          <p:nvPr>
            <p:ph type="sldNum" sz="quarter" idx="12"/>
          </p:nvPr>
        </p:nvSpPr>
        <p:spPr/>
        <p:txBody>
          <a:bodyPr/>
          <a:lstStyle/>
          <a:p>
            <a:fld id="{25BA54BD-C84D-46CE-8B72-31BFB26ABA43}" type="slidenum">
              <a:rPr lang="en-US" smtClean="0"/>
              <a:t>68</a:t>
            </a:fld>
            <a:endParaRPr lang="en-US"/>
          </a:p>
        </p:txBody>
      </p:sp>
      <p:sp>
        <p:nvSpPr>
          <p:cNvPr id="4" name="TextBox 3">
            <a:extLst>
              <a:ext uri="{FF2B5EF4-FFF2-40B4-BE49-F238E27FC236}">
                <a16:creationId xmlns="" xmlns:a16="http://schemas.microsoft.com/office/drawing/2014/main" id="{A2233B4B-A49B-456D-ACD5-1870FC562542}"/>
              </a:ext>
            </a:extLst>
          </p:cNvPr>
          <p:cNvSpPr txBox="1"/>
          <p:nvPr/>
        </p:nvSpPr>
        <p:spPr>
          <a:xfrm>
            <a:off x="531812" y="1014493"/>
            <a:ext cx="4953000" cy="4829014"/>
          </a:xfrm>
          <a:prstGeom prst="rect">
            <a:avLst/>
          </a:prstGeom>
          <a:noFill/>
        </p:spPr>
        <p:txBody>
          <a:bodyPr wrap="square" rtlCol="0">
            <a:spAutoFit/>
          </a:bodyPr>
          <a:lstStyle/>
          <a:p>
            <a:pPr>
              <a:lnSpc>
                <a:spcPct val="90000"/>
              </a:lnSpc>
            </a:pPr>
            <a:r>
              <a:rPr lang="en-US" sz="3800" b="1"/>
              <a:t>Maybe a person wants to show you websites or photographs or movies of a sexual nature– movies and pictures that disrespect the privacy and holiness of another person’s body.  </a:t>
            </a:r>
          </a:p>
        </p:txBody>
      </p:sp>
      <p:pic>
        <p:nvPicPr>
          <p:cNvPr id="7" name="Picture 6">
            <a:extLst>
              <a:ext uri="{FF2B5EF4-FFF2-40B4-BE49-F238E27FC236}">
                <a16:creationId xmlns="" xmlns:a16="http://schemas.microsoft.com/office/drawing/2014/main" id="{61FAD3AF-967F-4C3F-B7CA-DFB198629D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13412" y="457200"/>
            <a:ext cx="6019569" cy="4017407"/>
          </a:xfrm>
          <a:prstGeom prst="rect">
            <a:avLst/>
          </a:prstGeom>
        </p:spPr>
      </p:pic>
    </p:spTree>
    <p:extLst>
      <p:ext uri="{BB962C8B-B14F-4D97-AF65-F5344CB8AC3E}">
        <p14:creationId xmlns:p14="http://schemas.microsoft.com/office/powerpoint/2010/main" val="2016582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50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left)">
                                      <p:cBhvr>
                                        <p:cTn id="14"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A50D3373-FB7E-418F-91F0-BC2627A5362C}"/>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E71B680F-8968-4529-9981-3EAE9AB6B158}"/>
              </a:ext>
            </a:extLst>
          </p:cNvPr>
          <p:cNvSpPr>
            <a:spLocks noGrp="1"/>
          </p:cNvSpPr>
          <p:nvPr>
            <p:ph type="sldNum" sz="quarter" idx="12"/>
          </p:nvPr>
        </p:nvSpPr>
        <p:spPr/>
        <p:txBody>
          <a:bodyPr/>
          <a:lstStyle/>
          <a:p>
            <a:fld id="{25BA54BD-C84D-46CE-8B72-31BFB26ABA43}" type="slidenum">
              <a:rPr lang="en-US" smtClean="0"/>
              <a:t>69</a:t>
            </a:fld>
            <a:endParaRPr lang="en-US"/>
          </a:p>
        </p:txBody>
      </p:sp>
      <p:sp>
        <p:nvSpPr>
          <p:cNvPr id="4" name="TextBox 3">
            <a:extLst>
              <a:ext uri="{FF2B5EF4-FFF2-40B4-BE49-F238E27FC236}">
                <a16:creationId xmlns="" xmlns:a16="http://schemas.microsoft.com/office/drawing/2014/main" id="{A2233B4B-A49B-456D-ACD5-1870FC562542}"/>
              </a:ext>
            </a:extLst>
          </p:cNvPr>
          <p:cNvSpPr txBox="1"/>
          <p:nvPr/>
        </p:nvSpPr>
        <p:spPr>
          <a:xfrm>
            <a:off x="531812" y="1166842"/>
            <a:ext cx="4876800" cy="4524315"/>
          </a:xfrm>
          <a:prstGeom prst="rect">
            <a:avLst/>
          </a:prstGeom>
          <a:noFill/>
        </p:spPr>
        <p:txBody>
          <a:bodyPr wrap="square" rtlCol="0">
            <a:spAutoFit/>
          </a:bodyPr>
          <a:lstStyle/>
          <a:p>
            <a:pPr>
              <a:lnSpc>
                <a:spcPct val="90000"/>
              </a:lnSpc>
            </a:pPr>
            <a:r>
              <a:rPr lang="en-US" sz="4000" b="1"/>
              <a:t>That is disrespecting you. And it’s usually against the law.  </a:t>
            </a:r>
          </a:p>
          <a:p>
            <a:pPr>
              <a:lnSpc>
                <a:spcPct val="90000"/>
              </a:lnSpc>
            </a:pPr>
            <a:endParaRPr lang="en-US" sz="4000" b="1"/>
          </a:p>
          <a:p>
            <a:pPr>
              <a:lnSpc>
                <a:spcPct val="90000"/>
              </a:lnSpc>
            </a:pPr>
            <a:r>
              <a:rPr lang="en-US" sz="4000" b="1"/>
              <a:t>Say, “This disrespects me.”  Tell an adult whom you trust as quickly as possible. </a:t>
            </a:r>
          </a:p>
        </p:txBody>
      </p:sp>
      <p:pic>
        <p:nvPicPr>
          <p:cNvPr id="7" name="Picture 6">
            <a:extLst>
              <a:ext uri="{FF2B5EF4-FFF2-40B4-BE49-F238E27FC236}">
                <a16:creationId xmlns="" xmlns:a16="http://schemas.microsoft.com/office/drawing/2014/main" id="{61FAD3AF-967F-4C3F-B7CA-DFB198629D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13412" y="457200"/>
            <a:ext cx="6019569" cy="4017407"/>
          </a:xfrm>
          <a:prstGeom prst="rect">
            <a:avLst/>
          </a:prstGeom>
        </p:spPr>
      </p:pic>
    </p:spTree>
    <p:extLst>
      <p:ext uri="{BB962C8B-B14F-4D97-AF65-F5344CB8AC3E}">
        <p14:creationId xmlns:p14="http://schemas.microsoft.com/office/powerpoint/2010/main" val="1570227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50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50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left)">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324E5B6F-6988-43EC-8BF0-B788EB56271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237412" y="1828800"/>
            <a:ext cx="3017806" cy="4495800"/>
          </a:xfrm>
          <a:prstGeom prst="rect">
            <a:avLst/>
          </a:prstGeom>
        </p:spPr>
      </p:pic>
      <p:sp>
        <p:nvSpPr>
          <p:cNvPr id="4" name="TextBox 3">
            <a:extLst>
              <a:ext uri="{FF2B5EF4-FFF2-40B4-BE49-F238E27FC236}">
                <a16:creationId xmlns="" xmlns:a16="http://schemas.microsoft.com/office/drawing/2014/main" id="{A9E38059-1645-4724-9F1F-E543833BAFD8}"/>
              </a:ext>
            </a:extLst>
          </p:cNvPr>
          <p:cNvSpPr txBox="1"/>
          <p:nvPr/>
        </p:nvSpPr>
        <p:spPr>
          <a:xfrm>
            <a:off x="531812" y="838200"/>
            <a:ext cx="4953000" cy="1920526"/>
          </a:xfrm>
          <a:prstGeom prst="rect">
            <a:avLst/>
          </a:prstGeom>
          <a:noFill/>
        </p:spPr>
        <p:txBody>
          <a:bodyPr wrap="square" rtlCol="0" anchor="t">
            <a:spAutoFit/>
          </a:bodyPr>
          <a:lstStyle/>
          <a:p>
            <a:pPr>
              <a:lnSpc>
                <a:spcPct val="90000"/>
              </a:lnSpc>
            </a:pPr>
            <a:r>
              <a:rPr lang="en-US" sz="4400">
                <a:latin typeface="+mj-lt"/>
              </a:rPr>
              <a:t>What Would You Do For This Little Guy If He Was Yours?</a:t>
            </a:r>
          </a:p>
        </p:txBody>
      </p:sp>
      <p:sp>
        <p:nvSpPr>
          <p:cNvPr id="2" name="Footer Placeholder 1">
            <a:extLst>
              <a:ext uri="{FF2B5EF4-FFF2-40B4-BE49-F238E27FC236}">
                <a16:creationId xmlns="" xmlns:a16="http://schemas.microsoft.com/office/drawing/2014/main" id="{9CBE480E-3C09-4A5A-8A24-74522633D329}"/>
              </a:ext>
            </a:extLst>
          </p:cNvPr>
          <p:cNvSpPr>
            <a:spLocks noGrp="1"/>
          </p:cNvSpPr>
          <p:nvPr>
            <p:ph type="ftr" sz="quarter" idx="11"/>
          </p:nvPr>
        </p:nvSpPr>
        <p:spPr/>
        <p:txBody>
          <a:bodyPr/>
          <a:lstStyle/>
          <a:p>
            <a:r>
              <a:rPr lang="en-US"/>
              <a:t>The kNOw Program - (C) Monica Pope 2018 All Rights Reserved</a:t>
            </a:r>
          </a:p>
        </p:txBody>
      </p:sp>
      <p:sp>
        <p:nvSpPr>
          <p:cNvPr id="5" name="Slide Number Placeholder 4">
            <a:extLst>
              <a:ext uri="{FF2B5EF4-FFF2-40B4-BE49-F238E27FC236}">
                <a16:creationId xmlns="" xmlns:a16="http://schemas.microsoft.com/office/drawing/2014/main" id="{A1A2820D-9550-4B7C-9F2E-FFB44D7DB777}"/>
              </a:ext>
            </a:extLst>
          </p:cNvPr>
          <p:cNvSpPr>
            <a:spLocks noGrp="1"/>
          </p:cNvSpPr>
          <p:nvPr>
            <p:ph type="sldNum" sz="quarter" idx="12"/>
          </p:nvPr>
        </p:nvSpPr>
        <p:spPr/>
        <p:txBody>
          <a:bodyPr/>
          <a:lstStyle/>
          <a:p>
            <a:fld id="{25BA54BD-C84D-46CE-8B72-31BFB26ABA43}" type="slidenum">
              <a:rPr lang="en-US" smtClean="0"/>
              <a:t>7</a:t>
            </a:fld>
            <a:endParaRPr lang="en-US"/>
          </a:p>
        </p:txBody>
      </p:sp>
    </p:spTree>
    <p:extLst>
      <p:ext uri="{BB962C8B-B14F-4D97-AF65-F5344CB8AC3E}">
        <p14:creationId xmlns:p14="http://schemas.microsoft.com/office/powerpoint/2010/main" val="3297870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A50D3373-FB7E-418F-91F0-BC2627A5362C}"/>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E71B680F-8968-4529-9981-3EAE9AB6B158}"/>
              </a:ext>
            </a:extLst>
          </p:cNvPr>
          <p:cNvSpPr>
            <a:spLocks noGrp="1"/>
          </p:cNvSpPr>
          <p:nvPr>
            <p:ph type="sldNum" sz="quarter" idx="12"/>
          </p:nvPr>
        </p:nvSpPr>
        <p:spPr/>
        <p:txBody>
          <a:bodyPr/>
          <a:lstStyle/>
          <a:p>
            <a:fld id="{25BA54BD-C84D-46CE-8B72-31BFB26ABA43}" type="slidenum">
              <a:rPr lang="en-US" smtClean="0"/>
              <a:t>70</a:t>
            </a:fld>
            <a:endParaRPr lang="en-US"/>
          </a:p>
        </p:txBody>
      </p:sp>
      <p:sp>
        <p:nvSpPr>
          <p:cNvPr id="4" name="TextBox 3">
            <a:extLst>
              <a:ext uri="{FF2B5EF4-FFF2-40B4-BE49-F238E27FC236}">
                <a16:creationId xmlns="" xmlns:a16="http://schemas.microsoft.com/office/drawing/2014/main" id="{A2233B4B-A49B-456D-ACD5-1870FC562542}"/>
              </a:ext>
            </a:extLst>
          </p:cNvPr>
          <p:cNvSpPr txBox="1"/>
          <p:nvPr/>
        </p:nvSpPr>
        <p:spPr>
          <a:xfrm>
            <a:off x="608012" y="990600"/>
            <a:ext cx="4876800" cy="3416320"/>
          </a:xfrm>
          <a:prstGeom prst="rect">
            <a:avLst/>
          </a:prstGeom>
          <a:noFill/>
        </p:spPr>
        <p:txBody>
          <a:bodyPr wrap="square" rtlCol="0">
            <a:spAutoFit/>
          </a:bodyPr>
          <a:lstStyle/>
          <a:p>
            <a:pPr>
              <a:lnSpc>
                <a:spcPct val="90000"/>
              </a:lnSpc>
            </a:pPr>
            <a:r>
              <a:rPr lang="en-US" sz="4000" b="1"/>
              <a:t>Maybe a person wants you to take pictures of yourself that disrespect the holiness and privacy of your own body.</a:t>
            </a:r>
          </a:p>
        </p:txBody>
      </p:sp>
      <p:pic>
        <p:nvPicPr>
          <p:cNvPr id="7" name="Picture 6">
            <a:extLst>
              <a:ext uri="{FF2B5EF4-FFF2-40B4-BE49-F238E27FC236}">
                <a16:creationId xmlns="" xmlns:a16="http://schemas.microsoft.com/office/drawing/2014/main" id="{61FAD3AF-967F-4C3F-B7CA-DFB198629D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13412" y="533400"/>
            <a:ext cx="6019569" cy="4017407"/>
          </a:xfrm>
          <a:prstGeom prst="rect">
            <a:avLst/>
          </a:prstGeom>
        </p:spPr>
      </p:pic>
    </p:spTree>
    <p:extLst>
      <p:ext uri="{BB962C8B-B14F-4D97-AF65-F5344CB8AC3E}">
        <p14:creationId xmlns:p14="http://schemas.microsoft.com/office/powerpoint/2010/main" val="2326825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50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A50D3373-FB7E-418F-91F0-BC2627A5362C}"/>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E71B680F-8968-4529-9981-3EAE9AB6B158}"/>
              </a:ext>
            </a:extLst>
          </p:cNvPr>
          <p:cNvSpPr>
            <a:spLocks noGrp="1"/>
          </p:cNvSpPr>
          <p:nvPr>
            <p:ph type="sldNum" sz="quarter" idx="12"/>
          </p:nvPr>
        </p:nvSpPr>
        <p:spPr/>
        <p:txBody>
          <a:bodyPr/>
          <a:lstStyle/>
          <a:p>
            <a:fld id="{25BA54BD-C84D-46CE-8B72-31BFB26ABA43}" type="slidenum">
              <a:rPr lang="en-US" smtClean="0"/>
              <a:t>71</a:t>
            </a:fld>
            <a:endParaRPr lang="en-US"/>
          </a:p>
        </p:txBody>
      </p:sp>
      <p:sp>
        <p:nvSpPr>
          <p:cNvPr id="4" name="TextBox 3">
            <a:extLst>
              <a:ext uri="{FF2B5EF4-FFF2-40B4-BE49-F238E27FC236}">
                <a16:creationId xmlns="" xmlns:a16="http://schemas.microsoft.com/office/drawing/2014/main" id="{A2233B4B-A49B-456D-ACD5-1870FC562542}"/>
              </a:ext>
            </a:extLst>
          </p:cNvPr>
          <p:cNvSpPr txBox="1"/>
          <p:nvPr/>
        </p:nvSpPr>
        <p:spPr>
          <a:xfrm>
            <a:off x="608012" y="1000643"/>
            <a:ext cx="4876800" cy="4856714"/>
          </a:xfrm>
          <a:prstGeom prst="rect">
            <a:avLst/>
          </a:prstGeom>
          <a:noFill/>
        </p:spPr>
        <p:txBody>
          <a:bodyPr wrap="square" rtlCol="0">
            <a:spAutoFit/>
          </a:bodyPr>
          <a:lstStyle/>
          <a:p>
            <a:pPr>
              <a:lnSpc>
                <a:spcPct val="90000"/>
              </a:lnSpc>
            </a:pPr>
            <a:r>
              <a:rPr lang="en-US" sz="4000" b="1"/>
              <a:t>That is disrespecting you. And it’s usually against the law.  </a:t>
            </a:r>
          </a:p>
          <a:p>
            <a:pPr>
              <a:lnSpc>
                <a:spcPct val="90000"/>
              </a:lnSpc>
            </a:pPr>
            <a:endParaRPr lang="en-US" sz="4000" b="1"/>
          </a:p>
          <a:p>
            <a:pPr>
              <a:lnSpc>
                <a:spcPct val="90000"/>
              </a:lnSpc>
            </a:pPr>
            <a:r>
              <a:rPr lang="en-US" sz="4000" b="1"/>
              <a:t>Say, “This disrespects me.”  Tell an adult whom you trust as quickly as possible. </a:t>
            </a:r>
          </a:p>
          <a:p>
            <a:pPr>
              <a:lnSpc>
                <a:spcPct val="90000"/>
              </a:lnSpc>
            </a:pPr>
            <a:endParaRPr lang="en-US" sz="2400" b="1"/>
          </a:p>
        </p:txBody>
      </p:sp>
      <p:pic>
        <p:nvPicPr>
          <p:cNvPr id="7" name="Picture 6">
            <a:extLst>
              <a:ext uri="{FF2B5EF4-FFF2-40B4-BE49-F238E27FC236}">
                <a16:creationId xmlns="" xmlns:a16="http://schemas.microsoft.com/office/drawing/2014/main" id="{61FAD3AF-967F-4C3F-B7CA-DFB198629D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13643" y="533400"/>
            <a:ext cx="6019569" cy="4017407"/>
          </a:xfrm>
          <a:prstGeom prst="rect">
            <a:avLst/>
          </a:prstGeom>
        </p:spPr>
      </p:pic>
    </p:spTree>
    <p:extLst>
      <p:ext uri="{BB962C8B-B14F-4D97-AF65-F5344CB8AC3E}">
        <p14:creationId xmlns:p14="http://schemas.microsoft.com/office/powerpoint/2010/main" val="440594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50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50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left)">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A50D3373-FB7E-418F-91F0-BC2627A5362C}"/>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E71B680F-8968-4529-9981-3EAE9AB6B158}"/>
              </a:ext>
            </a:extLst>
          </p:cNvPr>
          <p:cNvSpPr>
            <a:spLocks noGrp="1"/>
          </p:cNvSpPr>
          <p:nvPr>
            <p:ph type="sldNum" sz="quarter" idx="12"/>
          </p:nvPr>
        </p:nvSpPr>
        <p:spPr/>
        <p:txBody>
          <a:bodyPr/>
          <a:lstStyle/>
          <a:p>
            <a:fld id="{25BA54BD-C84D-46CE-8B72-31BFB26ABA43}" type="slidenum">
              <a:rPr lang="en-US" smtClean="0"/>
              <a:t>72</a:t>
            </a:fld>
            <a:endParaRPr lang="en-US"/>
          </a:p>
        </p:txBody>
      </p:sp>
      <p:sp>
        <p:nvSpPr>
          <p:cNvPr id="4" name="TextBox 3">
            <a:extLst>
              <a:ext uri="{FF2B5EF4-FFF2-40B4-BE49-F238E27FC236}">
                <a16:creationId xmlns="" xmlns:a16="http://schemas.microsoft.com/office/drawing/2014/main" id="{A2233B4B-A49B-456D-ACD5-1870FC562542}"/>
              </a:ext>
            </a:extLst>
          </p:cNvPr>
          <p:cNvSpPr txBox="1"/>
          <p:nvPr/>
        </p:nvSpPr>
        <p:spPr>
          <a:xfrm>
            <a:off x="684212" y="1166842"/>
            <a:ext cx="4876800" cy="3970318"/>
          </a:xfrm>
          <a:prstGeom prst="rect">
            <a:avLst/>
          </a:prstGeom>
          <a:noFill/>
        </p:spPr>
        <p:txBody>
          <a:bodyPr wrap="square" rtlCol="0">
            <a:spAutoFit/>
          </a:bodyPr>
          <a:lstStyle/>
          <a:p>
            <a:pPr>
              <a:lnSpc>
                <a:spcPct val="90000"/>
              </a:lnSpc>
            </a:pPr>
            <a:r>
              <a:rPr lang="en-US" sz="4000" b="1"/>
              <a:t>Maybe a person wants to be close to you in ways that make you feel uncomfortable.  You say, “I don’t want you to be so close to me.”   </a:t>
            </a:r>
          </a:p>
        </p:txBody>
      </p:sp>
      <p:pic>
        <p:nvPicPr>
          <p:cNvPr id="7" name="Picture 6">
            <a:extLst>
              <a:ext uri="{FF2B5EF4-FFF2-40B4-BE49-F238E27FC236}">
                <a16:creationId xmlns="" xmlns:a16="http://schemas.microsoft.com/office/drawing/2014/main" id="{61FAD3AF-967F-4C3F-B7CA-DFB198629D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89612" y="447781"/>
            <a:ext cx="6019569" cy="3732132"/>
          </a:xfrm>
          <a:prstGeom prst="rect">
            <a:avLst/>
          </a:prstGeom>
        </p:spPr>
      </p:pic>
    </p:spTree>
    <p:extLst>
      <p:ext uri="{BB962C8B-B14F-4D97-AF65-F5344CB8AC3E}">
        <p14:creationId xmlns:p14="http://schemas.microsoft.com/office/powerpoint/2010/main" val="2001897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25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A50D3373-FB7E-418F-91F0-BC2627A5362C}"/>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E71B680F-8968-4529-9981-3EAE9AB6B158}"/>
              </a:ext>
            </a:extLst>
          </p:cNvPr>
          <p:cNvSpPr>
            <a:spLocks noGrp="1"/>
          </p:cNvSpPr>
          <p:nvPr>
            <p:ph type="sldNum" sz="quarter" idx="12"/>
          </p:nvPr>
        </p:nvSpPr>
        <p:spPr/>
        <p:txBody>
          <a:bodyPr/>
          <a:lstStyle/>
          <a:p>
            <a:fld id="{25BA54BD-C84D-46CE-8B72-31BFB26ABA43}" type="slidenum">
              <a:rPr lang="en-US" smtClean="0"/>
              <a:t>73</a:t>
            </a:fld>
            <a:endParaRPr lang="en-US"/>
          </a:p>
        </p:txBody>
      </p:sp>
      <p:sp>
        <p:nvSpPr>
          <p:cNvPr id="4" name="TextBox 3">
            <a:extLst>
              <a:ext uri="{FF2B5EF4-FFF2-40B4-BE49-F238E27FC236}">
                <a16:creationId xmlns="" xmlns:a16="http://schemas.microsoft.com/office/drawing/2014/main" id="{A2233B4B-A49B-456D-ACD5-1870FC562542}"/>
              </a:ext>
            </a:extLst>
          </p:cNvPr>
          <p:cNvSpPr txBox="1"/>
          <p:nvPr/>
        </p:nvSpPr>
        <p:spPr>
          <a:xfrm>
            <a:off x="684212" y="1166842"/>
            <a:ext cx="4876800" cy="4524315"/>
          </a:xfrm>
          <a:prstGeom prst="rect">
            <a:avLst/>
          </a:prstGeom>
          <a:noFill/>
        </p:spPr>
        <p:txBody>
          <a:bodyPr wrap="square" rtlCol="0" anchor="t">
            <a:spAutoFit/>
          </a:bodyPr>
          <a:lstStyle/>
          <a:p>
            <a:pPr>
              <a:lnSpc>
                <a:spcPct val="90000"/>
              </a:lnSpc>
            </a:pPr>
            <a:r>
              <a:rPr lang="en-US" sz="4000" b="1"/>
              <a:t>If they ignore you, or make a joke of it, </a:t>
            </a:r>
            <a:r>
              <a:rPr lang="en-US" sz="4000" b="1" i="1"/>
              <a:t>that</a:t>
            </a:r>
            <a:r>
              <a:rPr lang="en-US" sz="4000" b="1"/>
              <a:t> is disrespecting you. </a:t>
            </a:r>
          </a:p>
          <a:p>
            <a:pPr>
              <a:lnSpc>
                <a:spcPct val="90000"/>
              </a:lnSpc>
            </a:pPr>
            <a:endParaRPr lang="en-US" sz="4000" b="1"/>
          </a:p>
          <a:p>
            <a:pPr>
              <a:lnSpc>
                <a:spcPct val="90000"/>
              </a:lnSpc>
            </a:pPr>
            <a:r>
              <a:rPr lang="en-US" sz="4000" b="1"/>
              <a:t>Say, “This disrespects me.”  Tell an adult whom you trust as quickly as possible. </a:t>
            </a:r>
          </a:p>
        </p:txBody>
      </p:sp>
      <p:pic>
        <p:nvPicPr>
          <p:cNvPr id="7" name="Picture 6">
            <a:extLst>
              <a:ext uri="{FF2B5EF4-FFF2-40B4-BE49-F238E27FC236}">
                <a16:creationId xmlns="" xmlns:a16="http://schemas.microsoft.com/office/drawing/2014/main" id="{61FAD3AF-967F-4C3F-B7CA-DFB198629D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89612" y="447781"/>
            <a:ext cx="6019569" cy="3732132"/>
          </a:xfrm>
          <a:prstGeom prst="rect">
            <a:avLst/>
          </a:prstGeom>
        </p:spPr>
      </p:pic>
    </p:spTree>
    <p:extLst>
      <p:ext uri="{BB962C8B-B14F-4D97-AF65-F5344CB8AC3E}">
        <p14:creationId xmlns:p14="http://schemas.microsoft.com/office/powerpoint/2010/main" val="3838877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7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75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left)">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2D97C25A-9005-4CAA-9932-2BD96B96D3AA}"/>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5DF7E332-9142-4BC6-B6FA-0A16765004E2}"/>
              </a:ext>
            </a:extLst>
          </p:cNvPr>
          <p:cNvSpPr>
            <a:spLocks noGrp="1"/>
          </p:cNvSpPr>
          <p:nvPr>
            <p:ph type="sldNum" sz="quarter" idx="12"/>
          </p:nvPr>
        </p:nvSpPr>
        <p:spPr/>
        <p:txBody>
          <a:bodyPr/>
          <a:lstStyle/>
          <a:p>
            <a:fld id="{25BA54BD-C84D-46CE-8B72-31BFB26ABA43}" type="slidenum">
              <a:rPr lang="en-US" smtClean="0"/>
              <a:t>74</a:t>
            </a:fld>
            <a:endParaRPr lang="en-US"/>
          </a:p>
        </p:txBody>
      </p:sp>
      <p:pic>
        <p:nvPicPr>
          <p:cNvPr id="7" name="Picture 6">
            <a:extLst>
              <a:ext uri="{FF2B5EF4-FFF2-40B4-BE49-F238E27FC236}">
                <a16:creationId xmlns="" xmlns:a16="http://schemas.microsoft.com/office/drawing/2014/main" id="{C7D9F9FC-2229-4F2B-9DF4-2484E2993E9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5612" y="304800"/>
            <a:ext cx="3962400" cy="5943600"/>
          </a:xfrm>
          <a:prstGeom prst="rect">
            <a:avLst/>
          </a:prstGeom>
        </p:spPr>
      </p:pic>
      <p:sp>
        <p:nvSpPr>
          <p:cNvPr id="8" name="TextBox 7">
            <a:extLst>
              <a:ext uri="{FF2B5EF4-FFF2-40B4-BE49-F238E27FC236}">
                <a16:creationId xmlns="" xmlns:a16="http://schemas.microsoft.com/office/drawing/2014/main" id="{0546DE52-4EC7-407B-AE53-18A9641AE95D}"/>
              </a:ext>
            </a:extLst>
          </p:cNvPr>
          <p:cNvSpPr txBox="1"/>
          <p:nvPr/>
        </p:nvSpPr>
        <p:spPr>
          <a:xfrm>
            <a:off x="5789612" y="609600"/>
            <a:ext cx="5791200" cy="5327612"/>
          </a:xfrm>
          <a:prstGeom prst="rect">
            <a:avLst/>
          </a:prstGeom>
          <a:noFill/>
        </p:spPr>
        <p:txBody>
          <a:bodyPr wrap="square" rtlCol="0">
            <a:spAutoFit/>
          </a:bodyPr>
          <a:lstStyle/>
          <a:p>
            <a:pPr>
              <a:lnSpc>
                <a:spcPct val="90000"/>
              </a:lnSpc>
            </a:pPr>
            <a:r>
              <a:rPr lang="en-US" sz="5400" b="1"/>
              <a:t>Sometimes, a person who may want to disrespect you may try to make you feel sorry or silly for having boundaries.  </a:t>
            </a:r>
          </a:p>
        </p:txBody>
      </p:sp>
    </p:spTree>
    <p:extLst>
      <p:ext uri="{BB962C8B-B14F-4D97-AF65-F5344CB8AC3E}">
        <p14:creationId xmlns:p14="http://schemas.microsoft.com/office/powerpoint/2010/main" val="3779002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2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2D97C25A-9005-4CAA-9932-2BD96B96D3AA}"/>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5DF7E332-9142-4BC6-B6FA-0A16765004E2}"/>
              </a:ext>
            </a:extLst>
          </p:cNvPr>
          <p:cNvSpPr>
            <a:spLocks noGrp="1"/>
          </p:cNvSpPr>
          <p:nvPr>
            <p:ph type="sldNum" sz="quarter" idx="12"/>
          </p:nvPr>
        </p:nvSpPr>
        <p:spPr/>
        <p:txBody>
          <a:bodyPr/>
          <a:lstStyle/>
          <a:p>
            <a:fld id="{25BA54BD-C84D-46CE-8B72-31BFB26ABA43}" type="slidenum">
              <a:rPr lang="en-US" smtClean="0"/>
              <a:t>75</a:t>
            </a:fld>
            <a:endParaRPr lang="en-US"/>
          </a:p>
        </p:txBody>
      </p:sp>
      <p:pic>
        <p:nvPicPr>
          <p:cNvPr id="7" name="Picture 6">
            <a:extLst>
              <a:ext uri="{FF2B5EF4-FFF2-40B4-BE49-F238E27FC236}">
                <a16:creationId xmlns="" xmlns:a16="http://schemas.microsoft.com/office/drawing/2014/main" id="{C7D9F9FC-2229-4F2B-9DF4-2484E2993E9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5612" y="304800"/>
            <a:ext cx="3962400" cy="5943600"/>
          </a:xfrm>
          <a:prstGeom prst="rect">
            <a:avLst/>
          </a:prstGeom>
        </p:spPr>
      </p:pic>
      <p:sp>
        <p:nvSpPr>
          <p:cNvPr id="8" name="TextBox 7">
            <a:extLst>
              <a:ext uri="{FF2B5EF4-FFF2-40B4-BE49-F238E27FC236}">
                <a16:creationId xmlns="" xmlns:a16="http://schemas.microsoft.com/office/drawing/2014/main" id="{0546DE52-4EC7-407B-AE53-18A9641AE95D}"/>
              </a:ext>
            </a:extLst>
          </p:cNvPr>
          <p:cNvSpPr txBox="1"/>
          <p:nvPr/>
        </p:nvSpPr>
        <p:spPr>
          <a:xfrm>
            <a:off x="5865813" y="1139142"/>
            <a:ext cx="5181600" cy="4579715"/>
          </a:xfrm>
          <a:prstGeom prst="rect">
            <a:avLst/>
          </a:prstGeom>
          <a:noFill/>
        </p:spPr>
        <p:txBody>
          <a:bodyPr wrap="square" rtlCol="0">
            <a:spAutoFit/>
          </a:bodyPr>
          <a:lstStyle/>
          <a:p>
            <a:pPr>
              <a:lnSpc>
                <a:spcPct val="90000"/>
              </a:lnSpc>
            </a:pPr>
            <a:r>
              <a:rPr lang="en-US" sz="5400" b="1"/>
              <a:t>That person may try to make you feel ashamed of having the feelings you have. </a:t>
            </a:r>
          </a:p>
        </p:txBody>
      </p:sp>
    </p:spTree>
    <p:extLst>
      <p:ext uri="{BB962C8B-B14F-4D97-AF65-F5344CB8AC3E}">
        <p14:creationId xmlns:p14="http://schemas.microsoft.com/office/powerpoint/2010/main" val="4068129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5FA1C1CB-26BE-418F-A97F-E0907448B58C}"/>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83E68648-66FF-4F6B-8FE5-471135BED3C7}"/>
              </a:ext>
            </a:extLst>
          </p:cNvPr>
          <p:cNvSpPr>
            <a:spLocks noGrp="1"/>
          </p:cNvSpPr>
          <p:nvPr>
            <p:ph type="sldNum" sz="quarter" idx="12"/>
          </p:nvPr>
        </p:nvSpPr>
        <p:spPr/>
        <p:txBody>
          <a:bodyPr/>
          <a:lstStyle/>
          <a:p>
            <a:fld id="{25BA54BD-C84D-46CE-8B72-31BFB26ABA43}" type="slidenum">
              <a:rPr lang="en-US" smtClean="0"/>
              <a:t>76</a:t>
            </a:fld>
            <a:endParaRPr lang="en-US"/>
          </a:p>
        </p:txBody>
      </p:sp>
      <p:sp>
        <p:nvSpPr>
          <p:cNvPr id="4" name="TextBox 3">
            <a:extLst>
              <a:ext uri="{FF2B5EF4-FFF2-40B4-BE49-F238E27FC236}">
                <a16:creationId xmlns="" xmlns:a16="http://schemas.microsoft.com/office/drawing/2014/main" id="{9AD3AF26-24F5-434C-9614-3648FD26DDB1}"/>
              </a:ext>
            </a:extLst>
          </p:cNvPr>
          <p:cNvSpPr txBox="1"/>
          <p:nvPr/>
        </p:nvSpPr>
        <p:spPr>
          <a:xfrm>
            <a:off x="531812" y="770957"/>
            <a:ext cx="4267200" cy="4081117"/>
          </a:xfrm>
          <a:prstGeom prst="rect">
            <a:avLst/>
          </a:prstGeom>
          <a:noFill/>
        </p:spPr>
        <p:txBody>
          <a:bodyPr wrap="square" rtlCol="0">
            <a:spAutoFit/>
          </a:bodyPr>
          <a:lstStyle/>
          <a:p>
            <a:pPr>
              <a:lnSpc>
                <a:spcPct val="90000"/>
              </a:lnSpc>
            </a:pPr>
            <a:r>
              <a:rPr lang="en-US" sz="3600" b="1"/>
              <a:t>Don’t buy that. The people who love you care about your feelings.  The people who love you will not try to make you feel ashamed of your feelings.  </a:t>
            </a:r>
          </a:p>
        </p:txBody>
      </p:sp>
      <p:pic>
        <p:nvPicPr>
          <p:cNvPr id="6" name="Picture 5">
            <a:extLst>
              <a:ext uri="{FF2B5EF4-FFF2-40B4-BE49-F238E27FC236}">
                <a16:creationId xmlns="" xmlns:a16="http://schemas.microsoft.com/office/drawing/2014/main" id="{8E98A0C5-8F30-4433-93B0-52974C84990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56212" y="291662"/>
            <a:ext cx="6650730" cy="4432738"/>
          </a:xfrm>
          <a:prstGeom prst="rect">
            <a:avLst/>
          </a:prstGeom>
        </p:spPr>
      </p:pic>
      <p:sp>
        <p:nvSpPr>
          <p:cNvPr id="8" name="TextBox 7">
            <a:extLst>
              <a:ext uri="{FF2B5EF4-FFF2-40B4-BE49-F238E27FC236}">
                <a16:creationId xmlns="" xmlns:a16="http://schemas.microsoft.com/office/drawing/2014/main" id="{596182F4-D6DA-4BED-A5DA-C03A96E34649}"/>
              </a:ext>
            </a:extLst>
          </p:cNvPr>
          <p:cNvSpPr txBox="1"/>
          <p:nvPr/>
        </p:nvSpPr>
        <p:spPr>
          <a:xfrm>
            <a:off x="836612" y="5097618"/>
            <a:ext cx="10058400" cy="840230"/>
          </a:xfrm>
          <a:prstGeom prst="rect">
            <a:avLst/>
          </a:prstGeom>
          <a:noFill/>
        </p:spPr>
        <p:txBody>
          <a:bodyPr wrap="square" rtlCol="0">
            <a:spAutoFit/>
          </a:bodyPr>
          <a:lstStyle/>
          <a:p>
            <a:pPr>
              <a:lnSpc>
                <a:spcPct val="90000"/>
              </a:lnSpc>
            </a:pPr>
            <a:r>
              <a:rPr lang="en-US" sz="5400" b="1" u="sng">
                <a:solidFill>
                  <a:prstClr val="white"/>
                </a:solidFill>
              </a:rPr>
              <a:t>Don’t Buy That.</a:t>
            </a:r>
            <a:endParaRPr lang="en-US" sz="4400" u="sng"/>
          </a:p>
        </p:txBody>
      </p:sp>
    </p:spTree>
    <p:extLst>
      <p:ext uri="{BB962C8B-B14F-4D97-AF65-F5344CB8AC3E}">
        <p14:creationId xmlns:p14="http://schemas.microsoft.com/office/powerpoint/2010/main" val="3214731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25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75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5FA1C1CB-26BE-418F-A97F-E0907448B58C}"/>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83E68648-66FF-4F6B-8FE5-471135BED3C7}"/>
              </a:ext>
            </a:extLst>
          </p:cNvPr>
          <p:cNvSpPr>
            <a:spLocks noGrp="1"/>
          </p:cNvSpPr>
          <p:nvPr>
            <p:ph type="sldNum" sz="quarter" idx="12"/>
          </p:nvPr>
        </p:nvSpPr>
        <p:spPr/>
        <p:txBody>
          <a:bodyPr/>
          <a:lstStyle/>
          <a:p>
            <a:fld id="{25BA54BD-C84D-46CE-8B72-31BFB26ABA43}" type="slidenum">
              <a:rPr lang="en-US" smtClean="0"/>
              <a:t>77</a:t>
            </a:fld>
            <a:endParaRPr lang="en-US"/>
          </a:p>
        </p:txBody>
      </p:sp>
      <p:sp>
        <p:nvSpPr>
          <p:cNvPr id="4" name="TextBox 3">
            <a:extLst>
              <a:ext uri="{FF2B5EF4-FFF2-40B4-BE49-F238E27FC236}">
                <a16:creationId xmlns="" xmlns:a16="http://schemas.microsoft.com/office/drawing/2014/main" id="{9AD3AF26-24F5-434C-9614-3648FD26DDB1}"/>
              </a:ext>
            </a:extLst>
          </p:cNvPr>
          <p:cNvSpPr txBox="1"/>
          <p:nvPr/>
        </p:nvSpPr>
        <p:spPr>
          <a:xfrm>
            <a:off x="531812" y="770957"/>
            <a:ext cx="4267200" cy="3083921"/>
          </a:xfrm>
          <a:prstGeom prst="rect">
            <a:avLst/>
          </a:prstGeom>
          <a:noFill/>
        </p:spPr>
        <p:txBody>
          <a:bodyPr wrap="square" rtlCol="0">
            <a:spAutoFit/>
          </a:bodyPr>
          <a:lstStyle/>
          <a:p>
            <a:pPr>
              <a:lnSpc>
                <a:spcPct val="90000"/>
              </a:lnSpc>
            </a:pPr>
            <a:r>
              <a:rPr lang="en-US" sz="3600" b="1"/>
              <a:t>It doesn’t matter if </a:t>
            </a:r>
          </a:p>
          <a:p>
            <a:pPr>
              <a:lnSpc>
                <a:spcPct val="90000"/>
              </a:lnSpc>
            </a:pPr>
            <a:r>
              <a:rPr lang="en-US" sz="3600" b="1"/>
              <a:t>the person who is disrespecting you is </a:t>
            </a:r>
          </a:p>
          <a:p>
            <a:pPr>
              <a:lnSpc>
                <a:spcPct val="90000"/>
              </a:lnSpc>
            </a:pPr>
            <a:r>
              <a:rPr lang="en-US" sz="3600" b="1"/>
              <a:t>the same gender or opposite, the same </a:t>
            </a:r>
          </a:p>
          <a:p>
            <a:pPr>
              <a:lnSpc>
                <a:spcPct val="90000"/>
              </a:lnSpc>
            </a:pPr>
            <a:r>
              <a:rPr lang="en-US" sz="3600" b="1"/>
              <a:t>age or not.</a:t>
            </a:r>
          </a:p>
        </p:txBody>
      </p:sp>
      <p:pic>
        <p:nvPicPr>
          <p:cNvPr id="6" name="Picture 5">
            <a:extLst>
              <a:ext uri="{FF2B5EF4-FFF2-40B4-BE49-F238E27FC236}">
                <a16:creationId xmlns="" xmlns:a16="http://schemas.microsoft.com/office/drawing/2014/main" id="{8E98A0C5-8F30-4433-93B0-52974C84990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56212" y="291662"/>
            <a:ext cx="6650730" cy="4432738"/>
          </a:xfrm>
          <a:prstGeom prst="rect">
            <a:avLst/>
          </a:prstGeom>
        </p:spPr>
      </p:pic>
      <p:sp>
        <p:nvSpPr>
          <p:cNvPr id="7" name="TextBox 6">
            <a:extLst>
              <a:ext uri="{FF2B5EF4-FFF2-40B4-BE49-F238E27FC236}">
                <a16:creationId xmlns="" xmlns:a16="http://schemas.microsoft.com/office/drawing/2014/main" id="{65AF842F-9C22-4551-B275-C563999A450A}"/>
              </a:ext>
            </a:extLst>
          </p:cNvPr>
          <p:cNvSpPr txBox="1"/>
          <p:nvPr/>
        </p:nvSpPr>
        <p:spPr>
          <a:xfrm>
            <a:off x="836612" y="5097618"/>
            <a:ext cx="4323328" cy="840230"/>
          </a:xfrm>
          <a:prstGeom prst="rect">
            <a:avLst/>
          </a:prstGeom>
          <a:noFill/>
        </p:spPr>
        <p:txBody>
          <a:bodyPr wrap="square" rtlCol="0" anchor="t">
            <a:spAutoFit/>
          </a:bodyPr>
          <a:lstStyle/>
          <a:p>
            <a:pPr>
              <a:lnSpc>
                <a:spcPct val="90000"/>
              </a:lnSpc>
            </a:pPr>
            <a:r>
              <a:rPr lang="en-US" sz="5400" b="1" u="sng">
                <a:solidFill>
                  <a:prstClr val="white"/>
                </a:solidFill>
              </a:rPr>
              <a:t>Don't buy</a:t>
            </a:r>
            <a:r>
              <a:rPr lang="en-US" sz="5400" b="1" u="sng">
                <a:cs typeface="Calibri"/>
              </a:rPr>
              <a:t> it.</a:t>
            </a:r>
            <a:endParaRPr lang="en-US" sz="4400" u="sng"/>
          </a:p>
        </p:txBody>
      </p:sp>
    </p:spTree>
    <p:extLst>
      <p:ext uri="{BB962C8B-B14F-4D97-AF65-F5344CB8AC3E}">
        <p14:creationId xmlns:p14="http://schemas.microsoft.com/office/powerpoint/2010/main" val="919840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7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5FA1C1CB-26BE-418F-A97F-E0907448B58C}"/>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83E68648-66FF-4F6B-8FE5-471135BED3C7}"/>
              </a:ext>
            </a:extLst>
          </p:cNvPr>
          <p:cNvSpPr>
            <a:spLocks noGrp="1"/>
          </p:cNvSpPr>
          <p:nvPr>
            <p:ph type="sldNum" sz="quarter" idx="12"/>
          </p:nvPr>
        </p:nvSpPr>
        <p:spPr/>
        <p:txBody>
          <a:bodyPr/>
          <a:lstStyle/>
          <a:p>
            <a:fld id="{25BA54BD-C84D-46CE-8B72-31BFB26ABA43}" type="slidenum">
              <a:rPr lang="en-US" smtClean="0"/>
              <a:t>78</a:t>
            </a:fld>
            <a:endParaRPr lang="en-US"/>
          </a:p>
        </p:txBody>
      </p:sp>
      <p:sp>
        <p:nvSpPr>
          <p:cNvPr id="4" name="TextBox 3">
            <a:extLst>
              <a:ext uri="{FF2B5EF4-FFF2-40B4-BE49-F238E27FC236}">
                <a16:creationId xmlns="" xmlns:a16="http://schemas.microsoft.com/office/drawing/2014/main" id="{9AD3AF26-24F5-434C-9614-3648FD26DDB1}"/>
              </a:ext>
            </a:extLst>
          </p:cNvPr>
          <p:cNvSpPr txBox="1"/>
          <p:nvPr/>
        </p:nvSpPr>
        <p:spPr>
          <a:xfrm>
            <a:off x="531812" y="770957"/>
            <a:ext cx="4267200" cy="2862322"/>
          </a:xfrm>
          <a:prstGeom prst="rect">
            <a:avLst/>
          </a:prstGeom>
          <a:noFill/>
        </p:spPr>
        <p:txBody>
          <a:bodyPr wrap="square" rtlCol="0">
            <a:spAutoFit/>
          </a:bodyPr>
          <a:lstStyle/>
          <a:p>
            <a:pPr>
              <a:lnSpc>
                <a:spcPct val="90000"/>
              </a:lnSpc>
            </a:pPr>
            <a:r>
              <a:rPr lang="en-US" sz="4000" b="1"/>
              <a:t>It doesn’t matter if the person who is disrespecting you is  in charge of you in some way. </a:t>
            </a:r>
          </a:p>
        </p:txBody>
      </p:sp>
      <p:pic>
        <p:nvPicPr>
          <p:cNvPr id="6" name="Picture 5">
            <a:extLst>
              <a:ext uri="{FF2B5EF4-FFF2-40B4-BE49-F238E27FC236}">
                <a16:creationId xmlns="" xmlns:a16="http://schemas.microsoft.com/office/drawing/2014/main" id="{8E98A0C5-8F30-4433-93B0-52974C84990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56212" y="291662"/>
            <a:ext cx="6650730" cy="4432738"/>
          </a:xfrm>
          <a:prstGeom prst="rect">
            <a:avLst/>
          </a:prstGeom>
        </p:spPr>
      </p:pic>
      <p:sp>
        <p:nvSpPr>
          <p:cNvPr id="5" name="TextBox 4">
            <a:extLst>
              <a:ext uri="{FF2B5EF4-FFF2-40B4-BE49-F238E27FC236}">
                <a16:creationId xmlns="" xmlns:a16="http://schemas.microsoft.com/office/drawing/2014/main" id="{5F139B29-DEEF-44B4-A328-84EF8173372E}"/>
              </a:ext>
            </a:extLst>
          </p:cNvPr>
          <p:cNvSpPr txBox="1"/>
          <p:nvPr/>
        </p:nvSpPr>
        <p:spPr>
          <a:xfrm>
            <a:off x="836612" y="5097618"/>
            <a:ext cx="10058400" cy="923330"/>
          </a:xfrm>
          <a:prstGeom prst="rect">
            <a:avLst/>
          </a:prstGeom>
          <a:noFill/>
        </p:spPr>
        <p:txBody>
          <a:bodyPr wrap="square" rtlCol="0" anchor="t">
            <a:spAutoFit/>
          </a:bodyPr>
          <a:lstStyle/>
          <a:p>
            <a:r>
              <a:rPr lang="en-US" sz="5400" b="1" u="sng">
                <a:solidFill>
                  <a:prstClr val="white"/>
                </a:solidFill>
              </a:rPr>
              <a:t>Don't buy it.</a:t>
            </a:r>
            <a:endParaRPr lang="en-US"/>
          </a:p>
        </p:txBody>
      </p:sp>
    </p:spTree>
    <p:extLst>
      <p:ext uri="{BB962C8B-B14F-4D97-AF65-F5344CB8AC3E}">
        <p14:creationId xmlns:p14="http://schemas.microsoft.com/office/powerpoint/2010/main" val="1172828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75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5FA1C1CB-26BE-418F-A97F-E0907448B58C}"/>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83E68648-66FF-4F6B-8FE5-471135BED3C7}"/>
              </a:ext>
            </a:extLst>
          </p:cNvPr>
          <p:cNvSpPr>
            <a:spLocks noGrp="1"/>
          </p:cNvSpPr>
          <p:nvPr>
            <p:ph type="sldNum" sz="quarter" idx="12"/>
          </p:nvPr>
        </p:nvSpPr>
        <p:spPr/>
        <p:txBody>
          <a:bodyPr/>
          <a:lstStyle/>
          <a:p>
            <a:fld id="{25BA54BD-C84D-46CE-8B72-31BFB26ABA43}" type="slidenum">
              <a:rPr lang="en-US" smtClean="0"/>
              <a:t>79</a:t>
            </a:fld>
            <a:endParaRPr lang="en-US"/>
          </a:p>
        </p:txBody>
      </p:sp>
      <p:sp>
        <p:nvSpPr>
          <p:cNvPr id="4" name="TextBox 3">
            <a:extLst>
              <a:ext uri="{FF2B5EF4-FFF2-40B4-BE49-F238E27FC236}">
                <a16:creationId xmlns="" xmlns:a16="http://schemas.microsoft.com/office/drawing/2014/main" id="{9AD3AF26-24F5-434C-9614-3648FD26DDB1}"/>
              </a:ext>
            </a:extLst>
          </p:cNvPr>
          <p:cNvSpPr txBox="1"/>
          <p:nvPr/>
        </p:nvSpPr>
        <p:spPr>
          <a:xfrm>
            <a:off x="531812" y="770957"/>
            <a:ext cx="4267200" cy="2862322"/>
          </a:xfrm>
          <a:prstGeom prst="rect">
            <a:avLst/>
          </a:prstGeom>
          <a:noFill/>
        </p:spPr>
        <p:txBody>
          <a:bodyPr wrap="square" rtlCol="0">
            <a:spAutoFit/>
          </a:bodyPr>
          <a:lstStyle/>
          <a:p>
            <a:pPr>
              <a:lnSpc>
                <a:spcPct val="90000"/>
              </a:lnSpc>
            </a:pPr>
            <a:r>
              <a:rPr lang="en-US" sz="4000" b="1"/>
              <a:t>It doesn’t matter if the person disrespecting you  tells you not to tell anyone. </a:t>
            </a:r>
          </a:p>
        </p:txBody>
      </p:sp>
      <p:pic>
        <p:nvPicPr>
          <p:cNvPr id="6" name="Picture 5">
            <a:extLst>
              <a:ext uri="{FF2B5EF4-FFF2-40B4-BE49-F238E27FC236}">
                <a16:creationId xmlns="" xmlns:a16="http://schemas.microsoft.com/office/drawing/2014/main" id="{8E98A0C5-8F30-4433-93B0-52974C84990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56212" y="291662"/>
            <a:ext cx="6650730" cy="4432738"/>
          </a:xfrm>
          <a:prstGeom prst="rect">
            <a:avLst/>
          </a:prstGeom>
        </p:spPr>
      </p:pic>
      <p:sp>
        <p:nvSpPr>
          <p:cNvPr id="5" name="TextBox 4">
            <a:extLst>
              <a:ext uri="{FF2B5EF4-FFF2-40B4-BE49-F238E27FC236}">
                <a16:creationId xmlns="" xmlns:a16="http://schemas.microsoft.com/office/drawing/2014/main" id="{5F139B29-DEEF-44B4-A328-84EF8173372E}"/>
              </a:ext>
            </a:extLst>
          </p:cNvPr>
          <p:cNvSpPr txBox="1"/>
          <p:nvPr/>
        </p:nvSpPr>
        <p:spPr>
          <a:xfrm>
            <a:off x="836612" y="5097618"/>
            <a:ext cx="10058400" cy="923330"/>
          </a:xfrm>
          <a:prstGeom prst="rect">
            <a:avLst/>
          </a:prstGeom>
          <a:noFill/>
        </p:spPr>
        <p:txBody>
          <a:bodyPr wrap="square" rtlCol="0" anchor="t">
            <a:spAutoFit/>
          </a:bodyPr>
          <a:lstStyle/>
          <a:p>
            <a:r>
              <a:rPr lang="en-US" sz="5400" b="1" u="sng">
                <a:solidFill>
                  <a:prstClr val="white"/>
                </a:solidFill>
              </a:rPr>
              <a:t>Don't buy it.</a:t>
            </a:r>
            <a:endParaRPr lang="en-US"/>
          </a:p>
        </p:txBody>
      </p:sp>
    </p:spTree>
    <p:extLst>
      <p:ext uri="{BB962C8B-B14F-4D97-AF65-F5344CB8AC3E}">
        <p14:creationId xmlns:p14="http://schemas.microsoft.com/office/powerpoint/2010/main" val="1601797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75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42"/>
        <p:cNvGrpSpPr/>
        <p:nvPr/>
      </p:nvGrpSpPr>
      <p:grpSpPr>
        <a:xfrm>
          <a:off x="0" y="0"/>
          <a:ext cx="0" cy="0"/>
          <a:chOff x="0" y="0"/>
          <a:chExt cx="0" cy="0"/>
        </a:xfrm>
      </p:grpSpPr>
      <p:sp>
        <p:nvSpPr>
          <p:cNvPr id="1443" name="Google Shape;1443;p20"/>
          <p:cNvSpPr txBox="1"/>
          <p:nvPr/>
        </p:nvSpPr>
        <p:spPr>
          <a:xfrm>
            <a:off x="531812" y="1676400"/>
            <a:ext cx="4953000" cy="33348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sz="4800" b="1">
                <a:solidFill>
                  <a:schemeClr val="lt1"/>
                </a:solidFill>
                <a:latin typeface="Calibri"/>
                <a:ea typeface="Calibri"/>
                <a:cs typeface="Calibri"/>
                <a:sym typeface="Calibri"/>
              </a:rPr>
              <a:t>What Special Things Would You Do For This Little Guy If He Was Yours?</a:t>
            </a:r>
            <a:endParaRPr sz="2000" b="1"/>
          </a:p>
        </p:txBody>
      </p:sp>
      <p:sp>
        <p:nvSpPr>
          <p:cNvPr id="1444" name="Google Shape;1444;p20"/>
          <p:cNvSpPr txBox="1">
            <a:spLocks noGrp="1"/>
          </p:cNvSpPr>
          <p:nvPr>
            <p:ph type="ftr" idx="11"/>
          </p:nvPr>
        </p:nvSpPr>
        <p:spPr>
          <a:xfrm>
            <a:off x="1522413" y="6400801"/>
            <a:ext cx="6324600" cy="276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1445" name="Google Shape;1445;p20"/>
          <p:cNvSpPr txBox="1">
            <a:spLocks noGrp="1"/>
          </p:cNvSpPr>
          <p:nvPr>
            <p:ph type="sldNum" idx="12"/>
          </p:nvPr>
        </p:nvSpPr>
        <p:spPr>
          <a:xfrm>
            <a:off x="9523412" y="6400801"/>
            <a:ext cx="1143000" cy="2763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8</a:t>
            </a:fld>
            <a:endParaRPr sz="1200">
              <a:solidFill>
                <a:schemeClr val="lt1"/>
              </a:solidFill>
              <a:latin typeface="Calibri"/>
              <a:ea typeface="Calibri"/>
              <a:cs typeface="Calibri"/>
              <a:sym typeface="Calibri"/>
            </a:endParaRPr>
          </a:p>
        </p:txBody>
      </p:sp>
      <p:pic>
        <p:nvPicPr>
          <p:cNvPr id="1446" name="Google Shape;1446;p2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6170612" y="457200"/>
            <a:ext cx="5547675" cy="5547675"/>
          </a:xfrm>
          <a:prstGeom prst="rect">
            <a:avLst/>
          </a:prstGeom>
          <a:noFill/>
          <a:ln>
            <a:noFill/>
          </a:ln>
        </p:spPr>
      </p:pic>
    </p:spTree>
    <p:extLst>
      <p:ext uri="{BB962C8B-B14F-4D97-AF65-F5344CB8AC3E}">
        <p14:creationId xmlns:p14="http://schemas.microsoft.com/office/powerpoint/2010/main" val="3409034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500"/>
                                  </p:stCondLst>
                                  <p:childTnLst>
                                    <p:set>
                                      <p:cBhvr>
                                        <p:cTn id="6" dur="1" fill="hold">
                                          <p:stCondLst>
                                            <p:cond delay="0"/>
                                          </p:stCondLst>
                                        </p:cTn>
                                        <p:tgtEl>
                                          <p:spTgt spid="1446"/>
                                        </p:tgtEl>
                                        <p:attrNameLst>
                                          <p:attrName>style.visibility</p:attrName>
                                        </p:attrNameLst>
                                      </p:cBhvr>
                                      <p:to>
                                        <p:strVal val="visible"/>
                                      </p:to>
                                    </p:set>
                                    <p:animEffect transition="in" filter="fade">
                                      <p:cBhvr>
                                        <p:cTn id="7" dur="500"/>
                                        <p:tgtEl>
                                          <p:spTgt spid="14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750"/>
                                  </p:stCondLst>
                                  <p:childTnLst>
                                    <p:set>
                                      <p:cBhvr>
                                        <p:cTn id="11" dur="1" fill="hold">
                                          <p:stCondLst>
                                            <p:cond delay="0"/>
                                          </p:stCondLst>
                                        </p:cTn>
                                        <p:tgtEl>
                                          <p:spTgt spid="1443"/>
                                        </p:tgtEl>
                                        <p:attrNameLst>
                                          <p:attrName>style.visibility</p:attrName>
                                        </p:attrNameLst>
                                      </p:cBhvr>
                                      <p:to>
                                        <p:strVal val="visible"/>
                                      </p:to>
                                    </p:set>
                                    <p:animEffect transition="in" filter="wipe(left)">
                                      <p:cBhvr>
                                        <p:cTn id="12" dur="500"/>
                                        <p:tgtEl>
                                          <p:spTgt spid="14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2069"/>
        <p:cNvGrpSpPr/>
        <p:nvPr/>
      </p:nvGrpSpPr>
      <p:grpSpPr>
        <a:xfrm>
          <a:off x="0" y="0"/>
          <a:ext cx="0" cy="0"/>
          <a:chOff x="0" y="0"/>
          <a:chExt cx="0" cy="0"/>
        </a:xfrm>
      </p:grpSpPr>
      <p:sp>
        <p:nvSpPr>
          <p:cNvPr id="2070" name="Google Shape;2070;p86"/>
          <p:cNvSpPr txBox="1">
            <a:spLocks noGrp="1"/>
          </p:cNvSpPr>
          <p:nvPr>
            <p:ph type="ftr" idx="11"/>
          </p:nvPr>
        </p:nvSpPr>
        <p:spPr>
          <a:xfrm>
            <a:off x="1522413" y="6400801"/>
            <a:ext cx="6324600" cy="276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2071" name="Google Shape;2071;p86"/>
          <p:cNvSpPr txBox="1">
            <a:spLocks noGrp="1"/>
          </p:cNvSpPr>
          <p:nvPr>
            <p:ph type="sldNum" idx="12"/>
          </p:nvPr>
        </p:nvSpPr>
        <p:spPr>
          <a:xfrm>
            <a:off x="9523412" y="6400801"/>
            <a:ext cx="1143000" cy="2763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80</a:t>
            </a:fld>
            <a:endParaRPr sz="1200">
              <a:solidFill>
                <a:schemeClr val="lt1"/>
              </a:solidFill>
              <a:latin typeface="Calibri"/>
              <a:ea typeface="Calibri"/>
              <a:cs typeface="Calibri"/>
              <a:sym typeface="Calibri"/>
            </a:endParaRPr>
          </a:p>
        </p:txBody>
      </p:sp>
      <p:sp>
        <p:nvSpPr>
          <p:cNvPr id="2072" name="Google Shape;2072;p86"/>
          <p:cNvSpPr txBox="1"/>
          <p:nvPr/>
        </p:nvSpPr>
        <p:spPr>
          <a:xfrm>
            <a:off x="531812" y="548632"/>
            <a:ext cx="4267200" cy="36378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endParaRPr/>
          </a:p>
        </p:txBody>
      </p:sp>
      <p:pic>
        <p:nvPicPr>
          <p:cNvPr id="2073" name="Google Shape;2073;p8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256212" y="291662"/>
            <a:ext cx="6650728" cy="4432738"/>
          </a:xfrm>
          <a:prstGeom prst="rect">
            <a:avLst/>
          </a:prstGeom>
          <a:noFill/>
          <a:ln>
            <a:noFill/>
          </a:ln>
        </p:spPr>
      </p:pic>
      <p:sp>
        <p:nvSpPr>
          <p:cNvPr id="2074" name="Google Shape;2074;p86"/>
          <p:cNvSpPr txBox="1"/>
          <p:nvPr/>
        </p:nvSpPr>
        <p:spPr>
          <a:xfrm>
            <a:off x="161300" y="752500"/>
            <a:ext cx="4866312" cy="5472600"/>
          </a:xfrm>
          <a:prstGeom prst="rect">
            <a:avLst/>
          </a:prstGeom>
          <a:noFill/>
          <a:ln>
            <a:noFill/>
          </a:ln>
        </p:spPr>
        <p:txBody>
          <a:bodyPr spcFirstLastPara="1" wrap="square" lIns="91425" tIns="45700" rIns="91425" bIns="45700" anchor="t" anchorCtr="0">
            <a:noAutofit/>
          </a:bodyPr>
          <a:lstStyle/>
          <a:p>
            <a:pPr>
              <a:lnSpc>
                <a:spcPct val="90000"/>
              </a:lnSpc>
            </a:pPr>
            <a:r>
              <a:rPr lang="en-US" sz="4800" b="1" u="sng">
                <a:solidFill>
                  <a:srgbClr val="FFFFFF"/>
                </a:solidFill>
                <a:latin typeface="Calibri"/>
                <a:ea typeface="Calibri"/>
                <a:cs typeface="Calibri"/>
                <a:sym typeface="Calibri"/>
              </a:rPr>
              <a:t>Those things don't matter</a:t>
            </a:r>
            <a:r>
              <a:rPr lang="en-US" sz="4800" b="1" u="sng">
                <a:solidFill>
                  <a:srgbClr val="FFFFFF"/>
                </a:solidFill>
                <a:latin typeface="Calibri"/>
                <a:ea typeface="Calibri"/>
                <a:cs typeface="Calibri"/>
              </a:rPr>
              <a:t>.</a:t>
            </a:r>
            <a:endParaRPr sz="4800" b="1" u="sng">
              <a:solidFill>
                <a:srgbClr val="FFFFFF"/>
              </a:solidFill>
              <a:latin typeface="Calibri"/>
              <a:ea typeface="Calibri"/>
              <a:cs typeface="Calibri"/>
              <a:sym typeface="Calibri"/>
            </a:endParaRPr>
          </a:p>
          <a:p>
            <a:pPr marL="0" marR="0" lvl="0" indent="0" algn="l" rtl="0">
              <a:lnSpc>
                <a:spcPct val="90000"/>
              </a:lnSpc>
              <a:spcBef>
                <a:spcPts val="0"/>
              </a:spcBef>
              <a:spcAft>
                <a:spcPts val="0"/>
              </a:spcAft>
              <a:buNone/>
            </a:pPr>
            <a:endParaRPr sz="5400" b="1" u="sng">
              <a:solidFill>
                <a:srgbClr val="FFFFFF"/>
              </a:solidFill>
              <a:latin typeface="Calibri"/>
              <a:ea typeface="Calibri"/>
              <a:cs typeface="Calibri"/>
              <a:sym typeface="Calibri"/>
            </a:endParaRPr>
          </a:p>
          <a:p>
            <a:pPr marL="0" marR="0" lvl="0" indent="0" algn="l" rtl="0">
              <a:lnSpc>
                <a:spcPct val="90000"/>
              </a:lnSpc>
              <a:spcBef>
                <a:spcPts val="0"/>
              </a:spcBef>
              <a:spcAft>
                <a:spcPts val="0"/>
              </a:spcAft>
              <a:buNone/>
            </a:pPr>
            <a:r>
              <a:rPr lang="en-US" sz="4000" b="1" u="sng">
                <a:solidFill>
                  <a:srgbClr val="FFFFFF"/>
                </a:solidFill>
                <a:latin typeface="Calibri"/>
                <a:ea typeface="Calibri"/>
                <a:cs typeface="Calibri"/>
                <a:sym typeface="Calibri"/>
              </a:rPr>
              <a:t>If ANYONE does these things to you, or says these things to you, </a:t>
            </a:r>
            <a:r>
              <a:rPr lang="en-US" sz="4000" b="1" u="sng">
                <a:solidFill>
                  <a:srgbClr val="FFFFFF"/>
                </a:solidFill>
                <a:latin typeface="Calibri"/>
                <a:ea typeface="Calibri"/>
                <a:cs typeface="Calibri"/>
              </a:rPr>
              <a:t/>
            </a:r>
            <a:br>
              <a:rPr lang="en-US" sz="4000" b="1" u="sng">
                <a:solidFill>
                  <a:srgbClr val="FFFFFF"/>
                </a:solidFill>
                <a:latin typeface="Calibri"/>
                <a:ea typeface="Calibri"/>
                <a:cs typeface="Calibri"/>
              </a:rPr>
            </a:br>
            <a:r>
              <a:rPr lang="en-US" sz="4000" b="1" u="sng">
                <a:solidFill>
                  <a:srgbClr val="FFFFFF"/>
                </a:solidFill>
                <a:latin typeface="Calibri"/>
                <a:ea typeface="Calibri"/>
                <a:cs typeface="Calibri"/>
                <a:sym typeface="Calibri"/>
              </a:rPr>
              <a:t>tell a trusted adult.</a:t>
            </a:r>
            <a:endParaRPr sz="4000" b="1" u="sng">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4004775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250"/>
                                  </p:stCondLst>
                                  <p:childTnLst>
                                    <p:set>
                                      <p:cBhvr>
                                        <p:cTn id="6" dur="1" fill="hold">
                                          <p:stCondLst>
                                            <p:cond delay="0"/>
                                          </p:stCondLst>
                                        </p:cTn>
                                        <p:tgtEl>
                                          <p:spTgt spid="2072"/>
                                        </p:tgtEl>
                                        <p:attrNameLst>
                                          <p:attrName>style.visibility</p:attrName>
                                        </p:attrNameLst>
                                      </p:cBhvr>
                                      <p:to>
                                        <p:strVal val="visible"/>
                                      </p:to>
                                    </p:set>
                                    <p:animEffect transition="in" filter="fade">
                                      <p:cBhvr>
                                        <p:cTn id="7" dur="500"/>
                                        <p:tgtEl>
                                          <p:spTgt spid="20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2078"/>
        <p:cNvGrpSpPr/>
        <p:nvPr/>
      </p:nvGrpSpPr>
      <p:grpSpPr>
        <a:xfrm>
          <a:off x="0" y="0"/>
          <a:ext cx="0" cy="0"/>
          <a:chOff x="0" y="0"/>
          <a:chExt cx="0" cy="0"/>
        </a:xfrm>
      </p:grpSpPr>
      <p:sp>
        <p:nvSpPr>
          <p:cNvPr id="2079" name="Google Shape;2079;p87"/>
          <p:cNvSpPr txBox="1">
            <a:spLocks noGrp="1"/>
          </p:cNvSpPr>
          <p:nvPr>
            <p:ph type="ftr" idx="11"/>
          </p:nvPr>
        </p:nvSpPr>
        <p:spPr>
          <a:xfrm>
            <a:off x="1522413" y="6400801"/>
            <a:ext cx="6324600" cy="276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2080" name="Google Shape;2080;p87"/>
          <p:cNvSpPr txBox="1">
            <a:spLocks noGrp="1"/>
          </p:cNvSpPr>
          <p:nvPr>
            <p:ph type="sldNum" idx="12"/>
          </p:nvPr>
        </p:nvSpPr>
        <p:spPr>
          <a:xfrm>
            <a:off x="9523412" y="6400801"/>
            <a:ext cx="1143000" cy="2763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81</a:t>
            </a:fld>
            <a:endParaRPr sz="1200">
              <a:solidFill>
                <a:schemeClr val="lt1"/>
              </a:solidFill>
              <a:latin typeface="Calibri"/>
              <a:ea typeface="Calibri"/>
              <a:cs typeface="Calibri"/>
              <a:sym typeface="Calibri"/>
            </a:endParaRPr>
          </a:p>
        </p:txBody>
      </p:sp>
      <p:sp>
        <p:nvSpPr>
          <p:cNvPr id="2081" name="Google Shape;2081;p87"/>
          <p:cNvSpPr txBox="1"/>
          <p:nvPr/>
        </p:nvSpPr>
        <p:spPr>
          <a:xfrm>
            <a:off x="531812" y="548632"/>
            <a:ext cx="4267200" cy="36378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endParaRPr/>
          </a:p>
        </p:txBody>
      </p:sp>
      <p:pic>
        <p:nvPicPr>
          <p:cNvPr id="2082" name="Google Shape;2082;p8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256212" y="291662"/>
            <a:ext cx="6650728" cy="4432738"/>
          </a:xfrm>
          <a:prstGeom prst="rect">
            <a:avLst/>
          </a:prstGeom>
          <a:noFill/>
          <a:ln>
            <a:noFill/>
          </a:ln>
        </p:spPr>
      </p:pic>
      <p:sp>
        <p:nvSpPr>
          <p:cNvPr id="2083" name="Google Shape;2083;p87"/>
          <p:cNvSpPr txBox="1"/>
          <p:nvPr/>
        </p:nvSpPr>
        <p:spPr>
          <a:xfrm>
            <a:off x="357400" y="291650"/>
            <a:ext cx="5094900" cy="54726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sz="3600" b="1">
                <a:solidFill>
                  <a:srgbClr val="FFFFFF"/>
                </a:solidFill>
                <a:latin typeface="Calibri"/>
                <a:ea typeface="Calibri"/>
                <a:cs typeface="Calibri"/>
                <a:sym typeface="Calibri"/>
              </a:rPr>
              <a:t>If ANYONE tries to frighten you into not telling, </a:t>
            </a:r>
          </a:p>
          <a:p>
            <a:pPr marL="0" marR="0" lvl="0" indent="0" algn="l" rtl="0">
              <a:lnSpc>
                <a:spcPct val="90000"/>
              </a:lnSpc>
              <a:spcBef>
                <a:spcPts val="0"/>
              </a:spcBef>
              <a:spcAft>
                <a:spcPts val="0"/>
              </a:spcAft>
              <a:buNone/>
            </a:pPr>
            <a:endParaRPr lang="en-US" sz="3600" b="1">
              <a:solidFill>
                <a:srgbClr val="FFFFFF"/>
              </a:solidFill>
              <a:latin typeface="Calibri"/>
              <a:ea typeface="Calibri"/>
              <a:cs typeface="Calibri"/>
              <a:sym typeface="Calibri"/>
            </a:endParaRPr>
          </a:p>
          <a:p>
            <a:pPr>
              <a:lnSpc>
                <a:spcPct val="90000"/>
              </a:lnSpc>
            </a:pPr>
            <a:r>
              <a:rPr lang="en-US" sz="3600" b="1">
                <a:solidFill>
                  <a:srgbClr val="FFFFFF"/>
                </a:solidFill>
                <a:latin typeface="Calibri"/>
                <a:ea typeface="Calibri"/>
                <a:cs typeface="Calibri"/>
                <a:sym typeface="Calibri"/>
              </a:rPr>
              <a:t>or tries to give you gifts so that you won't tell,</a:t>
            </a:r>
            <a:endParaRPr lang="en-US" sz="3600" b="1">
              <a:solidFill>
                <a:srgbClr val="FFFFFF"/>
              </a:solidFill>
              <a:latin typeface="Calibri"/>
              <a:ea typeface="Calibri"/>
              <a:cs typeface="Calibri"/>
            </a:endParaRPr>
          </a:p>
          <a:p>
            <a:pPr marL="0" marR="0" lvl="0" indent="0" algn="l" rtl="0">
              <a:lnSpc>
                <a:spcPct val="90000"/>
              </a:lnSpc>
              <a:spcBef>
                <a:spcPts val="0"/>
              </a:spcBef>
              <a:spcAft>
                <a:spcPts val="0"/>
              </a:spcAft>
              <a:buNone/>
            </a:pPr>
            <a:endParaRPr lang="en-US" sz="3600" b="1">
              <a:solidFill>
                <a:srgbClr val="FFFFFF"/>
              </a:solidFill>
              <a:latin typeface="Calibri"/>
              <a:ea typeface="Calibri"/>
              <a:cs typeface="Calibri"/>
              <a:sym typeface="Calibri"/>
            </a:endParaRPr>
          </a:p>
          <a:p>
            <a:pPr marL="0" marR="0" lvl="0" indent="0" algn="l" rtl="0">
              <a:lnSpc>
                <a:spcPct val="90000"/>
              </a:lnSpc>
              <a:spcBef>
                <a:spcPts val="0"/>
              </a:spcBef>
              <a:spcAft>
                <a:spcPts val="0"/>
              </a:spcAft>
              <a:buNone/>
            </a:pPr>
            <a:r>
              <a:rPr lang="en-US" sz="3600" b="1">
                <a:solidFill>
                  <a:srgbClr val="FFFFFF"/>
                </a:solidFill>
                <a:latin typeface="Calibri"/>
                <a:ea typeface="Calibri"/>
                <a:cs typeface="Calibri"/>
                <a:sym typeface="Calibri"/>
              </a:rPr>
              <a:t>or says you will be in trouble if you tell, </a:t>
            </a:r>
            <a:r>
              <a:rPr lang="en-US" sz="3600" b="1">
                <a:solidFill>
                  <a:srgbClr val="FFFFFF"/>
                </a:solidFill>
                <a:latin typeface="Calibri"/>
                <a:ea typeface="Calibri"/>
                <a:cs typeface="Calibri"/>
              </a:rPr>
              <a:t/>
            </a:r>
            <a:br>
              <a:rPr lang="en-US" sz="3600" b="1">
                <a:solidFill>
                  <a:srgbClr val="FFFFFF"/>
                </a:solidFill>
                <a:latin typeface="Calibri"/>
                <a:ea typeface="Calibri"/>
                <a:cs typeface="Calibri"/>
              </a:rPr>
            </a:br>
            <a:r>
              <a:rPr lang="en-US" sz="4200" b="1">
                <a:solidFill>
                  <a:srgbClr val="FFFFFF"/>
                </a:solidFill>
                <a:latin typeface="Calibri"/>
                <a:ea typeface="Calibri"/>
                <a:cs typeface="Calibri"/>
                <a:sym typeface="Calibri"/>
              </a:rPr>
              <a:t>don’t believe them.</a:t>
            </a:r>
            <a:endParaRPr sz="4200" b="1">
              <a:solidFill>
                <a:srgbClr val="FFFFFF"/>
              </a:solidFill>
              <a:latin typeface="Calibri"/>
              <a:ea typeface="Calibri"/>
              <a:cs typeface="Calibri"/>
              <a:sym typeface="Calibri"/>
            </a:endParaRPr>
          </a:p>
          <a:p>
            <a:pPr marL="0" marR="0" lvl="0" indent="0" algn="l" rtl="0">
              <a:lnSpc>
                <a:spcPct val="90000"/>
              </a:lnSpc>
              <a:spcBef>
                <a:spcPts val="0"/>
              </a:spcBef>
              <a:spcAft>
                <a:spcPts val="0"/>
              </a:spcAft>
              <a:buNone/>
            </a:pPr>
            <a:endParaRPr sz="4200" b="1" u="sng">
              <a:solidFill>
                <a:srgbClr val="FFFFFF"/>
              </a:solidFill>
              <a:latin typeface="Calibri"/>
              <a:ea typeface="Calibri"/>
              <a:cs typeface="Calibri"/>
              <a:sym typeface="Calibri"/>
            </a:endParaRPr>
          </a:p>
          <a:p>
            <a:pPr>
              <a:lnSpc>
                <a:spcPct val="90000"/>
              </a:lnSpc>
            </a:pPr>
            <a:r>
              <a:rPr lang="en-US" sz="4200" b="1" u="sng">
                <a:solidFill>
                  <a:srgbClr val="FFFFFF"/>
                </a:solidFill>
                <a:latin typeface="Calibri"/>
                <a:ea typeface="Calibri"/>
                <a:cs typeface="Calibri"/>
                <a:sym typeface="Calibri"/>
              </a:rPr>
              <a:t>                      </a:t>
            </a:r>
            <a:endParaRPr lang="en-US" sz="4200" b="1" u="sng">
              <a:solidFill>
                <a:srgbClr val="FFFFFF"/>
              </a:solidFill>
              <a:latin typeface="Calibri"/>
              <a:ea typeface="Calibri"/>
              <a:cs typeface="Calibri"/>
            </a:endParaRPr>
          </a:p>
        </p:txBody>
      </p:sp>
      <p:sp>
        <p:nvSpPr>
          <p:cNvPr id="2" name="TextBox 1">
            <a:extLst>
              <a:ext uri="{FF2B5EF4-FFF2-40B4-BE49-F238E27FC236}">
                <a16:creationId xmlns="" xmlns:a16="http://schemas.microsoft.com/office/drawing/2014/main" id="{BC080516-5A08-4A07-8071-D5A66A0AD002}"/>
              </a:ext>
            </a:extLst>
          </p:cNvPr>
          <p:cNvSpPr txBox="1"/>
          <p:nvPr/>
        </p:nvSpPr>
        <p:spPr>
          <a:xfrm>
            <a:off x="6002441" y="5260258"/>
            <a:ext cx="455427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pPr>
            <a:r>
              <a:rPr lang="en-US" sz="4000" b="1" u="sng"/>
              <a:t>Tell a trusted adult. </a:t>
            </a:r>
            <a:endParaRPr lang="en-US" sz="4000"/>
          </a:p>
        </p:txBody>
      </p:sp>
    </p:spTree>
    <p:extLst>
      <p:ext uri="{BB962C8B-B14F-4D97-AF65-F5344CB8AC3E}">
        <p14:creationId xmlns:p14="http://schemas.microsoft.com/office/powerpoint/2010/main" val="544871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250"/>
                                  </p:stCondLst>
                                  <p:childTnLst>
                                    <p:set>
                                      <p:cBhvr>
                                        <p:cTn id="6" dur="1" fill="hold">
                                          <p:stCondLst>
                                            <p:cond delay="0"/>
                                          </p:stCondLst>
                                        </p:cTn>
                                        <p:tgtEl>
                                          <p:spTgt spid="2081"/>
                                        </p:tgtEl>
                                        <p:attrNameLst>
                                          <p:attrName>style.visibility</p:attrName>
                                        </p:attrNameLst>
                                      </p:cBhvr>
                                      <p:to>
                                        <p:strVal val="visible"/>
                                      </p:to>
                                    </p:set>
                                    <p:animEffect transition="in" filter="fade">
                                      <p:cBhvr>
                                        <p:cTn id="7" dur="500"/>
                                        <p:tgtEl>
                                          <p:spTgt spid="20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5FA1C1CB-26BE-418F-A97F-E0907448B58C}"/>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83E68648-66FF-4F6B-8FE5-471135BED3C7}"/>
              </a:ext>
            </a:extLst>
          </p:cNvPr>
          <p:cNvSpPr>
            <a:spLocks noGrp="1"/>
          </p:cNvSpPr>
          <p:nvPr>
            <p:ph type="sldNum" sz="quarter" idx="12"/>
          </p:nvPr>
        </p:nvSpPr>
        <p:spPr/>
        <p:txBody>
          <a:bodyPr/>
          <a:lstStyle/>
          <a:p>
            <a:fld id="{25BA54BD-C84D-46CE-8B72-31BFB26ABA43}" type="slidenum">
              <a:rPr lang="en-US" smtClean="0"/>
              <a:t>82</a:t>
            </a:fld>
            <a:endParaRPr lang="en-US"/>
          </a:p>
        </p:txBody>
      </p:sp>
      <p:sp>
        <p:nvSpPr>
          <p:cNvPr id="4" name="TextBox 3">
            <a:extLst>
              <a:ext uri="{FF2B5EF4-FFF2-40B4-BE49-F238E27FC236}">
                <a16:creationId xmlns="" xmlns:a16="http://schemas.microsoft.com/office/drawing/2014/main" id="{9AD3AF26-24F5-434C-9614-3648FD26DDB1}"/>
              </a:ext>
            </a:extLst>
          </p:cNvPr>
          <p:cNvSpPr txBox="1"/>
          <p:nvPr/>
        </p:nvSpPr>
        <p:spPr>
          <a:xfrm>
            <a:off x="531812" y="291662"/>
            <a:ext cx="4495800" cy="5743111"/>
          </a:xfrm>
          <a:prstGeom prst="rect">
            <a:avLst/>
          </a:prstGeom>
          <a:noFill/>
        </p:spPr>
        <p:txBody>
          <a:bodyPr wrap="square" rtlCol="0" anchor="t">
            <a:spAutoFit/>
          </a:bodyPr>
          <a:lstStyle/>
          <a:p>
            <a:pPr>
              <a:lnSpc>
                <a:spcPct val="90000"/>
              </a:lnSpc>
            </a:pPr>
            <a:r>
              <a:rPr lang="en-US" sz="3600" b="1"/>
              <a:t>You are special to God,  and special to yourself, and special to others. </a:t>
            </a:r>
          </a:p>
          <a:p>
            <a:pPr>
              <a:lnSpc>
                <a:spcPct val="90000"/>
              </a:lnSpc>
            </a:pPr>
            <a:endParaRPr lang="en-US" sz="2400" b="1"/>
          </a:p>
          <a:p>
            <a:pPr>
              <a:lnSpc>
                <a:spcPct val="90000"/>
              </a:lnSpc>
            </a:pPr>
            <a:r>
              <a:rPr lang="en-US" sz="3600" b="1"/>
              <a:t>You are special. </a:t>
            </a:r>
          </a:p>
          <a:p>
            <a:pPr>
              <a:lnSpc>
                <a:spcPct val="90000"/>
              </a:lnSpc>
            </a:pPr>
            <a:endParaRPr lang="en-US" sz="2400" b="1"/>
          </a:p>
          <a:p>
            <a:pPr>
              <a:lnSpc>
                <a:spcPct val="90000"/>
              </a:lnSpc>
            </a:pPr>
            <a:r>
              <a:rPr lang="en-US" sz="3600" b="1"/>
              <a:t>You deserve to be respected and safe. If you ever feel disrespected, tell an adult you trust. </a:t>
            </a:r>
          </a:p>
        </p:txBody>
      </p:sp>
      <p:pic>
        <p:nvPicPr>
          <p:cNvPr id="6" name="Picture 5">
            <a:extLst>
              <a:ext uri="{FF2B5EF4-FFF2-40B4-BE49-F238E27FC236}">
                <a16:creationId xmlns="" xmlns:a16="http://schemas.microsoft.com/office/drawing/2014/main" id="{8E98A0C5-8F30-4433-93B0-52974C84990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56212" y="291662"/>
            <a:ext cx="6650730" cy="4432738"/>
          </a:xfrm>
          <a:prstGeom prst="rect">
            <a:avLst/>
          </a:prstGeom>
        </p:spPr>
      </p:pic>
      <p:sp>
        <p:nvSpPr>
          <p:cNvPr id="5" name="TextBox 4">
            <a:extLst>
              <a:ext uri="{FF2B5EF4-FFF2-40B4-BE49-F238E27FC236}">
                <a16:creationId xmlns="" xmlns:a16="http://schemas.microsoft.com/office/drawing/2014/main" id="{5F139B29-DEEF-44B4-A328-84EF8173372E}"/>
              </a:ext>
            </a:extLst>
          </p:cNvPr>
          <p:cNvSpPr txBox="1"/>
          <p:nvPr/>
        </p:nvSpPr>
        <p:spPr>
          <a:xfrm>
            <a:off x="6623737" y="5069302"/>
            <a:ext cx="5715000" cy="840230"/>
          </a:xfrm>
          <a:prstGeom prst="rect">
            <a:avLst/>
          </a:prstGeom>
          <a:noFill/>
        </p:spPr>
        <p:txBody>
          <a:bodyPr wrap="square" rtlCol="0">
            <a:spAutoFit/>
          </a:bodyPr>
          <a:lstStyle/>
          <a:p>
            <a:pPr>
              <a:lnSpc>
                <a:spcPct val="90000"/>
              </a:lnSpc>
            </a:pPr>
            <a:r>
              <a:rPr lang="en-US" sz="5400" b="1" u="sng">
                <a:solidFill>
                  <a:prstClr val="white"/>
                </a:solidFill>
              </a:rPr>
              <a:t>You matter. </a:t>
            </a:r>
            <a:endParaRPr lang="en-US" sz="4400" u="sng"/>
          </a:p>
        </p:txBody>
      </p:sp>
    </p:spTree>
    <p:extLst>
      <p:ext uri="{BB962C8B-B14F-4D97-AF65-F5344CB8AC3E}">
        <p14:creationId xmlns:p14="http://schemas.microsoft.com/office/powerpoint/2010/main" val="2347990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75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2C6F75E6-5CE0-418A-B26F-09A80754958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88825" cy="6248400"/>
          </a:xfrm>
          <a:prstGeom prst="rect">
            <a:avLst/>
          </a:prstGeom>
        </p:spPr>
      </p:pic>
      <p:sp>
        <p:nvSpPr>
          <p:cNvPr id="2" name="Footer Placeholder 1">
            <a:extLst>
              <a:ext uri="{FF2B5EF4-FFF2-40B4-BE49-F238E27FC236}">
                <a16:creationId xmlns="" xmlns:a16="http://schemas.microsoft.com/office/drawing/2014/main" id="{DCCFC840-CEFF-4184-8C27-FE0FD8A9073E}"/>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EE202ECA-BA96-4B34-939F-4CC902729493}"/>
              </a:ext>
            </a:extLst>
          </p:cNvPr>
          <p:cNvSpPr>
            <a:spLocks noGrp="1"/>
          </p:cNvSpPr>
          <p:nvPr>
            <p:ph type="sldNum" sz="quarter" idx="12"/>
          </p:nvPr>
        </p:nvSpPr>
        <p:spPr/>
        <p:txBody>
          <a:bodyPr/>
          <a:lstStyle/>
          <a:p>
            <a:fld id="{25BA54BD-C84D-46CE-8B72-31BFB26ABA43}" type="slidenum">
              <a:rPr lang="en-US" smtClean="0"/>
              <a:t>83</a:t>
            </a:fld>
            <a:endParaRPr lang="en-US"/>
          </a:p>
        </p:txBody>
      </p:sp>
      <p:grpSp>
        <p:nvGrpSpPr>
          <p:cNvPr id="8" name="Group 7">
            <a:extLst>
              <a:ext uri="{FF2B5EF4-FFF2-40B4-BE49-F238E27FC236}">
                <a16:creationId xmlns="" xmlns:a16="http://schemas.microsoft.com/office/drawing/2014/main" id="{E348AD80-3B12-43CE-8232-803F3674F25B}"/>
              </a:ext>
            </a:extLst>
          </p:cNvPr>
          <p:cNvGrpSpPr/>
          <p:nvPr/>
        </p:nvGrpSpPr>
        <p:grpSpPr>
          <a:xfrm>
            <a:off x="0" y="4715653"/>
            <a:ext cx="11858232" cy="1574328"/>
            <a:chOff x="0" y="4800600"/>
            <a:chExt cx="12188825" cy="1574328"/>
          </a:xfrm>
        </p:grpSpPr>
        <p:sp>
          <p:nvSpPr>
            <p:cNvPr id="7" name="Rectangle 6">
              <a:extLst>
                <a:ext uri="{FF2B5EF4-FFF2-40B4-BE49-F238E27FC236}">
                  <a16:creationId xmlns="" xmlns:a16="http://schemas.microsoft.com/office/drawing/2014/main" id="{A430CC05-C5FE-4859-BF1E-CD3AE18A230D}"/>
                </a:ext>
              </a:extLst>
            </p:cNvPr>
            <p:cNvSpPr/>
            <p:nvPr/>
          </p:nvSpPr>
          <p:spPr>
            <a:xfrm>
              <a:off x="0" y="4800600"/>
              <a:ext cx="12188825" cy="1447800"/>
            </a:xfrm>
            <a:prstGeom prst="rect">
              <a:avLst/>
            </a:prstGeom>
            <a:solidFill>
              <a:schemeClr val="bg1">
                <a:alpha val="30000"/>
              </a:schemeClr>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 xmlns:a16="http://schemas.microsoft.com/office/drawing/2014/main" id="{B0451858-C0EB-4638-ABA5-403D3589E912}"/>
                </a:ext>
              </a:extLst>
            </p:cNvPr>
            <p:cNvSpPr txBox="1"/>
            <p:nvPr/>
          </p:nvSpPr>
          <p:spPr>
            <a:xfrm>
              <a:off x="455612" y="4953000"/>
              <a:ext cx="9829800" cy="1421928"/>
            </a:xfrm>
            <a:prstGeom prst="rect">
              <a:avLst/>
            </a:prstGeom>
            <a:noFill/>
          </p:spPr>
          <p:txBody>
            <a:bodyPr wrap="square" rtlCol="0">
              <a:spAutoFit/>
            </a:bodyPr>
            <a:lstStyle/>
            <a:p>
              <a:pPr>
                <a:lnSpc>
                  <a:spcPct val="90000"/>
                </a:lnSpc>
              </a:pPr>
              <a:r>
                <a:rPr lang="en-US" sz="3200" b="1"/>
                <a:t>Maybe you have a friend who has been disrespected  or hurt in this way.  Maybe he or she has told you about it  and asked you to promise not to tell anyone. </a:t>
              </a:r>
            </a:p>
          </p:txBody>
        </p:sp>
      </p:grpSp>
    </p:spTree>
    <p:extLst>
      <p:ext uri="{BB962C8B-B14F-4D97-AF65-F5344CB8AC3E}">
        <p14:creationId xmlns:p14="http://schemas.microsoft.com/office/powerpoint/2010/main" val="1068742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50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0-#ppt_w/2"/>
                                          </p:val>
                                        </p:tav>
                                        <p:tav tm="100000">
                                          <p:val>
                                            <p:strVal val="#ppt_x"/>
                                          </p:val>
                                        </p:tav>
                                      </p:tavLst>
                                    </p:anim>
                                    <p:anim calcmode="lin" valueType="num">
                                      <p:cBhvr additive="base">
                                        <p:cTn id="13"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2C6F75E6-5CE0-418A-B26F-09A80754958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88825" cy="6248400"/>
          </a:xfrm>
          <a:prstGeom prst="rect">
            <a:avLst/>
          </a:prstGeom>
        </p:spPr>
      </p:pic>
      <p:sp>
        <p:nvSpPr>
          <p:cNvPr id="2" name="Footer Placeholder 1">
            <a:extLst>
              <a:ext uri="{FF2B5EF4-FFF2-40B4-BE49-F238E27FC236}">
                <a16:creationId xmlns="" xmlns:a16="http://schemas.microsoft.com/office/drawing/2014/main" id="{DCCFC840-CEFF-4184-8C27-FE0FD8A9073E}"/>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EE202ECA-BA96-4B34-939F-4CC902729493}"/>
              </a:ext>
            </a:extLst>
          </p:cNvPr>
          <p:cNvSpPr>
            <a:spLocks noGrp="1"/>
          </p:cNvSpPr>
          <p:nvPr>
            <p:ph type="sldNum" sz="quarter" idx="12"/>
          </p:nvPr>
        </p:nvSpPr>
        <p:spPr/>
        <p:txBody>
          <a:bodyPr/>
          <a:lstStyle/>
          <a:p>
            <a:fld id="{25BA54BD-C84D-46CE-8B72-31BFB26ABA43}" type="slidenum">
              <a:rPr lang="en-US" smtClean="0"/>
              <a:t>84</a:t>
            </a:fld>
            <a:endParaRPr lang="en-US"/>
          </a:p>
        </p:txBody>
      </p:sp>
      <p:grpSp>
        <p:nvGrpSpPr>
          <p:cNvPr id="8" name="Group 7">
            <a:extLst>
              <a:ext uri="{FF2B5EF4-FFF2-40B4-BE49-F238E27FC236}">
                <a16:creationId xmlns="" xmlns:a16="http://schemas.microsoft.com/office/drawing/2014/main" id="{E348AD80-3B12-43CE-8232-803F3674F25B}"/>
              </a:ext>
            </a:extLst>
          </p:cNvPr>
          <p:cNvGrpSpPr/>
          <p:nvPr/>
        </p:nvGrpSpPr>
        <p:grpSpPr>
          <a:xfrm>
            <a:off x="0" y="4800600"/>
            <a:ext cx="12188825" cy="1574328"/>
            <a:chOff x="0" y="4800600"/>
            <a:chExt cx="12188825" cy="1574328"/>
          </a:xfrm>
        </p:grpSpPr>
        <p:sp>
          <p:nvSpPr>
            <p:cNvPr id="7" name="Rectangle 6">
              <a:extLst>
                <a:ext uri="{FF2B5EF4-FFF2-40B4-BE49-F238E27FC236}">
                  <a16:creationId xmlns="" xmlns:a16="http://schemas.microsoft.com/office/drawing/2014/main" id="{A430CC05-C5FE-4859-BF1E-CD3AE18A230D}"/>
                </a:ext>
              </a:extLst>
            </p:cNvPr>
            <p:cNvSpPr/>
            <p:nvPr/>
          </p:nvSpPr>
          <p:spPr>
            <a:xfrm>
              <a:off x="0" y="4800600"/>
              <a:ext cx="12188825" cy="1447800"/>
            </a:xfrm>
            <a:prstGeom prst="rect">
              <a:avLst/>
            </a:prstGeom>
            <a:solidFill>
              <a:schemeClr val="bg1">
                <a:alpha val="30000"/>
              </a:schemeClr>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 xmlns:a16="http://schemas.microsoft.com/office/drawing/2014/main" id="{B0451858-C0EB-4638-ABA5-403D3589E912}"/>
                </a:ext>
              </a:extLst>
            </p:cNvPr>
            <p:cNvSpPr txBox="1"/>
            <p:nvPr/>
          </p:nvSpPr>
          <p:spPr>
            <a:xfrm>
              <a:off x="455612" y="4953000"/>
              <a:ext cx="9829800" cy="1421928"/>
            </a:xfrm>
            <a:prstGeom prst="rect">
              <a:avLst/>
            </a:prstGeom>
            <a:noFill/>
          </p:spPr>
          <p:txBody>
            <a:bodyPr wrap="square" rtlCol="0">
              <a:spAutoFit/>
            </a:bodyPr>
            <a:lstStyle/>
            <a:p>
              <a:pPr>
                <a:lnSpc>
                  <a:spcPct val="90000"/>
                </a:lnSpc>
              </a:pPr>
              <a:r>
                <a:rPr lang="en-US" sz="3200" b="1"/>
                <a:t>Even if you promised not to tell, tell a trusted adult. A good friend will not let another friend keep a damaging or dangerous secret.  A good friend will get help. </a:t>
              </a:r>
            </a:p>
          </p:txBody>
        </p:sp>
      </p:grpSp>
    </p:spTree>
    <p:extLst>
      <p:ext uri="{BB962C8B-B14F-4D97-AF65-F5344CB8AC3E}">
        <p14:creationId xmlns:p14="http://schemas.microsoft.com/office/powerpoint/2010/main" val="1763941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50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0-#ppt_w/2"/>
                                          </p:val>
                                        </p:tav>
                                        <p:tav tm="100000">
                                          <p:val>
                                            <p:strVal val="#ppt_x"/>
                                          </p:val>
                                        </p:tav>
                                      </p:tavLst>
                                    </p:anim>
                                    <p:anim calcmode="lin" valueType="num">
                                      <p:cBhvr additive="base">
                                        <p:cTn id="13"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5FA1C1CB-26BE-418F-A97F-E0907448B58C}"/>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83E68648-66FF-4F6B-8FE5-471135BED3C7}"/>
              </a:ext>
            </a:extLst>
          </p:cNvPr>
          <p:cNvSpPr>
            <a:spLocks noGrp="1"/>
          </p:cNvSpPr>
          <p:nvPr>
            <p:ph type="sldNum" sz="quarter" idx="12"/>
          </p:nvPr>
        </p:nvSpPr>
        <p:spPr/>
        <p:txBody>
          <a:bodyPr/>
          <a:lstStyle/>
          <a:p>
            <a:fld id="{25BA54BD-C84D-46CE-8B72-31BFB26ABA43}" type="slidenum">
              <a:rPr lang="en-US" smtClean="0"/>
              <a:t>85</a:t>
            </a:fld>
            <a:endParaRPr lang="en-US"/>
          </a:p>
        </p:txBody>
      </p:sp>
      <p:sp>
        <p:nvSpPr>
          <p:cNvPr id="4" name="TextBox 3">
            <a:extLst>
              <a:ext uri="{FF2B5EF4-FFF2-40B4-BE49-F238E27FC236}">
                <a16:creationId xmlns="" xmlns:a16="http://schemas.microsoft.com/office/drawing/2014/main" id="{9AD3AF26-24F5-434C-9614-3648FD26DDB1}"/>
              </a:ext>
            </a:extLst>
          </p:cNvPr>
          <p:cNvSpPr txBox="1"/>
          <p:nvPr/>
        </p:nvSpPr>
        <p:spPr>
          <a:xfrm>
            <a:off x="616738" y="782831"/>
            <a:ext cx="4038599" cy="4967514"/>
          </a:xfrm>
          <a:prstGeom prst="rect">
            <a:avLst/>
          </a:prstGeom>
          <a:noFill/>
        </p:spPr>
        <p:txBody>
          <a:bodyPr wrap="square" rtlCol="0">
            <a:spAutoFit/>
          </a:bodyPr>
          <a:lstStyle/>
          <a:p>
            <a:pPr>
              <a:lnSpc>
                <a:spcPct val="90000"/>
              </a:lnSpc>
            </a:pPr>
            <a:r>
              <a:rPr lang="en-US" sz="4400" b="1"/>
              <a:t>If you feel worried, or disrespected, the people who love &amp; respect you want to know about your feelings. </a:t>
            </a:r>
          </a:p>
        </p:txBody>
      </p:sp>
      <p:pic>
        <p:nvPicPr>
          <p:cNvPr id="6" name="Picture 5">
            <a:extLst>
              <a:ext uri="{FF2B5EF4-FFF2-40B4-BE49-F238E27FC236}">
                <a16:creationId xmlns="" xmlns:a16="http://schemas.microsoft.com/office/drawing/2014/main" id="{8E98A0C5-8F30-4433-93B0-52974C84990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26158" y="913588"/>
            <a:ext cx="6743700" cy="4495800"/>
          </a:xfrm>
          <a:prstGeom prst="rect">
            <a:avLst/>
          </a:prstGeom>
        </p:spPr>
      </p:pic>
    </p:spTree>
    <p:extLst>
      <p:ext uri="{BB962C8B-B14F-4D97-AF65-F5344CB8AC3E}">
        <p14:creationId xmlns:p14="http://schemas.microsoft.com/office/powerpoint/2010/main" val="2754380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25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5FA1C1CB-26BE-418F-A97F-E0907448B58C}"/>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83E68648-66FF-4F6B-8FE5-471135BED3C7}"/>
              </a:ext>
            </a:extLst>
          </p:cNvPr>
          <p:cNvSpPr>
            <a:spLocks noGrp="1"/>
          </p:cNvSpPr>
          <p:nvPr>
            <p:ph type="sldNum" sz="quarter" idx="12"/>
          </p:nvPr>
        </p:nvSpPr>
        <p:spPr/>
        <p:txBody>
          <a:bodyPr/>
          <a:lstStyle/>
          <a:p>
            <a:fld id="{25BA54BD-C84D-46CE-8B72-31BFB26ABA43}" type="slidenum">
              <a:rPr lang="en-US" smtClean="0"/>
              <a:t>86</a:t>
            </a:fld>
            <a:endParaRPr lang="en-US"/>
          </a:p>
        </p:txBody>
      </p:sp>
      <p:sp>
        <p:nvSpPr>
          <p:cNvPr id="4" name="TextBox 3">
            <a:extLst>
              <a:ext uri="{FF2B5EF4-FFF2-40B4-BE49-F238E27FC236}">
                <a16:creationId xmlns="" xmlns:a16="http://schemas.microsoft.com/office/drawing/2014/main" id="{9AD3AF26-24F5-434C-9614-3648FD26DDB1}"/>
              </a:ext>
            </a:extLst>
          </p:cNvPr>
          <p:cNvSpPr txBox="1"/>
          <p:nvPr/>
        </p:nvSpPr>
        <p:spPr>
          <a:xfrm>
            <a:off x="701663" y="811146"/>
            <a:ext cx="4679701" cy="4579715"/>
          </a:xfrm>
          <a:prstGeom prst="rect">
            <a:avLst/>
          </a:prstGeom>
          <a:noFill/>
        </p:spPr>
        <p:txBody>
          <a:bodyPr wrap="square" rtlCol="0" anchor="t">
            <a:spAutoFit/>
          </a:bodyPr>
          <a:lstStyle/>
          <a:p>
            <a:pPr>
              <a:lnSpc>
                <a:spcPct val="90000"/>
              </a:lnSpc>
            </a:pPr>
            <a:r>
              <a:rPr lang="en-US" sz="4000" b="1"/>
              <a:t>If you feel worried, or disrespected, the people who love you and respect you </a:t>
            </a:r>
            <a:r>
              <a:rPr lang="en-US" sz="4000" b="1">
                <a:cs typeface="Calibri"/>
              </a:rPr>
              <a:t/>
            </a:r>
            <a:br>
              <a:rPr lang="en-US" sz="4000" b="1">
                <a:cs typeface="Calibri"/>
              </a:rPr>
            </a:br>
            <a:r>
              <a:rPr lang="en-US" sz="4400" b="1" i="1"/>
              <a:t>will listen </a:t>
            </a:r>
            <a:r>
              <a:rPr lang="en-US" sz="4400" b="1" i="1">
                <a:cs typeface="Calibri"/>
              </a:rPr>
              <a:t/>
            </a:r>
            <a:br>
              <a:rPr lang="en-US" sz="4400" b="1" i="1">
                <a:cs typeface="Calibri"/>
              </a:rPr>
            </a:br>
            <a:r>
              <a:rPr lang="en-US" sz="4000" b="1"/>
              <a:t>to you when you talk about </a:t>
            </a:r>
            <a:endParaRPr lang="en-US" sz="4000" b="1">
              <a:cs typeface="Calibri"/>
            </a:endParaRPr>
          </a:p>
          <a:p>
            <a:pPr>
              <a:lnSpc>
                <a:spcPct val="90000"/>
              </a:lnSpc>
            </a:pPr>
            <a:r>
              <a:rPr lang="en-US" sz="4000" b="1"/>
              <a:t>your feelings. </a:t>
            </a:r>
            <a:endParaRPr lang="en-US" sz="4000" b="1">
              <a:cs typeface="Calibri"/>
            </a:endParaRPr>
          </a:p>
        </p:txBody>
      </p:sp>
      <p:pic>
        <p:nvPicPr>
          <p:cNvPr id="6" name="Picture 5">
            <a:extLst>
              <a:ext uri="{FF2B5EF4-FFF2-40B4-BE49-F238E27FC236}">
                <a16:creationId xmlns="" xmlns:a16="http://schemas.microsoft.com/office/drawing/2014/main" id="{8E98A0C5-8F30-4433-93B0-52974C84990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84315" y="1083482"/>
            <a:ext cx="6341239" cy="4237008"/>
          </a:xfrm>
          <a:prstGeom prst="rect">
            <a:avLst/>
          </a:prstGeom>
        </p:spPr>
      </p:pic>
    </p:spTree>
    <p:extLst>
      <p:ext uri="{BB962C8B-B14F-4D97-AF65-F5344CB8AC3E}">
        <p14:creationId xmlns:p14="http://schemas.microsoft.com/office/powerpoint/2010/main" val="1494548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5FA1C1CB-26BE-418F-A97F-E0907448B58C}"/>
              </a:ext>
            </a:extLst>
          </p:cNvPr>
          <p:cNvSpPr>
            <a:spLocks noGrp="1"/>
          </p:cNvSpPr>
          <p:nvPr>
            <p:ph type="ftr" sz="quarter" idx="11"/>
          </p:nvPr>
        </p:nvSpPr>
        <p:spPr/>
        <p:txBody>
          <a:bodyPr/>
          <a:lstStyle/>
          <a:p>
            <a:r>
              <a:rPr lang="en-US"/>
              <a:t>The kNOw Program - (C) Monica Pope 2018 All Rights Reserved</a:t>
            </a:r>
          </a:p>
        </p:txBody>
      </p:sp>
      <p:sp>
        <p:nvSpPr>
          <p:cNvPr id="3" name="Slide Number Placeholder 2">
            <a:extLst>
              <a:ext uri="{FF2B5EF4-FFF2-40B4-BE49-F238E27FC236}">
                <a16:creationId xmlns="" xmlns:a16="http://schemas.microsoft.com/office/drawing/2014/main" id="{83E68648-66FF-4F6B-8FE5-471135BED3C7}"/>
              </a:ext>
            </a:extLst>
          </p:cNvPr>
          <p:cNvSpPr>
            <a:spLocks noGrp="1"/>
          </p:cNvSpPr>
          <p:nvPr>
            <p:ph type="sldNum" sz="quarter" idx="12"/>
          </p:nvPr>
        </p:nvSpPr>
        <p:spPr/>
        <p:txBody>
          <a:bodyPr/>
          <a:lstStyle/>
          <a:p>
            <a:fld id="{25BA54BD-C84D-46CE-8B72-31BFB26ABA43}" type="slidenum">
              <a:rPr lang="en-US" smtClean="0"/>
              <a:t>87</a:t>
            </a:fld>
            <a:endParaRPr lang="en-US"/>
          </a:p>
        </p:txBody>
      </p:sp>
      <p:sp>
        <p:nvSpPr>
          <p:cNvPr id="4" name="TextBox 3">
            <a:extLst>
              <a:ext uri="{FF2B5EF4-FFF2-40B4-BE49-F238E27FC236}">
                <a16:creationId xmlns="" xmlns:a16="http://schemas.microsoft.com/office/drawing/2014/main" id="{9AD3AF26-24F5-434C-9614-3648FD26DDB1}"/>
              </a:ext>
            </a:extLst>
          </p:cNvPr>
          <p:cNvSpPr txBox="1"/>
          <p:nvPr/>
        </p:nvSpPr>
        <p:spPr>
          <a:xfrm>
            <a:off x="568845" y="1104085"/>
            <a:ext cx="4495800" cy="5078313"/>
          </a:xfrm>
          <a:prstGeom prst="rect">
            <a:avLst/>
          </a:prstGeom>
          <a:noFill/>
        </p:spPr>
        <p:txBody>
          <a:bodyPr wrap="square" rtlCol="0" anchor="t">
            <a:spAutoFit/>
          </a:bodyPr>
          <a:lstStyle/>
          <a:p>
            <a:pPr>
              <a:lnSpc>
                <a:spcPct val="90000"/>
              </a:lnSpc>
            </a:pPr>
            <a:r>
              <a:rPr lang="en-US" sz="4000" b="1"/>
              <a:t>The people who love you will listen to you  and help to make things better. The people who love you will work hard  to make sure you feel safe. </a:t>
            </a:r>
            <a:endParaRPr lang="en-US" sz="4400" b="1"/>
          </a:p>
          <a:p>
            <a:pPr>
              <a:lnSpc>
                <a:spcPct val="90000"/>
              </a:lnSpc>
            </a:pPr>
            <a:endParaRPr lang="en-US" sz="4000" b="1" u="sng"/>
          </a:p>
        </p:txBody>
      </p:sp>
      <p:pic>
        <p:nvPicPr>
          <p:cNvPr id="6" name="Picture 5">
            <a:extLst>
              <a:ext uri="{FF2B5EF4-FFF2-40B4-BE49-F238E27FC236}">
                <a16:creationId xmlns="" xmlns:a16="http://schemas.microsoft.com/office/drawing/2014/main" id="{8E98A0C5-8F30-4433-93B0-52974C84990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25460" y="871114"/>
            <a:ext cx="6427481" cy="4294517"/>
          </a:xfrm>
          <a:prstGeom prst="rect">
            <a:avLst/>
          </a:prstGeom>
        </p:spPr>
      </p:pic>
    </p:spTree>
    <p:extLst>
      <p:ext uri="{BB962C8B-B14F-4D97-AF65-F5344CB8AC3E}">
        <p14:creationId xmlns:p14="http://schemas.microsoft.com/office/powerpoint/2010/main" val="2081096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2140"/>
        <p:cNvGrpSpPr/>
        <p:nvPr/>
      </p:nvGrpSpPr>
      <p:grpSpPr>
        <a:xfrm>
          <a:off x="0" y="0"/>
          <a:ext cx="0" cy="0"/>
          <a:chOff x="0" y="0"/>
          <a:chExt cx="0" cy="0"/>
        </a:xfrm>
      </p:grpSpPr>
      <p:pic>
        <p:nvPicPr>
          <p:cNvPr id="2141" name="Google Shape;2141;p9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12188825" cy="6248400"/>
          </a:xfrm>
          <a:prstGeom prst="rect">
            <a:avLst/>
          </a:prstGeom>
          <a:noFill/>
          <a:ln>
            <a:noFill/>
          </a:ln>
        </p:spPr>
      </p:pic>
      <p:sp>
        <p:nvSpPr>
          <p:cNvPr id="2142" name="Google Shape;2142;p94"/>
          <p:cNvSpPr txBox="1">
            <a:spLocks noGrp="1"/>
          </p:cNvSpPr>
          <p:nvPr>
            <p:ph type="ftr" idx="11"/>
          </p:nvPr>
        </p:nvSpPr>
        <p:spPr>
          <a:xfrm>
            <a:off x="1522413" y="6400801"/>
            <a:ext cx="6324599" cy="27622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2143" name="Google Shape;2143;p94"/>
          <p:cNvSpPr txBox="1">
            <a:spLocks noGrp="1"/>
          </p:cNvSpPr>
          <p:nvPr>
            <p:ph type="sldNum" idx="12"/>
          </p:nvPr>
        </p:nvSpPr>
        <p:spPr>
          <a:xfrm>
            <a:off x="9523412" y="6400801"/>
            <a:ext cx="1143002" cy="27622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88</a:t>
            </a:fld>
            <a:endParaRPr sz="1200">
              <a:solidFill>
                <a:schemeClr val="lt1"/>
              </a:solidFill>
              <a:latin typeface="Calibri"/>
              <a:ea typeface="Calibri"/>
              <a:cs typeface="Calibri"/>
              <a:sym typeface="Calibri"/>
            </a:endParaRPr>
          </a:p>
        </p:txBody>
      </p:sp>
      <p:sp>
        <p:nvSpPr>
          <p:cNvPr id="2144" name="Google Shape;2144;p94"/>
          <p:cNvSpPr/>
          <p:nvPr/>
        </p:nvSpPr>
        <p:spPr>
          <a:xfrm>
            <a:off x="0" y="4800600"/>
            <a:ext cx="12188825" cy="1447800"/>
          </a:xfrm>
          <a:prstGeom prst="rect">
            <a:avLst/>
          </a:prstGeom>
          <a:solidFill>
            <a:schemeClr val="dk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45" name="Google Shape;2145;p94"/>
          <p:cNvSpPr txBox="1"/>
          <p:nvPr/>
        </p:nvSpPr>
        <p:spPr>
          <a:xfrm>
            <a:off x="455612" y="4826472"/>
            <a:ext cx="11277600" cy="142192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sz="3200" b="1">
                <a:solidFill>
                  <a:schemeClr val="lt1"/>
                </a:solidFill>
                <a:latin typeface="Calibri"/>
                <a:ea typeface="Calibri"/>
                <a:cs typeface="Calibri"/>
                <a:sym typeface="Calibri"/>
              </a:rPr>
              <a:t>Jesus loves you. He has made you amazing and special. He made your body special. He has given you important feelings.   He has given you people who love you and who care about you.</a:t>
            </a:r>
            <a:endParaRPr/>
          </a:p>
        </p:txBody>
      </p:sp>
    </p:spTree>
    <p:extLst>
      <p:ext uri="{BB962C8B-B14F-4D97-AF65-F5344CB8AC3E}">
        <p14:creationId xmlns:p14="http://schemas.microsoft.com/office/powerpoint/2010/main" val="455334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41"/>
                                        </p:tgtEl>
                                        <p:attrNameLst>
                                          <p:attrName>style.visibility</p:attrName>
                                        </p:attrNameLst>
                                      </p:cBhvr>
                                      <p:to>
                                        <p:strVal val="visible"/>
                                      </p:to>
                                    </p:set>
                                    <p:animEffect transition="in" filter="fade">
                                      <p:cBhvr>
                                        <p:cTn id="7" dur="500"/>
                                        <p:tgtEl>
                                          <p:spTgt spid="2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2149"/>
        <p:cNvGrpSpPr/>
        <p:nvPr/>
      </p:nvGrpSpPr>
      <p:grpSpPr>
        <a:xfrm>
          <a:off x="0" y="0"/>
          <a:ext cx="0" cy="0"/>
          <a:chOff x="0" y="0"/>
          <a:chExt cx="0" cy="0"/>
        </a:xfrm>
      </p:grpSpPr>
      <p:pic>
        <p:nvPicPr>
          <p:cNvPr id="2150" name="Google Shape;2150;p9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12188826" cy="6248401"/>
          </a:xfrm>
          <a:prstGeom prst="rect">
            <a:avLst/>
          </a:prstGeom>
          <a:noFill/>
          <a:ln>
            <a:noFill/>
          </a:ln>
        </p:spPr>
      </p:pic>
      <p:sp>
        <p:nvSpPr>
          <p:cNvPr id="2151" name="Google Shape;2151;p95"/>
          <p:cNvSpPr txBox="1">
            <a:spLocks noGrp="1"/>
          </p:cNvSpPr>
          <p:nvPr>
            <p:ph type="ftr" idx="11"/>
          </p:nvPr>
        </p:nvSpPr>
        <p:spPr>
          <a:xfrm>
            <a:off x="1522413" y="6400801"/>
            <a:ext cx="6324600" cy="276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2152" name="Google Shape;2152;p95"/>
          <p:cNvSpPr txBox="1">
            <a:spLocks noGrp="1"/>
          </p:cNvSpPr>
          <p:nvPr>
            <p:ph type="sldNum" idx="12"/>
          </p:nvPr>
        </p:nvSpPr>
        <p:spPr>
          <a:xfrm>
            <a:off x="9523412" y="6400801"/>
            <a:ext cx="1143000" cy="2763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89</a:t>
            </a:fld>
            <a:endParaRPr sz="1200">
              <a:solidFill>
                <a:schemeClr val="lt1"/>
              </a:solidFill>
              <a:latin typeface="Calibri"/>
              <a:ea typeface="Calibri"/>
              <a:cs typeface="Calibri"/>
              <a:sym typeface="Calibri"/>
            </a:endParaRPr>
          </a:p>
        </p:txBody>
      </p:sp>
      <p:sp>
        <p:nvSpPr>
          <p:cNvPr id="2153" name="Google Shape;2153;p95"/>
          <p:cNvSpPr/>
          <p:nvPr/>
        </p:nvSpPr>
        <p:spPr>
          <a:xfrm>
            <a:off x="0" y="4800600"/>
            <a:ext cx="12188700" cy="1447800"/>
          </a:xfrm>
          <a:prstGeom prst="rect">
            <a:avLst/>
          </a:prstGeom>
          <a:solidFill>
            <a:schemeClr val="dk1">
              <a:alpha val="298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54" name="Google Shape;2154;p95"/>
          <p:cNvSpPr txBox="1"/>
          <p:nvPr/>
        </p:nvSpPr>
        <p:spPr>
          <a:xfrm>
            <a:off x="472700" y="4996966"/>
            <a:ext cx="9050700" cy="14478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sz="3600" b="1">
                <a:solidFill>
                  <a:schemeClr val="lt1"/>
                </a:solidFill>
                <a:latin typeface="Calibri"/>
                <a:ea typeface="Calibri"/>
                <a:cs typeface="Calibri"/>
                <a:sym typeface="Calibri"/>
              </a:rPr>
              <a:t>Jesus loves you. </a:t>
            </a:r>
            <a:r>
              <a:rPr lang="en-US" sz="3200" b="1">
                <a:solidFill>
                  <a:schemeClr val="lt1"/>
                </a:solidFill>
                <a:latin typeface="Calibri"/>
                <a:ea typeface="Calibri"/>
                <a:cs typeface="Calibri"/>
                <a:sym typeface="Calibri"/>
              </a:rPr>
              <a:t/>
            </a:r>
            <a:br>
              <a:rPr lang="en-US" sz="3200" b="1">
                <a:solidFill>
                  <a:schemeClr val="lt1"/>
                </a:solidFill>
                <a:latin typeface="Calibri"/>
                <a:ea typeface="Calibri"/>
                <a:cs typeface="Calibri"/>
                <a:sym typeface="Calibri"/>
              </a:rPr>
            </a:br>
            <a:r>
              <a:rPr lang="en-US" sz="3600" b="1">
                <a:solidFill>
                  <a:schemeClr val="lt1"/>
                </a:solidFill>
                <a:latin typeface="Calibri"/>
                <a:ea typeface="Calibri"/>
                <a:cs typeface="Calibri"/>
                <a:sym typeface="Calibri"/>
              </a:rPr>
              <a:t>He wants you to </a:t>
            </a:r>
            <a:r>
              <a:rPr lang="en-US" sz="6000" b="1" err="1">
                <a:solidFill>
                  <a:schemeClr val="lt1"/>
                </a:solidFill>
                <a:latin typeface="Nunito"/>
                <a:ea typeface="Nunito"/>
                <a:cs typeface="Nunito"/>
                <a:sym typeface="Nunito"/>
              </a:rPr>
              <a:t>k</a:t>
            </a:r>
            <a:r>
              <a:rPr lang="en-US" sz="6000" b="1" err="1">
                <a:solidFill>
                  <a:srgbClr val="70E000"/>
                </a:solidFill>
                <a:latin typeface="Nunito"/>
                <a:ea typeface="Nunito"/>
                <a:cs typeface="Nunito"/>
                <a:sym typeface="Nunito"/>
              </a:rPr>
              <a:t>NO</a:t>
            </a:r>
            <a:r>
              <a:rPr lang="en-US" sz="6000" b="1" err="1">
                <a:solidFill>
                  <a:schemeClr val="lt1"/>
                </a:solidFill>
                <a:latin typeface="Nunito"/>
                <a:ea typeface="Nunito"/>
                <a:cs typeface="Nunito"/>
                <a:sym typeface="Nunito"/>
              </a:rPr>
              <a:t>w</a:t>
            </a:r>
            <a:r>
              <a:rPr lang="en-US" sz="6000" b="1">
                <a:solidFill>
                  <a:schemeClr val="lt1"/>
                </a:solidFill>
                <a:latin typeface="Nunito"/>
                <a:ea typeface="Nunito"/>
                <a:cs typeface="Nunito"/>
                <a:sym typeface="Nunito"/>
              </a:rPr>
              <a:t> </a:t>
            </a:r>
            <a:r>
              <a:rPr lang="en-US" sz="3600" b="1">
                <a:solidFill>
                  <a:schemeClr val="lt1"/>
                </a:solidFill>
                <a:latin typeface="Calibri"/>
                <a:ea typeface="Calibri"/>
                <a:cs typeface="Calibri"/>
                <a:sym typeface="Calibri"/>
              </a:rPr>
              <a:t>you matter.</a:t>
            </a:r>
            <a:endParaRPr/>
          </a:p>
        </p:txBody>
      </p:sp>
    </p:spTree>
    <p:extLst>
      <p:ext uri="{BB962C8B-B14F-4D97-AF65-F5344CB8AC3E}">
        <p14:creationId xmlns:p14="http://schemas.microsoft.com/office/powerpoint/2010/main" val="2172468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50"/>
                                        </p:tgtEl>
                                        <p:attrNameLst>
                                          <p:attrName>style.visibility</p:attrName>
                                        </p:attrNameLst>
                                      </p:cBhvr>
                                      <p:to>
                                        <p:strVal val="visible"/>
                                      </p:to>
                                    </p:set>
                                    <p:animEffect transition="in" filter="fade">
                                      <p:cBhvr>
                                        <p:cTn id="7" dur="500"/>
                                        <p:tgtEl>
                                          <p:spTgt spid="2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50"/>
        <p:cNvGrpSpPr/>
        <p:nvPr/>
      </p:nvGrpSpPr>
      <p:grpSpPr>
        <a:xfrm>
          <a:off x="0" y="0"/>
          <a:ext cx="0" cy="0"/>
          <a:chOff x="0" y="0"/>
          <a:chExt cx="0" cy="0"/>
        </a:xfrm>
      </p:grpSpPr>
      <p:sp>
        <p:nvSpPr>
          <p:cNvPr id="1451" name="Google Shape;1451;p21"/>
          <p:cNvSpPr txBox="1"/>
          <p:nvPr/>
        </p:nvSpPr>
        <p:spPr>
          <a:xfrm>
            <a:off x="531800" y="838200"/>
            <a:ext cx="4953000" cy="33348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sz="5400" b="1">
                <a:solidFill>
                  <a:schemeClr val="lt1"/>
                </a:solidFill>
                <a:latin typeface="Calibri"/>
                <a:ea typeface="Calibri"/>
                <a:cs typeface="Calibri"/>
                <a:sym typeface="Calibri"/>
              </a:rPr>
              <a:t>What Special Things Would You Do For This Little Guy If He Was Yours?</a:t>
            </a:r>
            <a:endParaRPr sz="2400" b="1">
              <a:solidFill>
                <a:schemeClr val="lt1"/>
              </a:solidFill>
            </a:endParaRPr>
          </a:p>
        </p:txBody>
      </p:sp>
      <p:sp>
        <p:nvSpPr>
          <p:cNvPr id="1452" name="Google Shape;1452;p21"/>
          <p:cNvSpPr txBox="1">
            <a:spLocks noGrp="1"/>
          </p:cNvSpPr>
          <p:nvPr>
            <p:ph type="ftr" idx="11"/>
          </p:nvPr>
        </p:nvSpPr>
        <p:spPr>
          <a:xfrm>
            <a:off x="1522413" y="6400801"/>
            <a:ext cx="6324600" cy="276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1453" name="Google Shape;1453;p21"/>
          <p:cNvSpPr txBox="1">
            <a:spLocks noGrp="1"/>
          </p:cNvSpPr>
          <p:nvPr>
            <p:ph type="sldNum" idx="12"/>
          </p:nvPr>
        </p:nvSpPr>
        <p:spPr>
          <a:xfrm>
            <a:off x="9523412" y="6400801"/>
            <a:ext cx="1143000" cy="2763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9</a:t>
            </a:fld>
            <a:endParaRPr sz="1200">
              <a:solidFill>
                <a:schemeClr val="lt1"/>
              </a:solidFill>
              <a:latin typeface="Calibri"/>
              <a:ea typeface="Calibri"/>
              <a:cs typeface="Calibri"/>
              <a:sym typeface="Calibri"/>
            </a:endParaRPr>
          </a:p>
        </p:txBody>
      </p:sp>
      <p:pic>
        <p:nvPicPr>
          <p:cNvPr id="1454" name="Google Shape;1454;p21"/>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6323012" y="685800"/>
            <a:ext cx="5234351" cy="5234351"/>
          </a:xfrm>
          <a:prstGeom prst="rect">
            <a:avLst/>
          </a:prstGeom>
          <a:noFill/>
          <a:ln>
            <a:noFill/>
          </a:ln>
        </p:spPr>
      </p:pic>
    </p:spTree>
    <p:extLst>
      <p:ext uri="{BB962C8B-B14F-4D97-AF65-F5344CB8AC3E}">
        <p14:creationId xmlns:p14="http://schemas.microsoft.com/office/powerpoint/2010/main" val="3244291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51">
                                            <p:txEl>
                                              <p:pRg st="0" end="0"/>
                                            </p:txEl>
                                          </p:spTgt>
                                        </p:tgtEl>
                                        <p:attrNameLst>
                                          <p:attrName>style.visibility</p:attrName>
                                        </p:attrNameLst>
                                      </p:cBhvr>
                                      <p:to>
                                        <p:strVal val="visible"/>
                                      </p:to>
                                    </p:set>
                                    <p:animEffect transition="in" filter="wipe(left)">
                                      <p:cBhvr>
                                        <p:cTn id="7" dur="500"/>
                                        <p:tgtEl>
                                          <p:spTgt spid="14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750"/>
                                  </p:stCondLst>
                                  <p:childTnLst>
                                    <p:set>
                                      <p:cBhvr>
                                        <p:cTn id="11" dur="1" fill="hold">
                                          <p:stCondLst>
                                            <p:cond delay="0"/>
                                          </p:stCondLst>
                                        </p:cTn>
                                        <p:tgtEl>
                                          <p:spTgt spid="1454"/>
                                        </p:tgtEl>
                                        <p:attrNameLst>
                                          <p:attrName>style.visibility</p:attrName>
                                        </p:attrNameLst>
                                      </p:cBhvr>
                                      <p:to>
                                        <p:strVal val="visible"/>
                                      </p:to>
                                    </p:set>
                                    <p:animEffect transition="in" filter="fade">
                                      <p:cBhvr>
                                        <p:cTn id="12" dur="500"/>
                                        <p:tgtEl>
                                          <p:spTgt spid="14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2158"/>
        <p:cNvGrpSpPr/>
        <p:nvPr/>
      </p:nvGrpSpPr>
      <p:grpSpPr>
        <a:xfrm>
          <a:off x="0" y="0"/>
          <a:ext cx="0" cy="0"/>
          <a:chOff x="0" y="0"/>
          <a:chExt cx="0" cy="0"/>
        </a:xfrm>
      </p:grpSpPr>
      <p:pic>
        <p:nvPicPr>
          <p:cNvPr id="2159" name="Google Shape;2159;p9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12188826" cy="6248401"/>
          </a:xfrm>
          <a:prstGeom prst="rect">
            <a:avLst/>
          </a:prstGeom>
          <a:noFill/>
          <a:ln>
            <a:noFill/>
          </a:ln>
        </p:spPr>
      </p:pic>
      <p:sp>
        <p:nvSpPr>
          <p:cNvPr id="2160" name="Google Shape;2160;p96"/>
          <p:cNvSpPr txBox="1">
            <a:spLocks noGrp="1"/>
          </p:cNvSpPr>
          <p:nvPr>
            <p:ph type="ftr" idx="11"/>
          </p:nvPr>
        </p:nvSpPr>
        <p:spPr>
          <a:xfrm>
            <a:off x="1522413" y="6400801"/>
            <a:ext cx="6324600" cy="276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2161" name="Google Shape;2161;p96"/>
          <p:cNvSpPr txBox="1">
            <a:spLocks noGrp="1"/>
          </p:cNvSpPr>
          <p:nvPr>
            <p:ph type="sldNum" idx="12"/>
          </p:nvPr>
        </p:nvSpPr>
        <p:spPr>
          <a:xfrm>
            <a:off x="9523412" y="6400801"/>
            <a:ext cx="1143000" cy="2763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90</a:t>
            </a:fld>
            <a:endParaRPr sz="1200">
              <a:solidFill>
                <a:schemeClr val="lt1"/>
              </a:solidFill>
              <a:latin typeface="Calibri"/>
              <a:ea typeface="Calibri"/>
              <a:cs typeface="Calibri"/>
              <a:sym typeface="Calibri"/>
            </a:endParaRPr>
          </a:p>
        </p:txBody>
      </p:sp>
      <p:sp>
        <p:nvSpPr>
          <p:cNvPr id="2162" name="Google Shape;2162;p96"/>
          <p:cNvSpPr/>
          <p:nvPr/>
        </p:nvSpPr>
        <p:spPr>
          <a:xfrm>
            <a:off x="0" y="4114800"/>
            <a:ext cx="12188700" cy="2133600"/>
          </a:xfrm>
          <a:prstGeom prst="rect">
            <a:avLst/>
          </a:prstGeom>
          <a:solidFill>
            <a:schemeClr val="dk1">
              <a:alpha val="298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63" name="Google Shape;2163;p96"/>
          <p:cNvSpPr txBox="1"/>
          <p:nvPr/>
        </p:nvSpPr>
        <p:spPr>
          <a:xfrm>
            <a:off x="531812" y="4215450"/>
            <a:ext cx="11002800" cy="1932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sz="3600" b="1">
                <a:solidFill>
                  <a:schemeClr val="lt1"/>
                </a:solidFill>
                <a:ea typeface="Calibri"/>
                <a:cs typeface="Calibri"/>
                <a:sym typeface="Calibri"/>
              </a:rPr>
              <a:t>Jesus loves you. </a:t>
            </a:r>
            <a:endParaRPr sz="3600" b="1">
              <a:solidFill>
                <a:schemeClr val="lt1"/>
              </a:solidFill>
              <a:ea typeface="Calibri"/>
              <a:cs typeface="Calibri"/>
              <a:sym typeface="Calibri"/>
            </a:endParaRPr>
          </a:p>
          <a:p>
            <a:pPr marL="0" marR="0" lvl="0" indent="0" algn="l" rtl="0">
              <a:lnSpc>
                <a:spcPct val="90000"/>
              </a:lnSpc>
              <a:spcBef>
                <a:spcPts val="0"/>
              </a:spcBef>
              <a:spcAft>
                <a:spcPts val="0"/>
              </a:spcAft>
              <a:buNone/>
            </a:pPr>
            <a:r>
              <a:rPr lang="en-US" sz="3600" b="1">
                <a:solidFill>
                  <a:schemeClr val="lt1"/>
                </a:solidFill>
                <a:ea typeface="Calibri"/>
                <a:cs typeface="Calibri"/>
                <a:sym typeface="Calibri"/>
              </a:rPr>
              <a:t>He wants </a:t>
            </a:r>
            <a:r>
              <a:rPr lang="en-US" sz="3600" b="1">
                <a:solidFill>
                  <a:schemeClr val="lt1"/>
                </a:solidFill>
                <a:latin typeface="Calibri"/>
                <a:ea typeface="Calibri"/>
                <a:cs typeface="Calibri"/>
                <a:sym typeface="Calibri"/>
              </a:rPr>
              <a:t>you to </a:t>
            </a:r>
            <a:r>
              <a:rPr lang="en-US" sz="6000" b="1" err="1">
                <a:solidFill>
                  <a:schemeClr val="lt1"/>
                </a:solidFill>
                <a:latin typeface="Nunito"/>
                <a:ea typeface="Nunito"/>
                <a:cs typeface="Nunito"/>
                <a:sym typeface="Nunito"/>
              </a:rPr>
              <a:t>k</a:t>
            </a:r>
            <a:r>
              <a:rPr lang="en-US" sz="6000" b="1" err="1">
                <a:solidFill>
                  <a:srgbClr val="70E000"/>
                </a:solidFill>
                <a:latin typeface="Nunito"/>
                <a:ea typeface="Nunito"/>
                <a:cs typeface="Nunito"/>
                <a:sym typeface="Nunito"/>
              </a:rPr>
              <a:t>NO</a:t>
            </a:r>
            <a:r>
              <a:rPr lang="en-US" sz="6000" b="1" err="1">
                <a:solidFill>
                  <a:schemeClr val="lt1"/>
                </a:solidFill>
                <a:latin typeface="Nunito"/>
                <a:ea typeface="Nunito"/>
                <a:cs typeface="Nunito"/>
                <a:sym typeface="Nunito"/>
              </a:rPr>
              <a:t>w</a:t>
            </a:r>
            <a:r>
              <a:rPr lang="en-US" sz="6000" b="1">
                <a:solidFill>
                  <a:schemeClr val="lt1"/>
                </a:solidFill>
                <a:latin typeface="Nunito"/>
                <a:ea typeface="Nunito"/>
                <a:cs typeface="Nunito"/>
                <a:sym typeface="Nunito"/>
              </a:rPr>
              <a:t> </a:t>
            </a:r>
            <a:r>
              <a:rPr lang="en-US" sz="3600" b="1">
                <a:solidFill>
                  <a:schemeClr val="lt1"/>
                </a:solidFill>
                <a:latin typeface="Calibri"/>
                <a:ea typeface="Calibri"/>
                <a:cs typeface="Calibri"/>
                <a:sym typeface="Calibri"/>
              </a:rPr>
              <a:t>you deserve </a:t>
            </a:r>
            <a:r>
              <a:rPr lang="en-US" sz="3200" b="1">
                <a:solidFill>
                  <a:schemeClr val="lt1"/>
                </a:solidFill>
                <a:latin typeface="Calibri"/>
                <a:ea typeface="Calibri"/>
                <a:cs typeface="Calibri"/>
                <a:sym typeface="Calibri"/>
              </a:rPr>
              <a:t/>
            </a:r>
            <a:br>
              <a:rPr lang="en-US" sz="3200" b="1">
                <a:solidFill>
                  <a:schemeClr val="lt1"/>
                </a:solidFill>
                <a:latin typeface="Calibri"/>
                <a:ea typeface="Calibri"/>
                <a:cs typeface="Calibri"/>
                <a:sym typeface="Calibri"/>
              </a:rPr>
            </a:br>
            <a:r>
              <a:rPr lang="en-US" sz="3600" b="1">
                <a:solidFill>
                  <a:schemeClr val="lt1"/>
                </a:solidFill>
                <a:latin typeface="Calibri"/>
                <a:ea typeface="Calibri"/>
                <a:cs typeface="Calibri"/>
                <a:sym typeface="Calibri"/>
              </a:rPr>
              <a:t>to be safe and respected. </a:t>
            </a:r>
            <a:endParaRPr sz="3200" b="1">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472032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59"/>
                                        </p:tgtEl>
                                        <p:attrNameLst>
                                          <p:attrName>style.visibility</p:attrName>
                                        </p:attrNameLst>
                                      </p:cBhvr>
                                      <p:to>
                                        <p:strVal val="visible"/>
                                      </p:to>
                                    </p:set>
                                    <p:animEffect transition="in" filter="fade">
                                      <p:cBhvr>
                                        <p:cTn id="7" dur="500"/>
                                        <p:tgtEl>
                                          <p:spTgt spid="2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2158"/>
        <p:cNvGrpSpPr/>
        <p:nvPr/>
      </p:nvGrpSpPr>
      <p:grpSpPr>
        <a:xfrm>
          <a:off x="0" y="0"/>
          <a:ext cx="0" cy="0"/>
          <a:chOff x="0" y="0"/>
          <a:chExt cx="0" cy="0"/>
        </a:xfrm>
      </p:grpSpPr>
      <p:pic>
        <p:nvPicPr>
          <p:cNvPr id="2159" name="Google Shape;2159;p9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12188826" cy="6248401"/>
          </a:xfrm>
          <a:prstGeom prst="rect">
            <a:avLst/>
          </a:prstGeom>
          <a:noFill/>
          <a:ln>
            <a:noFill/>
          </a:ln>
        </p:spPr>
      </p:pic>
      <p:sp>
        <p:nvSpPr>
          <p:cNvPr id="2160" name="Google Shape;2160;p96"/>
          <p:cNvSpPr txBox="1">
            <a:spLocks noGrp="1"/>
          </p:cNvSpPr>
          <p:nvPr>
            <p:ph type="ftr" idx="11"/>
          </p:nvPr>
        </p:nvSpPr>
        <p:spPr>
          <a:xfrm>
            <a:off x="1522413" y="6400801"/>
            <a:ext cx="6324600" cy="276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2161" name="Google Shape;2161;p96"/>
          <p:cNvSpPr txBox="1">
            <a:spLocks noGrp="1"/>
          </p:cNvSpPr>
          <p:nvPr>
            <p:ph type="sldNum" idx="12"/>
          </p:nvPr>
        </p:nvSpPr>
        <p:spPr>
          <a:xfrm>
            <a:off x="9523412" y="6400801"/>
            <a:ext cx="1143000" cy="2763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91</a:t>
            </a:fld>
            <a:endParaRPr sz="1200">
              <a:solidFill>
                <a:schemeClr val="lt1"/>
              </a:solidFill>
              <a:latin typeface="Calibri"/>
              <a:ea typeface="Calibri"/>
              <a:cs typeface="Calibri"/>
              <a:sym typeface="Calibri"/>
            </a:endParaRPr>
          </a:p>
        </p:txBody>
      </p:sp>
      <p:sp>
        <p:nvSpPr>
          <p:cNvPr id="2162" name="Google Shape;2162;p96"/>
          <p:cNvSpPr/>
          <p:nvPr/>
        </p:nvSpPr>
        <p:spPr>
          <a:xfrm>
            <a:off x="0" y="4648200"/>
            <a:ext cx="12188700" cy="1600200"/>
          </a:xfrm>
          <a:prstGeom prst="rect">
            <a:avLst/>
          </a:prstGeom>
          <a:solidFill>
            <a:schemeClr val="dk1">
              <a:alpha val="298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63" name="Google Shape;2163;p96"/>
          <p:cNvSpPr txBox="1"/>
          <p:nvPr/>
        </p:nvSpPr>
        <p:spPr>
          <a:xfrm>
            <a:off x="280271" y="4177655"/>
            <a:ext cx="11803713" cy="1932300"/>
          </a:xfrm>
          <a:prstGeom prst="rect">
            <a:avLst/>
          </a:prstGeom>
          <a:noFill/>
          <a:ln>
            <a:noFill/>
          </a:ln>
        </p:spPr>
        <p:txBody>
          <a:bodyPr spcFirstLastPara="1" wrap="square" lIns="91425" tIns="45700" rIns="91425" bIns="45700" anchor="t" anchorCtr="0">
            <a:noAutofit/>
          </a:bodyPr>
          <a:lstStyle/>
          <a:p>
            <a:pPr lvl="0">
              <a:lnSpc>
                <a:spcPct val="90000"/>
              </a:lnSpc>
            </a:pPr>
            <a:r>
              <a:rPr lang="en-US" sz="3200" b="1">
                <a:solidFill>
                  <a:schemeClr val="lt1"/>
                </a:solidFill>
                <a:ea typeface="Calibri"/>
                <a:cs typeface="Calibri"/>
                <a:sym typeface="Calibri"/>
              </a:rPr>
              <a:t>Jesus loves you. </a:t>
            </a:r>
          </a:p>
          <a:p>
            <a:pPr lvl="0">
              <a:lnSpc>
                <a:spcPct val="90000"/>
              </a:lnSpc>
            </a:pPr>
            <a:r>
              <a:rPr lang="en-US" sz="3200" b="1">
                <a:solidFill>
                  <a:schemeClr val="lt1"/>
                </a:solidFill>
                <a:ea typeface="Calibri"/>
                <a:cs typeface="Calibri"/>
                <a:sym typeface="Calibri"/>
              </a:rPr>
              <a:t>He wants you to </a:t>
            </a:r>
            <a:r>
              <a:rPr lang="en-US" sz="6000" b="1" err="1">
                <a:solidFill>
                  <a:schemeClr val="lt1"/>
                </a:solidFill>
                <a:latin typeface="Nunito"/>
                <a:ea typeface="Nunito"/>
                <a:cs typeface="Nunito"/>
                <a:sym typeface="Nunito"/>
              </a:rPr>
              <a:t>k</a:t>
            </a:r>
            <a:r>
              <a:rPr lang="en-US" sz="6000" b="1" err="1">
                <a:solidFill>
                  <a:srgbClr val="70E000"/>
                </a:solidFill>
                <a:latin typeface="Nunito"/>
                <a:ea typeface="Nunito"/>
                <a:cs typeface="Nunito"/>
                <a:sym typeface="Nunito"/>
              </a:rPr>
              <a:t>NO</a:t>
            </a:r>
            <a:r>
              <a:rPr lang="en-US" sz="6000" b="1" err="1">
                <a:solidFill>
                  <a:schemeClr val="lt1"/>
                </a:solidFill>
                <a:latin typeface="Nunito"/>
                <a:ea typeface="Nunito"/>
                <a:cs typeface="Nunito"/>
                <a:sym typeface="Nunito"/>
              </a:rPr>
              <a:t>w</a:t>
            </a:r>
            <a:r>
              <a:rPr lang="en-US" sz="6000" b="1">
                <a:solidFill>
                  <a:schemeClr val="lt1"/>
                </a:solidFill>
                <a:latin typeface="Nunito"/>
                <a:ea typeface="Nunito"/>
                <a:cs typeface="Nunito"/>
                <a:sym typeface="Nunito"/>
              </a:rPr>
              <a:t> </a:t>
            </a:r>
            <a:r>
              <a:rPr lang="en-US" sz="3200" b="1">
                <a:solidFill>
                  <a:schemeClr val="lt1"/>
                </a:solidFill>
                <a:ea typeface="Calibri"/>
                <a:cs typeface="Calibri"/>
                <a:sym typeface="Calibri"/>
              </a:rPr>
              <a:t>you have the right to say “</a:t>
            </a:r>
            <a:r>
              <a:rPr lang="en-US" sz="6000" b="1">
                <a:solidFill>
                  <a:srgbClr val="70E000"/>
                </a:solidFill>
                <a:latin typeface="Nunito"/>
                <a:ea typeface="Nunito"/>
                <a:cs typeface="Nunito"/>
                <a:sym typeface="Nunito"/>
              </a:rPr>
              <a:t>NO</a:t>
            </a:r>
            <a:r>
              <a:rPr lang="en-US" sz="3200" b="1">
                <a:solidFill>
                  <a:schemeClr val="lt1"/>
                </a:solidFill>
                <a:ea typeface="Calibri"/>
                <a:cs typeface="Calibri"/>
                <a:sym typeface="Calibri"/>
              </a:rPr>
              <a:t>!”  </a:t>
            </a:r>
          </a:p>
        </p:txBody>
      </p:sp>
    </p:spTree>
    <p:extLst>
      <p:ext uri="{BB962C8B-B14F-4D97-AF65-F5344CB8AC3E}">
        <p14:creationId xmlns:p14="http://schemas.microsoft.com/office/powerpoint/2010/main" val="647947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59"/>
                                        </p:tgtEl>
                                        <p:attrNameLst>
                                          <p:attrName>style.visibility</p:attrName>
                                        </p:attrNameLst>
                                      </p:cBhvr>
                                      <p:to>
                                        <p:strVal val="visible"/>
                                      </p:to>
                                    </p:set>
                                    <p:animEffect transition="in" filter="fade">
                                      <p:cBhvr>
                                        <p:cTn id="7" dur="500"/>
                                        <p:tgtEl>
                                          <p:spTgt spid="2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2176"/>
        <p:cNvGrpSpPr/>
        <p:nvPr/>
      </p:nvGrpSpPr>
      <p:grpSpPr>
        <a:xfrm>
          <a:off x="0" y="0"/>
          <a:ext cx="0" cy="0"/>
          <a:chOff x="0" y="0"/>
          <a:chExt cx="0" cy="0"/>
        </a:xfrm>
      </p:grpSpPr>
      <p:sp>
        <p:nvSpPr>
          <p:cNvPr id="2177" name="Google Shape;2177;p98"/>
          <p:cNvSpPr txBox="1">
            <a:spLocks noGrp="1"/>
          </p:cNvSpPr>
          <p:nvPr>
            <p:ph type="ftr" idx="11"/>
          </p:nvPr>
        </p:nvSpPr>
        <p:spPr>
          <a:xfrm>
            <a:off x="1522413" y="6400801"/>
            <a:ext cx="6324600" cy="276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2178" name="Google Shape;2178;p98"/>
          <p:cNvSpPr txBox="1">
            <a:spLocks noGrp="1"/>
          </p:cNvSpPr>
          <p:nvPr>
            <p:ph type="sldNum" idx="12"/>
          </p:nvPr>
        </p:nvSpPr>
        <p:spPr>
          <a:xfrm>
            <a:off x="9523412" y="6400801"/>
            <a:ext cx="1143000" cy="2763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92</a:t>
            </a:fld>
            <a:endParaRPr sz="1200">
              <a:solidFill>
                <a:schemeClr val="lt1"/>
              </a:solidFill>
              <a:latin typeface="Calibri"/>
              <a:ea typeface="Calibri"/>
              <a:cs typeface="Calibri"/>
              <a:sym typeface="Calibri"/>
            </a:endParaRPr>
          </a:p>
        </p:txBody>
      </p:sp>
      <p:sp>
        <p:nvSpPr>
          <p:cNvPr id="2179" name="Google Shape;2179;p98"/>
          <p:cNvSpPr/>
          <p:nvPr/>
        </p:nvSpPr>
        <p:spPr>
          <a:xfrm>
            <a:off x="0" y="4800600"/>
            <a:ext cx="12188700" cy="1447800"/>
          </a:xfrm>
          <a:prstGeom prst="rect">
            <a:avLst/>
          </a:prstGeom>
          <a:solidFill>
            <a:schemeClr val="dk1">
              <a:alpha val="298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80" name="Google Shape;2180;p98"/>
          <p:cNvSpPr txBox="1"/>
          <p:nvPr/>
        </p:nvSpPr>
        <p:spPr>
          <a:xfrm>
            <a:off x="196704" y="2320539"/>
            <a:ext cx="11277600" cy="277440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sz="4000" b="1">
                <a:solidFill>
                  <a:schemeClr val="lt1"/>
                </a:solidFill>
                <a:latin typeface="Calibri"/>
                <a:ea typeface="Calibri"/>
                <a:cs typeface="Calibri"/>
                <a:sym typeface="Calibri"/>
              </a:rPr>
              <a:t>Say:  </a:t>
            </a:r>
            <a:br>
              <a:rPr lang="en-US" sz="4000" b="1">
                <a:solidFill>
                  <a:schemeClr val="lt1"/>
                </a:solidFill>
                <a:latin typeface="Calibri"/>
                <a:ea typeface="Calibri"/>
                <a:cs typeface="Calibri"/>
                <a:sym typeface="Calibri"/>
              </a:rPr>
            </a:br>
            <a:r>
              <a:rPr lang="en-US" sz="5400" b="1">
                <a:solidFill>
                  <a:schemeClr val="lt1"/>
                </a:solidFill>
                <a:latin typeface="Calibri"/>
                <a:ea typeface="Calibri"/>
                <a:cs typeface="Calibri"/>
                <a:sym typeface="Calibri"/>
              </a:rPr>
              <a:t>I</a:t>
            </a:r>
            <a:r>
              <a:rPr lang="en-US" sz="4000" b="1">
                <a:solidFill>
                  <a:schemeClr val="lt1"/>
                </a:solidFill>
                <a:latin typeface="Calibri"/>
                <a:ea typeface="Calibri"/>
                <a:cs typeface="Calibri"/>
                <a:sym typeface="Calibri"/>
              </a:rPr>
              <a:t>  </a:t>
            </a:r>
            <a:r>
              <a:rPr lang="en-US" sz="6600" b="1" err="1">
                <a:solidFill>
                  <a:schemeClr val="lt1"/>
                </a:solidFill>
                <a:latin typeface="Nunito"/>
                <a:ea typeface="Nunito"/>
                <a:cs typeface="Nunito"/>
                <a:sym typeface="Nunito"/>
              </a:rPr>
              <a:t>k</a:t>
            </a:r>
            <a:r>
              <a:rPr lang="en-US" sz="6600" b="1" err="1">
                <a:solidFill>
                  <a:srgbClr val="70E000"/>
                </a:solidFill>
                <a:latin typeface="Nunito"/>
                <a:ea typeface="Nunito"/>
                <a:cs typeface="Nunito"/>
                <a:sym typeface="Nunito"/>
              </a:rPr>
              <a:t>NO</a:t>
            </a:r>
            <a:r>
              <a:rPr lang="en-US" sz="6600" b="1" err="1">
                <a:solidFill>
                  <a:schemeClr val="lt1"/>
                </a:solidFill>
                <a:latin typeface="Nunito"/>
                <a:ea typeface="Nunito"/>
                <a:cs typeface="Nunito"/>
                <a:sym typeface="Nunito"/>
              </a:rPr>
              <a:t>w</a:t>
            </a:r>
            <a:r>
              <a:rPr lang="en-US" sz="7200" b="1">
                <a:solidFill>
                  <a:schemeClr val="lt1"/>
                </a:solidFill>
                <a:latin typeface="Nunito"/>
                <a:ea typeface="Nunito"/>
                <a:cs typeface="Nunito"/>
                <a:sym typeface="Nunito"/>
              </a:rPr>
              <a:t> </a:t>
            </a:r>
            <a:r>
              <a:rPr lang="en-US" sz="4000" b="1">
                <a:solidFill>
                  <a:schemeClr val="lt1"/>
                </a:solidFill>
                <a:latin typeface="Calibri"/>
                <a:ea typeface="Calibri"/>
                <a:cs typeface="Calibri"/>
                <a:sym typeface="Calibri"/>
              </a:rPr>
              <a:t> </a:t>
            </a:r>
            <a:r>
              <a:rPr lang="en-US" sz="4800" b="1">
                <a:solidFill>
                  <a:schemeClr val="lt1"/>
                </a:solidFill>
                <a:latin typeface="Calibri"/>
                <a:ea typeface="Calibri"/>
                <a:cs typeface="Calibri"/>
                <a:sym typeface="Calibri"/>
              </a:rPr>
              <a:t>I am a child of God.  </a:t>
            </a:r>
            <a:r>
              <a:rPr lang="en-US" sz="4000" b="1">
                <a:solidFill>
                  <a:schemeClr val="lt1"/>
                </a:solidFill>
                <a:latin typeface="Calibri"/>
                <a:ea typeface="Calibri"/>
                <a:cs typeface="Calibri"/>
                <a:sym typeface="Calibri"/>
              </a:rPr>
              <a:t/>
            </a:r>
            <a:br>
              <a:rPr lang="en-US" sz="4000" b="1">
                <a:solidFill>
                  <a:schemeClr val="lt1"/>
                </a:solidFill>
                <a:latin typeface="Calibri"/>
                <a:ea typeface="Calibri"/>
                <a:cs typeface="Calibri"/>
                <a:sym typeface="Calibri"/>
              </a:rPr>
            </a:br>
            <a:r>
              <a:rPr lang="en-US" sz="5400" b="1">
                <a:solidFill>
                  <a:schemeClr val="lt1"/>
                </a:solidFill>
                <a:latin typeface="Calibri"/>
                <a:ea typeface="Calibri"/>
                <a:cs typeface="Calibri"/>
                <a:sym typeface="Calibri"/>
              </a:rPr>
              <a:t>I</a:t>
            </a:r>
            <a:r>
              <a:rPr lang="en-US" sz="4000" b="1">
                <a:solidFill>
                  <a:schemeClr val="lt1"/>
                </a:solidFill>
                <a:latin typeface="Calibri"/>
                <a:ea typeface="Calibri"/>
                <a:cs typeface="Calibri"/>
                <a:sym typeface="Calibri"/>
              </a:rPr>
              <a:t> </a:t>
            </a:r>
            <a:r>
              <a:rPr lang="en-US" sz="6600" b="1" err="1">
                <a:solidFill>
                  <a:schemeClr val="lt1"/>
                </a:solidFill>
                <a:latin typeface="Nunito"/>
                <a:ea typeface="Nunito"/>
                <a:cs typeface="Nunito"/>
                <a:sym typeface="Nunito"/>
              </a:rPr>
              <a:t>k</a:t>
            </a:r>
            <a:r>
              <a:rPr lang="en-US" sz="6600" b="1" err="1">
                <a:solidFill>
                  <a:srgbClr val="70E000"/>
                </a:solidFill>
                <a:latin typeface="Nunito"/>
                <a:ea typeface="Nunito"/>
                <a:cs typeface="Nunito"/>
                <a:sym typeface="Nunito"/>
              </a:rPr>
              <a:t>NO</a:t>
            </a:r>
            <a:r>
              <a:rPr lang="en-US" sz="6600" b="1" err="1">
                <a:solidFill>
                  <a:schemeClr val="lt1"/>
                </a:solidFill>
                <a:latin typeface="Nunito"/>
                <a:ea typeface="Nunito"/>
                <a:cs typeface="Nunito"/>
                <a:sym typeface="Nunito"/>
              </a:rPr>
              <a:t>w</a:t>
            </a:r>
            <a:r>
              <a:rPr lang="en-US" sz="7200" b="1">
                <a:solidFill>
                  <a:schemeClr val="lt1"/>
                </a:solidFill>
                <a:latin typeface="Nunito"/>
                <a:ea typeface="Nunito"/>
                <a:cs typeface="Nunito"/>
                <a:sym typeface="Nunito"/>
              </a:rPr>
              <a:t> </a:t>
            </a:r>
            <a:r>
              <a:rPr lang="en-US" sz="4400" b="1">
                <a:solidFill>
                  <a:schemeClr val="lt1"/>
                </a:solidFill>
                <a:latin typeface="Calibri"/>
                <a:ea typeface="Calibri"/>
                <a:cs typeface="Calibri"/>
                <a:sym typeface="Calibri"/>
              </a:rPr>
              <a:t>I deserve to be safe and respected.</a:t>
            </a:r>
            <a:endParaRPr sz="2400"/>
          </a:p>
        </p:txBody>
      </p:sp>
    </p:spTree>
    <p:extLst>
      <p:ext uri="{BB962C8B-B14F-4D97-AF65-F5344CB8AC3E}">
        <p14:creationId xmlns:p14="http://schemas.microsoft.com/office/powerpoint/2010/main" val="1386615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2176"/>
        <p:cNvGrpSpPr/>
        <p:nvPr/>
      </p:nvGrpSpPr>
      <p:grpSpPr>
        <a:xfrm>
          <a:off x="0" y="0"/>
          <a:ext cx="0" cy="0"/>
          <a:chOff x="0" y="0"/>
          <a:chExt cx="0" cy="0"/>
        </a:xfrm>
      </p:grpSpPr>
      <p:sp>
        <p:nvSpPr>
          <p:cNvPr id="2177" name="Google Shape;2177;p98"/>
          <p:cNvSpPr txBox="1">
            <a:spLocks noGrp="1"/>
          </p:cNvSpPr>
          <p:nvPr>
            <p:ph type="ftr" idx="11"/>
          </p:nvPr>
        </p:nvSpPr>
        <p:spPr>
          <a:xfrm>
            <a:off x="1522413" y="6400801"/>
            <a:ext cx="6324600" cy="276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2178" name="Google Shape;2178;p98"/>
          <p:cNvSpPr txBox="1">
            <a:spLocks noGrp="1"/>
          </p:cNvSpPr>
          <p:nvPr>
            <p:ph type="sldNum" idx="12"/>
          </p:nvPr>
        </p:nvSpPr>
        <p:spPr>
          <a:xfrm>
            <a:off x="9523412" y="6400801"/>
            <a:ext cx="1143000" cy="2763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93</a:t>
            </a:fld>
            <a:endParaRPr sz="1200">
              <a:solidFill>
                <a:schemeClr val="lt1"/>
              </a:solidFill>
              <a:latin typeface="Calibri"/>
              <a:ea typeface="Calibri"/>
              <a:cs typeface="Calibri"/>
              <a:sym typeface="Calibri"/>
            </a:endParaRPr>
          </a:p>
        </p:txBody>
      </p:sp>
      <p:sp>
        <p:nvSpPr>
          <p:cNvPr id="2179" name="Google Shape;2179;p98"/>
          <p:cNvSpPr/>
          <p:nvPr/>
        </p:nvSpPr>
        <p:spPr>
          <a:xfrm>
            <a:off x="0" y="4800600"/>
            <a:ext cx="12188700" cy="1447800"/>
          </a:xfrm>
          <a:prstGeom prst="rect">
            <a:avLst/>
          </a:prstGeom>
          <a:solidFill>
            <a:schemeClr val="dk1">
              <a:alpha val="298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80" name="Google Shape;2180;p98"/>
          <p:cNvSpPr txBox="1"/>
          <p:nvPr/>
        </p:nvSpPr>
        <p:spPr>
          <a:xfrm>
            <a:off x="225012" y="2617854"/>
            <a:ext cx="11277600" cy="2774402"/>
          </a:xfrm>
          <a:prstGeom prst="rect">
            <a:avLst/>
          </a:prstGeom>
          <a:noFill/>
          <a:ln>
            <a:noFill/>
          </a:ln>
        </p:spPr>
        <p:txBody>
          <a:bodyPr spcFirstLastPara="1" wrap="square" lIns="91425" tIns="45700" rIns="91425" bIns="45700" anchor="t" anchorCtr="0">
            <a:noAutofit/>
          </a:bodyPr>
          <a:lstStyle/>
          <a:p>
            <a:pPr lvl="0">
              <a:lnSpc>
                <a:spcPct val="90000"/>
              </a:lnSpc>
            </a:pPr>
            <a:r>
              <a:rPr lang="en-US" sz="4000" b="1">
                <a:solidFill>
                  <a:schemeClr val="lt1"/>
                </a:solidFill>
                <a:ea typeface="Calibri"/>
                <a:cs typeface="Calibri"/>
                <a:sym typeface="Calibri"/>
              </a:rPr>
              <a:t>Say:  </a:t>
            </a:r>
            <a:br>
              <a:rPr lang="en-US" sz="4000" b="1">
                <a:solidFill>
                  <a:schemeClr val="lt1"/>
                </a:solidFill>
                <a:ea typeface="Calibri"/>
                <a:cs typeface="Calibri"/>
                <a:sym typeface="Calibri"/>
              </a:rPr>
            </a:br>
            <a:r>
              <a:rPr lang="en-US" sz="5400" b="1">
                <a:solidFill>
                  <a:schemeClr val="lt1"/>
                </a:solidFill>
                <a:ea typeface="Calibri"/>
                <a:cs typeface="Calibri"/>
                <a:sym typeface="Calibri"/>
              </a:rPr>
              <a:t>I</a:t>
            </a:r>
            <a:r>
              <a:rPr lang="en-US" sz="4000" b="1">
                <a:solidFill>
                  <a:schemeClr val="lt1"/>
                </a:solidFill>
                <a:ea typeface="Calibri"/>
                <a:cs typeface="Calibri"/>
                <a:sym typeface="Calibri"/>
              </a:rPr>
              <a:t> </a:t>
            </a:r>
            <a:r>
              <a:rPr lang="en-US" sz="7200" b="1" err="1">
                <a:solidFill>
                  <a:schemeClr val="lt1"/>
                </a:solidFill>
                <a:latin typeface="Nunito"/>
                <a:ea typeface="Nunito"/>
                <a:cs typeface="Nunito"/>
                <a:sym typeface="Nunito"/>
              </a:rPr>
              <a:t>k</a:t>
            </a:r>
            <a:r>
              <a:rPr lang="en-US" sz="7200" b="1" err="1">
                <a:solidFill>
                  <a:srgbClr val="70E000"/>
                </a:solidFill>
                <a:latin typeface="Nunito"/>
                <a:ea typeface="Nunito"/>
                <a:cs typeface="Nunito"/>
                <a:sym typeface="Nunito"/>
              </a:rPr>
              <a:t>NO</a:t>
            </a:r>
            <a:r>
              <a:rPr lang="en-US" sz="7200" b="1" err="1">
                <a:solidFill>
                  <a:schemeClr val="lt1"/>
                </a:solidFill>
                <a:latin typeface="Nunito"/>
                <a:ea typeface="Nunito"/>
                <a:cs typeface="Nunito"/>
                <a:sym typeface="Nunito"/>
              </a:rPr>
              <a:t>w</a:t>
            </a:r>
            <a:r>
              <a:rPr lang="en-US" sz="7200" b="1">
                <a:solidFill>
                  <a:schemeClr val="lt1"/>
                </a:solidFill>
                <a:latin typeface="Nunito"/>
                <a:ea typeface="Nunito"/>
                <a:cs typeface="Nunito"/>
                <a:sym typeface="Nunito"/>
              </a:rPr>
              <a:t> </a:t>
            </a:r>
            <a:r>
              <a:rPr lang="en-US" sz="4800" b="1">
                <a:solidFill>
                  <a:schemeClr val="lt1"/>
                </a:solidFill>
                <a:ea typeface="Calibri"/>
                <a:cs typeface="Calibri"/>
                <a:sym typeface="Calibri"/>
              </a:rPr>
              <a:t>my body is holy and private.</a:t>
            </a:r>
            <a:br>
              <a:rPr lang="en-US" sz="4800" b="1">
                <a:solidFill>
                  <a:schemeClr val="lt1"/>
                </a:solidFill>
                <a:ea typeface="Calibri"/>
                <a:cs typeface="Calibri"/>
                <a:sym typeface="Calibri"/>
              </a:rPr>
            </a:br>
            <a:r>
              <a:rPr lang="en-US" sz="7200" b="1">
                <a:solidFill>
                  <a:srgbClr val="70E000"/>
                </a:solidFill>
                <a:latin typeface="Nunito"/>
                <a:ea typeface="Nunito"/>
                <a:cs typeface="Nunito"/>
                <a:sym typeface="Nunito"/>
              </a:rPr>
              <a:t>NO</a:t>
            </a:r>
            <a:r>
              <a:rPr lang="en-US" sz="7200" b="1">
                <a:solidFill>
                  <a:srgbClr val="7030A0"/>
                </a:solidFill>
                <a:latin typeface="Nunito"/>
                <a:ea typeface="Nunito"/>
                <a:cs typeface="Nunito"/>
                <a:sym typeface="Nunito"/>
              </a:rPr>
              <a:t> </a:t>
            </a:r>
            <a:r>
              <a:rPr lang="en-US" sz="4800" b="1">
                <a:solidFill>
                  <a:schemeClr val="lt1"/>
                </a:solidFill>
                <a:ea typeface="Calibri"/>
                <a:cs typeface="Calibri"/>
                <a:sym typeface="Calibri"/>
              </a:rPr>
              <a:t>touching or looking.</a:t>
            </a:r>
            <a:endParaRPr lang="en-US" sz="4000"/>
          </a:p>
        </p:txBody>
      </p:sp>
    </p:spTree>
    <p:extLst>
      <p:ext uri="{BB962C8B-B14F-4D97-AF65-F5344CB8AC3E}">
        <p14:creationId xmlns:p14="http://schemas.microsoft.com/office/powerpoint/2010/main" val="405308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2176"/>
        <p:cNvGrpSpPr/>
        <p:nvPr/>
      </p:nvGrpSpPr>
      <p:grpSpPr>
        <a:xfrm>
          <a:off x="0" y="0"/>
          <a:ext cx="0" cy="0"/>
          <a:chOff x="0" y="0"/>
          <a:chExt cx="0" cy="0"/>
        </a:xfrm>
      </p:grpSpPr>
      <p:sp>
        <p:nvSpPr>
          <p:cNvPr id="2177" name="Google Shape;2177;p98"/>
          <p:cNvSpPr txBox="1">
            <a:spLocks noGrp="1"/>
          </p:cNvSpPr>
          <p:nvPr>
            <p:ph type="ftr" idx="11"/>
          </p:nvPr>
        </p:nvSpPr>
        <p:spPr>
          <a:xfrm>
            <a:off x="1522413" y="6400801"/>
            <a:ext cx="6324600" cy="276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2178" name="Google Shape;2178;p98"/>
          <p:cNvSpPr txBox="1">
            <a:spLocks noGrp="1"/>
          </p:cNvSpPr>
          <p:nvPr>
            <p:ph type="sldNum" idx="12"/>
          </p:nvPr>
        </p:nvSpPr>
        <p:spPr>
          <a:xfrm>
            <a:off x="9523412" y="6400801"/>
            <a:ext cx="1143000" cy="2763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94</a:t>
            </a:fld>
            <a:endParaRPr sz="1200">
              <a:solidFill>
                <a:schemeClr val="lt1"/>
              </a:solidFill>
              <a:latin typeface="Calibri"/>
              <a:ea typeface="Calibri"/>
              <a:cs typeface="Calibri"/>
              <a:sym typeface="Calibri"/>
            </a:endParaRPr>
          </a:p>
        </p:txBody>
      </p:sp>
      <p:sp>
        <p:nvSpPr>
          <p:cNvPr id="2179" name="Google Shape;2179;p98"/>
          <p:cNvSpPr/>
          <p:nvPr/>
        </p:nvSpPr>
        <p:spPr>
          <a:xfrm>
            <a:off x="0" y="4800600"/>
            <a:ext cx="12188700" cy="1447800"/>
          </a:xfrm>
          <a:prstGeom prst="rect">
            <a:avLst/>
          </a:prstGeom>
          <a:solidFill>
            <a:schemeClr val="dk1">
              <a:alpha val="298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80" name="Google Shape;2180;p98"/>
          <p:cNvSpPr txBox="1"/>
          <p:nvPr/>
        </p:nvSpPr>
        <p:spPr>
          <a:xfrm>
            <a:off x="239167" y="2716959"/>
            <a:ext cx="11723182" cy="2774402"/>
          </a:xfrm>
          <a:prstGeom prst="rect">
            <a:avLst/>
          </a:prstGeom>
          <a:noFill/>
          <a:ln>
            <a:noFill/>
          </a:ln>
        </p:spPr>
        <p:txBody>
          <a:bodyPr spcFirstLastPara="1" wrap="square" lIns="91425" tIns="45700" rIns="91425" bIns="45700" anchor="t" anchorCtr="0">
            <a:noAutofit/>
          </a:bodyPr>
          <a:lstStyle/>
          <a:p>
            <a:pPr lvl="0">
              <a:lnSpc>
                <a:spcPct val="90000"/>
              </a:lnSpc>
            </a:pPr>
            <a:r>
              <a:rPr lang="en-US" sz="4000" b="1">
                <a:solidFill>
                  <a:schemeClr val="lt1"/>
                </a:solidFill>
                <a:ea typeface="Calibri"/>
                <a:cs typeface="Calibri"/>
                <a:sym typeface="Calibri"/>
              </a:rPr>
              <a:t>Say:  </a:t>
            </a:r>
            <a:br>
              <a:rPr lang="en-US" sz="4000" b="1">
                <a:solidFill>
                  <a:schemeClr val="lt1"/>
                </a:solidFill>
                <a:ea typeface="Calibri"/>
                <a:cs typeface="Calibri"/>
                <a:sym typeface="Calibri"/>
              </a:rPr>
            </a:br>
            <a:r>
              <a:rPr lang="en-US" sz="4000" b="1">
                <a:solidFill>
                  <a:schemeClr val="lt1"/>
                </a:solidFill>
                <a:ea typeface="Calibri"/>
                <a:cs typeface="Calibri"/>
                <a:sym typeface="Calibri"/>
              </a:rPr>
              <a:t>I </a:t>
            </a:r>
            <a:r>
              <a:rPr lang="en-US" sz="7200" b="1" err="1">
                <a:solidFill>
                  <a:schemeClr val="lt1"/>
                </a:solidFill>
                <a:latin typeface="Nunito"/>
                <a:ea typeface="Nunito"/>
                <a:cs typeface="Nunito"/>
                <a:sym typeface="Nunito"/>
              </a:rPr>
              <a:t>k</a:t>
            </a:r>
            <a:r>
              <a:rPr lang="en-US" sz="7200" b="1" err="1">
                <a:solidFill>
                  <a:srgbClr val="70E000"/>
                </a:solidFill>
                <a:latin typeface="Nunito"/>
                <a:ea typeface="Nunito"/>
                <a:cs typeface="Nunito"/>
                <a:sym typeface="Nunito"/>
              </a:rPr>
              <a:t>NO</a:t>
            </a:r>
            <a:r>
              <a:rPr lang="en-US" sz="7200" b="1" err="1">
                <a:solidFill>
                  <a:schemeClr val="lt1"/>
                </a:solidFill>
                <a:latin typeface="Nunito"/>
                <a:ea typeface="Nunito"/>
                <a:cs typeface="Nunito"/>
                <a:sym typeface="Nunito"/>
              </a:rPr>
              <a:t>w</a:t>
            </a:r>
            <a:r>
              <a:rPr lang="en-US" sz="4000" b="1">
                <a:solidFill>
                  <a:schemeClr val="lt1"/>
                </a:solidFill>
                <a:ea typeface="Calibri"/>
                <a:cs typeface="Calibri"/>
                <a:sym typeface="Calibri"/>
              </a:rPr>
              <a:t> </a:t>
            </a:r>
            <a:r>
              <a:rPr lang="en-US" sz="3600" b="1">
                <a:solidFill>
                  <a:schemeClr val="lt1"/>
                </a:solidFill>
                <a:ea typeface="Calibri"/>
                <a:cs typeface="Calibri"/>
                <a:sym typeface="Calibri"/>
              </a:rPr>
              <a:t>other people’s bodies are holy and private.</a:t>
            </a:r>
            <a:r>
              <a:rPr lang="en-US" sz="4000" b="1">
                <a:solidFill>
                  <a:schemeClr val="lt1"/>
                </a:solidFill>
                <a:ea typeface="Calibri"/>
                <a:cs typeface="Calibri"/>
                <a:sym typeface="Calibri"/>
              </a:rPr>
              <a:t/>
            </a:r>
            <a:br>
              <a:rPr lang="en-US" sz="4000" b="1">
                <a:solidFill>
                  <a:schemeClr val="lt1"/>
                </a:solidFill>
                <a:ea typeface="Calibri"/>
                <a:cs typeface="Calibri"/>
                <a:sym typeface="Calibri"/>
              </a:rPr>
            </a:br>
            <a:r>
              <a:rPr lang="en-US" sz="7200" b="1">
                <a:solidFill>
                  <a:srgbClr val="70E000"/>
                </a:solidFill>
                <a:latin typeface="Nunito"/>
                <a:ea typeface="Nunito"/>
                <a:cs typeface="Nunito"/>
                <a:sym typeface="Nunito"/>
              </a:rPr>
              <a:t>NO</a:t>
            </a:r>
            <a:r>
              <a:rPr lang="en-US" sz="4000" b="1">
                <a:solidFill>
                  <a:schemeClr val="lt1"/>
                </a:solidFill>
                <a:ea typeface="Calibri"/>
                <a:cs typeface="Calibri"/>
                <a:sym typeface="Calibri"/>
              </a:rPr>
              <a:t> touching, </a:t>
            </a:r>
            <a:r>
              <a:rPr lang="en-US" sz="7200" b="1">
                <a:solidFill>
                  <a:srgbClr val="70E000"/>
                </a:solidFill>
                <a:latin typeface="Nunito"/>
                <a:ea typeface="Nunito"/>
                <a:cs typeface="Nunito"/>
                <a:sym typeface="Nunito"/>
              </a:rPr>
              <a:t>NO</a:t>
            </a:r>
            <a:r>
              <a:rPr lang="en-US" sz="4000" b="1">
                <a:solidFill>
                  <a:srgbClr val="70E000"/>
                </a:solidFill>
                <a:latin typeface="Nunito"/>
                <a:ea typeface="Nunito"/>
                <a:cs typeface="Nunito"/>
                <a:sym typeface="Nunito"/>
              </a:rPr>
              <a:t> </a:t>
            </a:r>
            <a:r>
              <a:rPr lang="en-US" sz="4000" b="1">
                <a:solidFill>
                  <a:schemeClr val="lt1"/>
                </a:solidFill>
                <a:ea typeface="Calibri"/>
                <a:cs typeface="Calibri"/>
                <a:sym typeface="Calibri"/>
              </a:rPr>
              <a:t>looking.</a:t>
            </a:r>
            <a:endParaRPr lang="en-US" sz="4000"/>
          </a:p>
        </p:txBody>
      </p:sp>
    </p:spTree>
    <p:extLst>
      <p:ext uri="{BB962C8B-B14F-4D97-AF65-F5344CB8AC3E}">
        <p14:creationId xmlns:p14="http://schemas.microsoft.com/office/powerpoint/2010/main" val="1481090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2200"/>
        <p:cNvGrpSpPr/>
        <p:nvPr/>
      </p:nvGrpSpPr>
      <p:grpSpPr>
        <a:xfrm>
          <a:off x="0" y="0"/>
          <a:ext cx="0" cy="0"/>
          <a:chOff x="0" y="0"/>
          <a:chExt cx="0" cy="0"/>
        </a:xfrm>
      </p:grpSpPr>
      <p:sp>
        <p:nvSpPr>
          <p:cNvPr id="2201" name="Google Shape;2201;p101"/>
          <p:cNvSpPr txBox="1">
            <a:spLocks noGrp="1"/>
          </p:cNvSpPr>
          <p:nvPr>
            <p:ph type="ftr" idx="11"/>
          </p:nvPr>
        </p:nvSpPr>
        <p:spPr>
          <a:xfrm>
            <a:off x="1522413" y="6400801"/>
            <a:ext cx="6324600" cy="276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2202" name="Google Shape;2202;p101"/>
          <p:cNvSpPr txBox="1">
            <a:spLocks noGrp="1"/>
          </p:cNvSpPr>
          <p:nvPr>
            <p:ph type="sldNum" idx="12"/>
          </p:nvPr>
        </p:nvSpPr>
        <p:spPr>
          <a:xfrm>
            <a:off x="9523412" y="6400801"/>
            <a:ext cx="1143000" cy="2763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95</a:t>
            </a:fld>
            <a:endParaRPr sz="1200">
              <a:solidFill>
                <a:schemeClr val="lt1"/>
              </a:solidFill>
              <a:latin typeface="Calibri"/>
              <a:ea typeface="Calibri"/>
              <a:cs typeface="Calibri"/>
              <a:sym typeface="Calibri"/>
            </a:endParaRPr>
          </a:p>
        </p:txBody>
      </p:sp>
      <p:sp>
        <p:nvSpPr>
          <p:cNvPr id="2203" name="Google Shape;2203;p101"/>
          <p:cNvSpPr/>
          <p:nvPr/>
        </p:nvSpPr>
        <p:spPr>
          <a:xfrm>
            <a:off x="0" y="4800600"/>
            <a:ext cx="12188700" cy="1447800"/>
          </a:xfrm>
          <a:prstGeom prst="rect">
            <a:avLst/>
          </a:prstGeom>
          <a:solidFill>
            <a:schemeClr val="dk1">
              <a:alpha val="298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04" name="Google Shape;2204;p101"/>
          <p:cNvSpPr txBox="1"/>
          <p:nvPr/>
        </p:nvSpPr>
        <p:spPr>
          <a:xfrm>
            <a:off x="489349" y="669568"/>
            <a:ext cx="8027100" cy="55626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sz="4800" b="1">
                <a:solidFill>
                  <a:schemeClr val="lt1"/>
                </a:solidFill>
                <a:latin typeface="Calibri"/>
                <a:ea typeface="Calibri"/>
                <a:cs typeface="Calibri"/>
                <a:sym typeface="Calibri"/>
              </a:rPr>
              <a:t>Say:  </a:t>
            </a:r>
            <a:r>
              <a:rPr lang="en-US" sz="4000" b="1">
                <a:solidFill>
                  <a:schemeClr val="lt1"/>
                </a:solidFill>
                <a:latin typeface="Calibri"/>
                <a:ea typeface="Calibri"/>
                <a:cs typeface="Calibri"/>
                <a:sym typeface="Calibri"/>
              </a:rPr>
              <a:t/>
            </a:r>
            <a:br>
              <a:rPr lang="en-US" sz="4000" b="1">
                <a:solidFill>
                  <a:schemeClr val="lt1"/>
                </a:solidFill>
                <a:latin typeface="Calibri"/>
                <a:ea typeface="Calibri"/>
                <a:cs typeface="Calibri"/>
                <a:sym typeface="Calibri"/>
              </a:rPr>
            </a:br>
            <a:r>
              <a:rPr lang="en-US" sz="4000" b="1">
                <a:solidFill>
                  <a:schemeClr val="lt1"/>
                </a:solidFill>
                <a:latin typeface="Calibri"/>
                <a:ea typeface="Calibri"/>
                <a:cs typeface="Calibri"/>
                <a:sym typeface="Calibri"/>
              </a:rPr>
              <a:t/>
            </a:r>
            <a:br>
              <a:rPr lang="en-US" sz="4000" b="1">
                <a:solidFill>
                  <a:schemeClr val="lt1"/>
                </a:solidFill>
                <a:latin typeface="Calibri"/>
                <a:ea typeface="Calibri"/>
                <a:cs typeface="Calibri"/>
                <a:sym typeface="Calibri"/>
              </a:rPr>
            </a:br>
            <a:r>
              <a:rPr lang="en-US" sz="4000" b="1">
                <a:solidFill>
                  <a:schemeClr val="lt1"/>
                </a:solidFill>
                <a:latin typeface="Calibri"/>
                <a:ea typeface="Calibri"/>
                <a:cs typeface="Calibri"/>
                <a:sym typeface="Calibri"/>
              </a:rPr>
              <a:t>I  </a:t>
            </a:r>
            <a:r>
              <a:rPr lang="en-US" sz="7200" b="1" err="1">
                <a:solidFill>
                  <a:schemeClr val="lt1"/>
                </a:solidFill>
                <a:latin typeface="Nunito"/>
                <a:ea typeface="Nunito"/>
                <a:cs typeface="Nunito"/>
                <a:sym typeface="Nunito"/>
              </a:rPr>
              <a:t>k</a:t>
            </a:r>
            <a:r>
              <a:rPr lang="en-US" sz="7200" b="1" err="1">
                <a:solidFill>
                  <a:srgbClr val="70E000"/>
                </a:solidFill>
                <a:latin typeface="Nunito"/>
                <a:ea typeface="Nunito"/>
                <a:cs typeface="Nunito"/>
                <a:sym typeface="Nunito"/>
              </a:rPr>
              <a:t>NO</a:t>
            </a:r>
            <a:r>
              <a:rPr lang="en-US" sz="7200" b="1" err="1">
                <a:solidFill>
                  <a:schemeClr val="lt1"/>
                </a:solidFill>
                <a:latin typeface="Nunito"/>
                <a:ea typeface="Nunito"/>
                <a:cs typeface="Nunito"/>
                <a:sym typeface="Nunito"/>
              </a:rPr>
              <a:t>w</a:t>
            </a:r>
            <a:r>
              <a:rPr lang="en-US" sz="7200" b="1">
                <a:solidFill>
                  <a:schemeClr val="lt1"/>
                </a:solidFill>
                <a:latin typeface="Nunito"/>
                <a:ea typeface="Nunito"/>
                <a:cs typeface="Nunito"/>
                <a:sym typeface="Nunito"/>
              </a:rPr>
              <a:t> </a:t>
            </a:r>
            <a:r>
              <a:rPr lang="en-US" sz="4000" b="1">
                <a:solidFill>
                  <a:schemeClr val="lt1"/>
                </a:solidFill>
                <a:latin typeface="Calibri"/>
                <a:ea typeface="Calibri"/>
                <a:cs typeface="Calibri"/>
                <a:sym typeface="Calibri"/>
              </a:rPr>
              <a:t> that I can say </a:t>
            </a:r>
          </a:p>
          <a:p>
            <a:pPr marL="0" marR="0" lvl="0" indent="0" algn="l" rtl="0">
              <a:lnSpc>
                <a:spcPct val="90000"/>
              </a:lnSpc>
              <a:spcBef>
                <a:spcPts val="0"/>
              </a:spcBef>
              <a:spcAft>
                <a:spcPts val="0"/>
              </a:spcAft>
              <a:buNone/>
            </a:pPr>
            <a:r>
              <a:rPr lang="en-US" sz="4000" b="1">
                <a:solidFill>
                  <a:schemeClr val="lt1"/>
                </a:solidFill>
                <a:latin typeface="Calibri"/>
                <a:ea typeface="Nunito"/>
                <a:cs typeface="Calibri"/>
                <a:sym typeface="Calibri"/>
              </a:rPr>
              <a:t>“</a:t>
            </a:r>
            <a:r>
              <a:rPr lang="en-US" sz="7200" b="1">
                <a:solidFill>
                  <a:srgbClr val="70E000"/>
                </a:solidFill>
                <a:latin typeface="Nunito"/>
                <a:ea typeface="Nunito"/>
                <a:cs typeface="Nunito"/>
                <a:sym typeface="Nunito"/>
              </a:rPr>
              <a:t>NO</a:t>
            </a:r>
            <a:r>
              <a:rPr lang="en-US" sz="7200" b="1">
                <a:solidFill>
                  <a:srgbClr val="7030A0"/>
                </a:solidFill>
                <a:latin typeface="Nunito"/>
                <a:ea typeface="Nunito"/>
                <a:cs typeface="Nunito"/>
                <a:sym typeface="Nunito"/>
              </a:rPr>
              <a:t> </a:t>
            </a:r>
            <a:r>
              <a:rPr lang="en-US" sz="4000" b="1">
                <a:solidFill>
                  <a:schemeClr val="lt1"/>
                </a:solidFill>
                <a:latin typeface="Calibri"/>
                <a:ea typeface="Calibri"/>
                <a:cs typeface="Calibri"/>
                <a:sym typeface="Calibri"/>
              </a:rPr>
              <a:t>touching.”</a:t>
            </a:r>
            <a:br>
              <a:rPr lang="en-US" sz="4000" b="1">
                <a:solidFill>
                  <a:schemeClr val="lt1"/>
                </a:solidFill>
                <a:latin typeface="Calibri"/>
                <a:ea typeface="Calibri"/>
                <a:cs typeface="Calibri"/>
                <a:sym typeface="Calibri"/>
              </a:rPr>
            </a:br>
            <a:r>
              <a:rPr lang="en-US" sz="4000" b="1">
                <a:solidFill>
                  <a:schemeClr val="lt1"/>
                </a:solidFill>
                <a:latin typeface="Calibri"/>
                <a:ea typeface="Calibri"/>
                <a:cs typeface="Calibri"/>
                <a:sym typeface="Calibri"/>
              </a:rPr>
              <a:t>“</a:t>
            </a:r>
            <a:r>
              <a:rPr lang="en-US" sz="7200" b="1">
                <a:solidFill>
                  <a:srgbClr val="70E000"/>
                </a:solidFill>
                <a:latin typeface="Nunito"/>
                <a:ea typeface="Nunito"/>
                <a:cs typeface="Nunito"/>
                <a:sym typeface="Nunito"/>
              </a:rPr>
              <a:t>NO</a:t>
            </a:r>
            <a:r>
              <a:rPr lang="en-US" sz="4000" b="1">
                <a:solidFill>
                  <a:schemeClr val="lt1"/>
                </a:solidFill>
                <a:latin typeface="Calibri"/>
                <a:ea typeface="Calibri"/>
                <a:cs typeface="Calibri"/>
                <a:sym typeface="Calibri"/>
              </a:rPr>
              <a:t> looking.” </a:t>
            </a:r>
          </a:p>
          <a:p>
            <a:pPr marL="0" marR="0" lvl="0" indent="0" algn="r" rtl="0">
              <a:lnSpc>
                <a:spcPct val="90000"/>
              </a:lnSpc>
              <a:spcBef>
                <a:spcPts val="0"/>
              </a:spcBef>
              <a:spcAft>
                <a:spcPts val="0"/>
              </a:spcAft>
              <a:buNone/>
            </a:pPr>
            <a:r>
              <a:rPr lang="en-US" sz="4800" b="1">
                <a:solidFill>
                  <a:schemeClr val="lt1"/>
                </a:solidFill>
                <a:latin typeface="Calibri"/>
                <a:ea typeface="Calibri"/>
                <a:cs typeface="Calibri"/>
                <a:sym typeface="Calibri"/>
              </a:rPr>
              <a:t/>
            </a:r>
            <a:br>
              <a:rPr lang="en-US" sz="4800" b="1">
                <a:solidFill>
                  <a:schemeClr val="lt1"/>
                </a:solidFill>
                <a:latin typeface="Calibri"/>
                <a:ea typeface="Calibri"/>
                <a:cs typeface="Calibri"/>
                <a:sym typeface="Calibri"/>
              </a:rPr>
            </a:br>
            <a:r>
              <a:rPr lang="en-US" sz="4800" b="1">
                <a:solidFill>
                  <a:schemeClr val="lt1"/>
                </a:solidFill>
                <a:latin typeface="Calibri"/>
                <a:ea typeface="Calibri"/>
                <a:cs typeface="Calibri"/>
                <a:sym typeface="Calibri"/>
              </a:rPr>
              <a:t>I can even say it </a:t>
            </a:r>
            <a:r>
              <a:rPr lang="en-US" sz="4800" b="1" u="sng">
                <a:solidFill>
                  <a:schemeClr val="lt1"/>
                </a:solidFill>
                <a:latin typeface="Calibri"/>
                <a:ea typeface="Calibri"/>
                <a:cs typeface="Calibri"/>
                <a:sym typeface="Calibri"/>
              </a:rPr>
              <a:t>LOUDLY.</a:t>
            </a:r>
            <a:endParaRPr sz="3200" u="sng"/>
          </a:p>
        </p:txBody>
      </p:sp>
    </p:spTree>
    <p:extLst>
      <p:ext uri="{BB962C8B-B14F-4D97-AF65-F5344CB8AC3E}">
        <p14:creationId xmlns:p14="http://schemas.microsoft.com/office/powerpoint/2010/main" val="1475067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2208"/>
        <p:cNvGrpSpPr/>
        <p:nvPr/>
      </p:nvGrpSpPr>
      <p:grpSpPr>
        <a:xfrm>
          <a:off x="0" y="0"/>
          <a:ext cx="0" cy="0"/>
          <a:chOff x="0" y="0"/>
          <a:chExt cx="0" cy="0"/>
        </a:xfrm>
      </p:grpSpPr>
      <p:sp>
        <p:nvSpPr>
          <p:cNvPr id="2209" name="Google Shape;2209;p102"/>
          <p:cNvSpPr txBox="1">
            <a:spLocks noGrp="1"/>
          </p:cNvSpPr>
          <p:nvPr>
            <p:ph type="ftr" idx="11"/>
          </p:nvPr>
        </p:nvSpPr>
        <p:spPr>
          <a:xfrm>
            <a:off x="1522413" y="6400801"/>
            <a:ext cx="6324600" cy="276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2210" name="Google Shape;2210;p102"/>
          <p:cNvSpPr txBox="1">
            <a:spLocks noGrp="1"/>
          </p:cNvSpPr>
          <p:nvPr>
            <p:ph type="sldNum" idx="12"/>
          </p:nvPr>
        </p:nvSpPr>
        <p:spPr>
          <a:xfrm>
            <a:off x="9523412" y="6400801"/>
            <a:ext cx="1143000" cy="2763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96</a:t>
            </a:fld>
            <a:endParaRPr sz="1200">
              <a:solidFill>
                <a:schemeClr val="lt1"/>
              </a:solidFill>
              <a:latin typeface="Calibri"/>
              <a:ea typeface="Calibri"/>
              <a:cs typeface="Calibri"/>
              <a:sym typeface="Calibri"/>
            </a:endParaRPr>
          </a:p>
        </p:txBody>
      </p:sp>
      <p:sp>
        <p:nvSpPr>
          <p:cNvPr id="2211" name="Google Shape;2211;p102"/>
          <p:cNvSpPr/>
          <p:nvPr/>
        </p:nvSpPr>
        <p:spPr>
          <a:xfrm>
            <a:off x="0" y="4800600"/>
            <a:ext cx="12188700" cy="1447800"/>
          </a:xfrm>
          <a:prstGeom prst="rect">
            <a:avLst/>
          </a:prstGeom>
          <a:solidFill>
            <a:schemeClr val="dk1">
              <a:alpha val="298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12" name="Google Shape;2212;p102"/>
          <p:cNvSpPr txBox="1"/>
          <p:nvPr/>
        </p:nvSpPr>
        <p:spPr>
          <a:xfrm>
            <a:off x="239166" y="2676950"/>
            <a:ext cx="10932337" cy="2745000"/>
          </a:xfrm>
          <a:prstGeom prst="rect">
            <a:avLst/>
          </a:prstGeom>
          <a:noFill/>
          <a:ln>
            <a:noFill/>
          </a:ln>
        </p:spPr>
        <p:txBody>
          <a:bodyPr spcFirstLastPara="1" wrap="square" lIns="91425" tIns="45700" rIns="91425" bIns="45700" anchor="t" anchorCtr="0">
            <a:noAutofit/>
          </a:bodyPr>
          <a:lstStyle/>
          <a:p>
            <a:pPr>
              <a:lnSpc>
                <a:spcPct val="90000"/>
              </a:lnSpc>
            </a:pPr>
            <a:r>
              <a:rPr lang="en-US" sz="3600" b="1">
                <a:solidFill>
                  <a:schemeClr val="lt1"/>
                </a:solidFill>
                <a:latin typeface="Calibri"/>
                <a:ea typeface="Calibri"/>
                <a:cs typeface="Calibri"/>
                <a:sym typeface="Calibri"/>
              </a:rPr>
              <a:t>Say:  </a:t>
            </a:r>
            <a:r>
              <a:rPr lang="en-US" sz="3600" b="1">
                <a:solidFill>
                  <a:schemeClr val="lt1"/>
                </a:solidFill>
                <a:latin typeface="Calibri"/>
                <a:ea typeface="Calibri"/>
                <a:cs typeface="Calibri"/>
              </a:rPr>
              <a:t/>
            </a:r>
            <a:br>
              <a:rPr lang="en-US" sz="3600" b="1">
                <a:solidFill>
                  <a:schemeClr val="lt1"/>
                </a:solidFill>
                <a:latin typeface="Calibri"/>
                <a:ea typeface="Calibri"/>
                <a:cs typeface="Calibri"/>
              </a:rPr>
            </a:br>
            <a:r>
              <a:rPr lang="en-US" sz="3600" b="1">
                <a:solidFill>
                  <a:schemeClr val="lt1"/>
                </a:solidFill>
                <a:latin typeface="Calibri"/>
                <a:ea typeface="Calibri"/>
                <a:cs typeface="Calibri"/>
              </a:rPr>
              <a:t/>
            </a:r>
            <a:br>
              <a:rPr lang="en-US" sz="3600" b="1">
                <a:solidFill>
                  <a:schemeClr val="lt1"/>
                </a:solidFill>
                <a:latin typeface="Calibri"/>
                <a:ea typeface="Calibri"/>
                <a:cs typeface="Calibri"/>
              </a:rPr>
            </a:br>
            <a:r>
              <a:rPr lang="en-US" sz="3600" b="1">
                <a:solidFill>
                  <a:schemeClr val="lt1"/>
                </a:solidFill>
                <a:latin typeface="Calibri"/>
                <a:ea typeface="Calibri"/>
                <a:cs typeface="Calibri"/>
                <a:sym typeface="Calibri"/>
              </a:rPr>
              <a:t>I </a:t>
            </a:r>
            <a:r>
              <a:rPr lang="en-US" sz="6600" b="1" err="1">
                <a:solidFill>
                  <a:schemeClr val="lt1"/>
                </a:solidFill>
                <a:latin typeface="Nunito"/>
                <a:ea typeface="Nunito"/>
                <a:cs typeface="Nunito"/>
                <a:sym typeface="Nunito"/>
              </a:rPr>
              <a:t>k</a:t>
            </a:r>
            <a:r>
              <a:rPr lang="en-US" sz="6600" b="1" err="1">
                <a:solidFill>
                  <a:srgbClr val="70E000"/>
                </a:solidFill>
                <a:latin typeface="Nunito"/>
                <a:ea typeface="Nunito"/>
                <a:cs typeface="Nunito"/>
                <a:sym typeface="Nunito"/>
              </a:rPr>
              <a:t>NO</a:t>
            </a:r>
            <a:r>
              <a:rPr lang="en-US" sz="6600" b="1" err="1">
                <a:solidFill>
                  <a:schemeClr val="lt1"/>
                </a:solidFill>
                <a:latin typeface="Nunito"/>
                <a:ea typeface="Nunito"/>
                <a:cs typeface="Nunito"/>
                <a:sym typeface="Nunito"/>
              </a:rPr>
              <a:t>w</a:t>
            </a:r>
            <a:r>
              <a:rPr lang="en-US" sz="6600" b="1">
                <a:solidFill>
                  <a:schemeClr val="lt1"/>
                </a:solidFill>
                <a:latin typeface="Nunito"/>
                <a:ea typeface="Nunito"/>
                <a:cs typeface="Nunito"/>
                <a:sym typeface="Nunito"/>
              </a:rPr>
              <a:t> </a:t>
            </a:r>
            <a:r>
              <a:rPr lang="en-US" sz="3600" b="1">
                <a:solidFill>
                  <a:schemeClr val="lt1"/>
                </a:solidFill>
                <a:latin typeface="Calibri"/>
                <a:ea typeface="Nunito"/>
                <a:cs typeface="Calibri"/>
                <a:sym typeface="Nunito"/>
              </a:rPr>
              <a:t> </a:t>
            </a:r>
            <a:r>
              <a:rPr lang="en-US" sz="3600" b="1">
                <a:solidFill>
                  <a:schemeClr val="lt1"/>
                </a:solidFill>
                <a:latin typeface="Calibri"/>
                <a:ea typeface="Calibri"/>
                <a:cs typeface="Calibri"/>
                <a:sym typeface="Calibri"/>
              </a:rPr>
              <a:t>I can ask a trusted adult to help me.  </a:t>
            </a:r>
            <a:r>
              <a:rPr lang="en-US" sz="3600" b="1">
                <a:solidFill>
                  <a:schemeClr val="lt1"/>
                </a:solidFill>
                <a:latin typeface="Calibri"/>
                <a:ea typeface="Calibri"/>
                <a:cs typeface="Calibri"/>
              </a:rPr>
              <a:t/>
            </a:r>
            <a:br>
              <a:rPr lang="en-US" sz="3600" b="1">
                <a:solidFill>
                  <a:schemeClr val="lt1"/>
                </a:solidFill>
                <a:latin typeface="Calibri"/>
                <a:ea typeface="Calibri"/>
                <a:cs typeface="Calibri"/>
              </a:rPr>
            </a:br>
            <a:r>
              <a:rPr lang="en-US" sz="3600" b="1">
                <a:solidFill>
                  <a:schemeClr val="lt1"/>
                </a:solidFill>
                <a:latin typeface="Calibri"/>
                <a:ea typeface="Calibri"/>
                <a:cs typeface="Calibri"/>
                <a:sym typeface="Calibri"/>
              </a:rPr>
              <a:t>I </a:t>
            </a:r>
            <a:r>
              <a:rPr lang="en-US" sz="6600" b="1" err="1">
                <a:solidFill>
                  <a:schemeClr val="lt1"/>
                </a:solidFill>
                <a:latin typeface="Nunito"/>
                <a:ea typeface="Nunito"/>
                <a:cs typeface="Nunito"/>
                <a:sym typeface="Nunito"/>
              </a:rPr>
              <a:t>k</a:t>
            </a:r>
            <a:r>
              <a:rPr lang="en-US" sz="6600" b="1" err="1">
                <a:solidFill>
                  <a:srgbClr val="70E000"/>
                </a:solidFill>
                <a:latin typeface="Nunito"/>
                <a:ea typeface="Nunito"/>
                <a:cs typeface="Nunito"/>
                <a:sym typeface="Nunito"/>
              </a:rPr>
              <a:t>NO</a:t>
            </a:r>
            <a:r>
              <a:rPr lang="en-US" sz="6600" b="1" err="1">
                <a:solidFill>
                  <a:schemeClr val="lt1"/>
                </a:solidFill>
                <a:latin typeface="Nunito"/>
                <a:ea typeface="Nunito"/>
                <a:cs typeface="Nunito"/>
                <a:sym typeface="Nunito"/>
              </a:rPr>
              <a:t>w</a:t>
            </a:r>
            <a:r>
              <a:rPr lang="en-US" sz="6600" b="1">
                <a:solidFill>
                  <a:schemeClr val="lt1"/>
                </a:solidFill>
                <a:latin typeface="Nunito"/>
                <a:ea typeface="Nunito"/>
                <a:cs typeface="Nunito"/>
                <a:sym typeface="Nunito"/>
              </a:rPr>
              <a:t> </a:t>
            </a:r>
            <a:r>
              <a:rPr lang="en-US" sz="3600" b="1">
                <a:solidFill>
                  <a:schemeClr val="lt1"/>
                </a:solidFill>
                <a:latin typeface="Calibri"/>
                <a:ea typeface="Calibri"/>
                <a:cs typeface="Calibri"/>
                <a:sym typeface="Calibri"/>
              </a:rPr>
              <a:t>a trusted adult </a:t>
            </a:r>
            <a:r>
              <a:rPr lang="en-US" sz="4400" b="1" i="1">
                <a:solidFill>
                  <a:schemeClr val="lt1"/>
                </a:solidFill>
                <a:latin typeface="Calibri"/>
                <a:ea typeface="Calibri"/>
                <a:cs typeface="Calibri"/>
                <a:sym typeface="Calibri"/>
              </a:rPr>
              <a:t>will </a:t>
            </a:r>
            <a:r>
              <a:rPr lang="en-US" sz="3600" b="1">
                <a:solidFill>
                  <a:schemeClr val="lt1"/>
                </a:solidFill>
                <a:latin typeface="Calibri"/>
                <a:ea typeface="Calibri"/>
                <a:cs typeface="Calibri"/>
                <a:sym typeface="Calibri"/>
              </a:rPr>
              <a:t>help me. </a:t>
            </a:r>
            <a:endParaRPr>
              <a:solidFill>
                <a:schemeClr val="lt1"/>
              </a:solidFill>
            </a:endParaRPr>
          </a:p>
        </p:txBody>
      </p:sp>
    </p:spTree>
    <p:extLst>
      <p:ext uri="{BB962C8B-B14F-4D97-AF65-F5344CB8AC3E}">
        <p14:creationId xmlns:p14="http://schemas.microsoft.com/office/powerpoint/2010/main" val="384736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2216"/>
        <p:cNvGrpSpPr/>
        <p:nvPr/>
      </p:nvGrpSpPr>
      <p:grpSpPr>
        <a:xfrm>
          <a:off x="0" y="0"/>
          <a:ext cx="0" cy="0"/>
          <a:chOff x="0" y="0"/>
          <a:chExt cx="0" cy="0"/>
        </a:xfrm>
      </p:grpSpPr>
      <p:pic>
        <p:nvPicPr>
          <p:cNvPr id="2217" name="Google Shape;2217;p10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12188825" cy="6248400"/>
          </a:xfrm>
          <a:prstGeom prst="rect">
            <a:avLst/>
          </a:prstGeom>
          <a:noFill/>
          <a:ln>
            <a:noFill/>
          </a:ln>
        </p:spPr>
      </p:pic>
      <p:sp>
        <p:nvSpPr>
          <p:cNvPr id="2218" name="Google Shape;2218;p103"/>
          <p:cNvSpPr txBox="1">
            <a:spLocks noGrp="1"/>
          </p:cNvSpPr>
          <p:nvPr>
            <p:ph type="ftr" idx="11"/>
          </p:nvPr>
        </p:nvSpPr>
        <p:spPr>
          <a:xfrm>
            <a:off x="1522413" y="6400801"/>
            <a:ext cx="6324599" cy="27622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2219" name="Google Shape;2219;p103"/>
          <p:cNvSpPr txBox="1">
            <a:spLocks noGrp="1"/>
          </p:cNvSpPr>
          <p:nvPr>
            <p:ph type="sldNum" idx="12"/>
          </p:nvPr>
        </p:nvSpPr>
        <p:spPr>
          <a:xfrm>
            <a:off x="9523412" y="6400801"/>
            <a:ext cx="1143002" cy="27622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97</a:t>
            </a:fld>
            <a:endParaRPr sz="1200">
              <a:solidFill>
                <a:schemeClr val="lt1"/>
              </a:solidFill>
              <a:latin typeface="Calibri"/>
              <a:ea typeface="Calibri"/>
              <a:cs typeface="Calibri"/>
              <a:sym typeface="Calibri"/>
            </a:endParaRPr>
          </a:p>
        </p:txBody>
      </p:sp>
      <p:sp>
        <p:nvSpPr>
          <p:cNvPr id="2220" name="Google Shape;2220;p103"/>
          <p:cNvSpPr/>
          <p:nvPr/>
        </p:nvSpPr>
        <p:spPr>
          <a:xfrm>
            <a:off x="0" y="4200023"/>
            <a:ext cx="12188825" cy="2048377"/>
          </a:xfrm>
          <a:prstGeom prst="rect">
            <a:avLst/>
          </a:prstGeom>
          <a:solidFill>
            <a:schemeClr val="dk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21" name="Google Shape;2221;p103"/>
          <p:cNvSpPr txBox="1"/>
          <p:nvPr/>
        </p:nvSpPr>
        <p:spPr>
          <a:xfrm>
            <a:off x="455612" y="3803603"/>
            <a:ext cx="11277600" cy="2223300"/>
          </a:xfrm>
          <a:prstGeom prst="rect">
            <a:avLst/>
          </a:prstGeom>
          <a:noFill/>
          <a:ln>
            <a:noFill/>
          </a:ln>
        </p:spPr>
        <p:txBody>
          <a:bodyPr spcFirstLastPara="1" wrap="square" lIns="91425" tIns="45700" rIns="91425" bIns="45700" anchor="t" anchorCtr="0">
            <a:noAutofit/>
          </a:bodyPr>
          <a:lstStyle/>
          <a:p>
            <a:pPr>
              <a:lnSpc>
                <a:spcPct val="90000"/>
              </a:lnSpc>
            </a:pPr>
            <a:r>
              <a:rPr lang="en-US" sz="3600" b="1">
                <a:solidFill>
                  <a:schemeClr val="lt1"/>
                </a:solidFill>
                <a:latin typeface="Calibri"/>
                <a:ea typeface="Calibri"/>
                <a:cs typeface="Calibri"/>
                <a:sym typeface="Calibri"/>
              </a:rPr>
              <a:t>We pray: </a:t>
            </a:r>
            <a:r>
              <a:rPr lang="en-US" sz="3600" b="1">
                <a:solidFill>
                  <a:schemeClr val="lt1"/>
                </a:solidFill>
                <a:latin typeface="Calibri"/>
                <a:ea typeface="Calibri"/>
                <a:cs typeface="Calibri"/>
              </a:rPr>
              <a:t/>
            </a:r>
            <a:br>
              <a:rPr lang="en-US" sz="3600" b="1">
                <a:solidFill>
                  <a:schemeClr val="lt1"/>
                </a:solidFill>
                <a:latin typeface="Calibri"/>
                <a:ea typeface="Calibri"/>
                <a:cs typeface="Calibri"/>
              </a:rPr>
            </a:br>
            <a:r>
              <a:rPr lang="en-US" sz="3600" b="1">
                <a:solidFill>
                  <a:schemeClr val="lt1"/>
                </a:solidFill>
                <a:latin typeface="Calibri"/>
                <a:ea typeface="Calibri"/>
                <a:cs typeface="Calibri"/>
                <a:sym typeface="Calibri"/>
              </a:rPr>
              <a:t>Thank you, Jesus, for my feelings. </a:t>
            </a:r>
            <a:r>
              <a:rPr lang="en-US" sz="3600" b="1">
                <a:solidFill>
                  <a:schemeClr val="lt1"/>
                </a:solidFill>
                <a:latin typeface="Calibri"/>
                <a:ea typeface="Calibri"/>
                <a:cs typeface="Calibri"/>
              </a:rPr>
              <a:t/>
            </a:r>
            <a:br>
              <a:rPr lang="en-US" sz="3600" b="1">
                <a:solidFill>
                  <a:schemeClr val="lt1"/>
                </a:solidFill>
                <a:latin typeface="Calibri"/>
                <a:ea typeface="Calibri"/>
                <a:cs typeface="Calibri"/>
              </a:rPr>
            </a:br>
            <a:r>
              <a:rPr lang="en-US" sz="3600" b="1">
                <a:solidFill>
                  <a:schemeClr val="lt1"/>
                </a:solidFill>
                <a:latin typeface="Calibri"/>
                <a:ea typeface="Calibri"/>
                <a:cs typeface="Calibri"/>
                <a:sym typeface="Calibri"/>
              </a:rPr>
              <a:t>I thank you that I can listen to my feelings. </a:t>
            </a:r>
            <a:r>
              <a:rPr lang="en-US" sz="3600" b="1">
                <a:solidFill>
                  <a:schemeClr val="lt1"/>
                </a:solidFill>
                <a:latin typeface="Calibri"/>
                <a:ea typeface="Calibri"/>
                <a:cs typeface="Calibri"/>
              </a:rPr>
              <a:t/>
            </a:r>
            <a:br>
              <a:rPr lang="en-US" sz="3600" b="1">
                <a:solidFill>
                  <a:schemeClr val="lt1"/>
                </a:solidFill>
                <a:latin typeface="Calibri"/>
                <a:ea typeface="Calibri"/>
                <a:cs typeface="Calibri"/>
              </a:rPr>
            </a:br>
            <a:r>
              <a:rPr lang="en-US" sz="3600" b="1">
                <a:solidFill>
                  <a:schemeClr val="lt1"/>
                </a:solidFill>
                <a:latin typeface="Calibri"/>
                <a:ea typeface="Calibri"/>
                <a:cs typeface="Calibri"/>
                <a:sym typeface="Calibri"/>
              </a:rPr>
              <a:t>I thank you that I know when I’m happy. </a:t>
            </a:r>
            <a:endParaRPr sz="2000">
              <a:solidFill>
                <a:schemeClr val="lt1"/>
              </a:solidFill>
            </a:endParaRPr>
          </a:p>
        </p:txBody>
      </p:sp>
    </p:spTree>
    <p:extLst>
      <p:ext uri="{BB962C8B-B14F-4D97-AF65-F5344CB8AC3E}">
        <p14:creationId xmlns:p14="http://schemas.microsoft.com/office/powerpoint/2010/main" val="3798420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2225"/>
        <p:cNvGrpSpPr/>
        <p:nvPr/>
      </p:nvGrpSpPr>
      <p:grpSpPr>
        <a:xfrm>
          <a:off x="0" y="0"/>
          <a:ext cx="0" cy="0"/>
          <a:chOff x="0" y="0"/>
          <a:chExt cx="0" cy="0"/>
        </a:xfrm>
      </p:grpSpPr>
      <p:pic>
        <p:nvPicPr>
          <p:cNvPr id="2226" name="Google Shape;2226;p10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12188826" cy="6248401"/>
          </a:xfrm>
          <a:prstGeom prst="rect">
            <a:avLst/>
          </a:prstGeom>
          <a:noFill/>
          <a:ln>
            <a:noFill/>
          </a:ln>
        </p:spPr>
      </p:pic>
      <p:sp>
        <p:nvSpPr>
          <p:cNvPr id="2227" name="Google Shape;2227;p104"/>
          <p:cNvSpPr txBox="1">
            <a:spLocks noGrp="1"/>
          </p:cNvSpPr>
          <p:nvPr>
            <p:ph type="ftr" idx="11"/>
          </p:nvPr>
        </p:nvSpPr>
        <p:spPr>
          <a:xfrm>
            <a:off x="1522413" y="6400801"/>
            <a:ext cx="6324600" cy="276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2228" name="Google Shape;2228;p104"/>
          <p:cNvSpPr txBox="1">
            <a:spLocks noGrp="1"/>
          </p:cNvSpPr>
          <p:nvPr>
            <p:ph type="sldNum" idx="12"/>
          </p:nvPr>
        </p:nvSpPr>
        <p:spPr>
          <a:xfrm>
            <a:off x="9523412" y="6400801"/>
            <a:ext cx="1143000" cy="2763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98</a:t>
            </a:fld>
            <a:endParaRPr sz="1200">
              <a:solidFill>
                <a:schemeClr val="lt1"/>
              </a:solidFill>
              <a:latin typeface="Calibri"/>
              <a:ea typeface="Calibri"/>
              <a:cs typeface="Calibri"/>
              <a:sym typeface="Calibri"/>
            </a:endParaRPr>
          </a:p>
        </p:txBody>
      </p:sp>
      <p:sp>
        <p:nvSpPr>
          <p:cNvPr id="2229" name="Google Shape;2229;p104"/>
          <p:cNvSpPr/>
          <p:nvPr/>
        </p:nvSpPr>
        <p:spPr>
          <a:xfrm>
            <a:off x="-70771" y="4404180"/>
            <a:ext cx="12188700" cy="1447800"/>
          </a:xfrm>
          <a:prstGeom prst="rect">
            <a:avLst/>
          </a:prstGeom>
          <a:solidFill>
            <a:schemeClr val="dk1">
              <a:alpha val="298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30" name="Google Shape;2230;p104"/>
          <p:cNvSpPr txBox="1"/>
          <p:nvPr/>
        </p:nvSpPr>
        <p:spPr>
          <a:xfrm>
            <a:off x="384779" y="4666459"/>
            <a:ext cx="11277600" cy="1422000"/>
          </a:xfrm>
          <a:prstGeom prst="rect">
            <a:avLst/>
          </a:prstGeom>
          <a:noFill/>
          <a:ln>
            <a:noFill/>
          </a:ln>
        </p:spPr>
        <p:txBody>
          <a:bodyPr spcFirstLastPara="1" wrap="square" lIns="91425" tIns="45700" rIns="91425" bIns="45700" anchor="t" anchorCtr="0">
            <a:noAutofit/>
          </a:bodyPr>
          <a:lstStyle/>
          <a:p>
            <a:pPr>
              <a:lnSpc>
                <a:spcPct val="90000"/>
              </a:lnSpc>
            </a:pPr>
            <a:r>
              <a:rPr lang="en-US" sz="3600" b="1">
                <a:solidFill>
                  <a:schemeClr val="lt1"/>
                </a:solidFill>
                <a:latin typeface="Calibri"/>
                <a:ea typeface="Calibri"/>
                <a:cs typeface="Calibri"/>
                <a:sym typeface="Calibri"/>
              </a:rPr>
              <a:t>I thank You that I know when I feel safe. </a:t>
            </a:r>
            <a:r>
              <a:rPr lang="en-US" sz="3600" b="1">
                <a:solidFill>
                  <a:schemeClr val="lt1"/>
                </a:solidFill>
                <a:latin typeface="Calibri"/>
                <a:ea typeface="Calibri"/>
                <a:cs typeface="Calibri"/>
              </a:rPr>
              <a:t/>
            </a:r>
            <a:br>
              <a:rPr lang="en-US" sz="3600" b="1">
                <a:solidFill>
                  <a:schemeClr val="lt1"/>
                </a:solidFill>
                <a:latin typeface="Calibri"/>
                <a:ea typeface="Calibri"/>
                <a:cs typeface="Calibri"/>
              </a:rPr>
            </a:br>
            <a:r>
              <a:rPr lang="en-US" sz="3600" b="1">
                <a:solidFill>
                  <a:schemeClr val="lt1"/>
                </a:solidFill>
                <a:latin typeface="Calibri"/>
                <a:ea typeface="Calibri"/>
                <a:cs typeface="Calibri"/>
                <a:sym typeface="Calibri"/>
              </a:rPr>
              <a:t>Thank You, Jesus, that I can talk about my feelings. </a:t>
            </a:r>
            <a:endParaRPr sz="2000">
              <a:solidFill>
                <a:schemeClr val="lt1"/>
              </a:solidFill>
            </a:endParaRPr>
          </a:p>
        </p:txBody>
      </p:sp>
    </p:spTree>
    <p:extLst>
      <p:ext uri="{BB962C8B-B14F-4D97-AF65-F5344CB8AC3E}">
        <p14:creationId xmlns:p14="http://schemas.microsoft.com/office/powerpoint/2010/main" val="2669581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2234"/>
        <p:cNvGrpSpPr/>
        <p:nvPr/>
      </p:nvGrpSpPr>
      <p:grpSpPr>
        <a:xfrm>
          <a:off x="0" y="0"/>
          <a:ext cx="0" cy="0"/>
          <a:chOff x="0" y="0"/>
          <a:chExt cx="0" cy="0"/>
        </a:xfrm>
      </p:grpSpPr>
      <p:pic>
        <p:nvPicPr>
          <p:cNvPr id="2235" name="Google Shape;2235;p10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15816"/>
            <a:ext cx="12188826" cy="6248401"/>
          </a:xfrm>
          <a:prstGeom prst="rect">
            <a:avLst/>
          </a:prstGeom>
          <a:noFill/>
          <a:ln>
            <a:noFill/>
          </a:ln>
        </p:spPr>
      </p:pic>
      <p:sp>
        <p:nvSpPr>
          <p:cNvPr id="2236" name="Google Shape;2236;p105"/>
          <p:cNvSpPr txBox="1">
            <a:spLocks noGrp="1"/>
          </p:cNvSpPr>
          <p:nvPr>
            <p:ph type="ftr" idx="11"/>
          </p:nvPr>
        </p:nvSpPr>
        <p:spPr>
          <a:xfrm>
            <a:off x="1522413" y="6400801"/>
            <a:ext cx="6324599" cy="27622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kNOw Program - (C) Monica Pope 2018 All Rights Reserved</a:t>
            </a:r>
            <a:endParaRPr/>
          </a:p>
        </p:txBody>
      </p:sp>
      <p:sp>
        <p:nvSpPr>
          <p:cNvPr id="2237" name="Google Shape;2237;p105"/>
          <p:cNvSpPr txBox="1">
            <a:spLocks noGrp="1"/>
          </p:cNvSpPr>
          <p:nvPr>
            <p:ph type="sldNum" idx="12"/>
          </p:nvPr>
        </p:nvSpPr>
        <p:spPr>
          <a:xfrm>
            <a:off x="9523412" y="6400801"/>
            <a:ext cx="1143002" cy="27622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99</a:t>
            </a:fld>
            <a:endParaRPr sz="1200">
              <a:solidFill>
                <a:schemeClr val="lt1"/>
              </a:solidFill>
              <a:latin typeface="Calibri"/>
              <a:ea typeface="Calibri"/>
              <a:cs typeface="Calibri"/>
              <a:sym typeface="Calibri"/>
            </a:endParaRPr>
          </a:p>
        </p:txBody>
      </p:sp>
      <p:sp>
        <p:nvSpPr>
          <p:cNvPr id="2238" name="Google Shape;2238;p105"/>
          <p:cNvSpPr/>
          <p:nvPr/>
        </p:nvSpPr>
        <p:spPr>
          <a:xfrm>
            <a:off x="0" y="4273276"/>
            <a:ext cx="12188825" cy="1975124"/>
          </a:xfrm>
          <a:prstGeom prst="rect">
            <a:avLst/>
          </a:prstGeom>
          <a:solidFill>
            <a:schemeClr val="dk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39" name="Google Shape;2239;p105"/>
          <p:cNvSpPr txBox="1"/>
          <p:nvPr/>
        </p:nvSpPr>
        <p:spPr>
          <a:xfrm>
            <a:off x="150812" y="4409493"/>
            <a:ext cx="12035441" cy="1880054"/>
          </a:xfrm>
          <a:prstGeom prst="rect">
            <a:avLst/>
          </a:prstGeom>
          <a:noFill/>
          <a:ln>
            <a:noFill/>
          </a:ln>
        </p:spPr>
        <p:txBody>
          <a:bodyPr spcFirstLastPara="1" wrap="square" lIns="91425" tIns="45700" rIns="91425" bIns="45700" anchor="t" anchorCtr="0">
            <a:noAutofit/>
          </a:bodyPr>
          <a:lstStyle/>
          <a:p>
            <a:pPr>
              <a:lnSpc>
                <a:spcPct val="90000"/>
              </a:lnSpc>
            </a:pPr>
            <a:r>
              <a:rPr lang="en-US" sz="3200" b="1">
                <a:solidFill>
                  <a:schemeClr val="lt1"/>
                </a:solidFill>
                <a:latin typeface="Calibri"/>
                <a:ea typeface="Calibri"/>
                <a:cs typeface="Calibri"/>
                <a:sym typeface="Calibri"/>
              </a:rPr>
              <a:t>I Thank you, Jesus, for giving me people who love me. </a:t>
            </a:r>
            <a:r>
              <a:rPr lang="en-US" sz="3200" b="1">
                <a:solidFill>
                  <a:schemeClr val="lt1"/>
                </a:solidFill>
                <a:latin typeface="Calibri"/>
                <a:ea typeface="Calibri"/>
                <a:cs typeface="Calibri"/>
              </a:rPr>
              <a:t/>
            </a:r>
            <a:br>
              <a:rPr lang="en-US" sz="3200" b="1">
                <a:solidFill>
                  <a:schemeClr val="lt1"/>
                </a:solidFill>
                <a:latin typeface="Calibri"/>
                <a:ea typeface="Calibri"/>
                <a:cs typeface="Calibri"/>
              </a:rPr>
            </a:br>
            <a:r>
              <a:rPr lang="en-US" sz="3200" b="1">
                <a:solidFill>
                  <a:schemeClr val="lt1"/>
                </a:solidFill>
                <a:latin typeface="Calibri"/>
                <a:ea typeface="Calibri"/>
                <a:cs typeface="Calibri"/>
                <a:sym typeface="Calibri"/>
              </a:rPr>
              <a:t>The people who love me care about my feelings. </a:t>
            </a:r>
            <a:r>
              <a:rPr lang="en-US" sz="3200" b="1">
                <a:solidFill>
                  <a:schemeClr val="lt1"/>
                </a:solidFill>
                <a:latin typeface="Calibri"/>
                <a:ea typeface="Calibri"/>
                <a:cs typeface="Calibri"/>
              </a:rPr>
              <a:t/>
            </a:r>
            <a:br>
              <a:rPr lang="en-US" sz="3200" b="1">
                <a:solidFill>
                  <a:schemeClr val="lt1"/>
                </a:solidFill>
                <a:latin typeface="Calibri"/>
                <a:ea typeface="Calibri"/>
                <a:cs typeface="Calibri"/>
              </a:rPr>
            </a:br>
            <a:r>
              <a:rPr lang="en-US" sz="3200" b="1">
                <a:solidFill>
                  <a:schemeClr val="lt1"/>
                </a:solidFill>
                <a:latin typeface="Calibri"/>
                <a:ea typeface="Calibri"/>
                <a:cs typeface="Calibri"/>
                <a:sym typeface="Calibri"/>
              </a:rPr>
              <a:t>They care about me.  They work  hard to keep me and my body safe. </a:t>
            </a:r>
            <a:endParaRPr sz="1100" b="1">
              <a:solidFill>
                <a:schemeClr val="lt1"/>
              </a:solidFill>
              <a:latin typeface="Calibri"/>
              <a:ea typeface="Calibri"/>
              <a:cs typeface="Calibri"/>
              <a:sym typeface="Calibri"/>
            </a:endParaRPr>
          </a:p>
          <a:p>
            <a:pPr marL="0" marR="0" lvl="0" indent="0" algn="r" rtl="0">
              <a:lnSpc>
                <a:spcPct val="90000"/>
              </a:lnSpc>
              <a:spcBef>
                <a:spcPts val="0"/>
              </a:spcBef>
              <a:spcAft>
                <a:spcPts val="0"/>
              </a:spcAft>
              <a:buNone/>
            </a:pPr>
            <a:r>
              <a:rPr lang="en-US" sz="2800" b="1" u="sng">
                <a:solidFill>
                  <a:schemeClr val="lt1"/>
                </a:solidFill>
                <a:latin typeface="Calibri"/>
                <a:ea typeface="Calibri"/>
                <a:cs typeface="Calibri"/>
                <a:sym typeface="Calibri"/>
              </a:rPr>
              <a:t>.</a:t>
            </a:r>
            <a:r>
              <a:rPr lang="en-US" sz="2800" b="1">
                <a:solidFill>
                  <a:schemeClr val="lt1"/>
                </a:solidFill>
                <a:latin typeface="Calibri"/>
                <a:ea typeface="Calibri"/>
                <a:cs typeface="Calibri"/>
                <a:sym typeface="Calibri"/>
              </a:rPr>
              <a:t> </a:t>
            </a:r>
            <a:endParaRPr/>
          </a:p>
        </p:txBody>
      </p:sp>
    </p:spTree>
    <p:extLst>
      <p:ext uri="{BB962C8B-B14F-4D97-AF65-F5344CB8AC3E}">
        <p14:creationId xmlns:p14="http://schemas.microsoft.com/office/powerpoint/2010/main" val="3950085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halkboard 16x9">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300000"/>
              </a:schemeClr>
            </a:gs>
            <a:gs pos="100000">
              <a:schemeClr val="phClr">
                <a:shade val="30000"/>
                <a:satMod val="200000"/>
              </a:schemeClr>
            </a:gs>
          </a:gsLst>
          <a:path path="circle">
            <a:fillToRect l="50000" t="50000" r="50000" b="50000"/>
          </a:path>
        </a:gradFill>
        <a:blipFill rotWithShape="1">
          <a:blip xmlns:r="http://schemas.openxmlformats.org/officeDocument/2006/relationships" r:embed="rId1">
            <a:duotone>
              <a:schemeClr val="phClr">
                <a:shade val="12000"/>
                <a:satMod val="240000"/>
              </a:schemeClr>
              <a:schemeClr val="phClr">
                <a:tint val="65000"/>
              </a:schemeClr>
            </a:duotone>
          </a:blip>
          <a:stretch/>
        </a:blip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miter lim="800000"/>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defRPr sz="2400"/>
        </a:defPPr>
      </a:lstStyle>
    </a:txDef>
  </a:objectDefaults>
  <a:extraClrSchemeLst/>
  <a:extLst>
    <a:ext uri="{05A4C25C-085E-4340-85A3-A5531E510DB2}">
      <thm15:themeFamily xmlns="" xmlns:thm15="http://schemas.microsoft.com/office/thememl/2012/main" name="TF00001018.potx" id="{D19C2884-2C55-4C1A-A5C2-5D03FF1F35A4}" vid="{5F7A9C6A-558C-4654-B762-2F22BC904FAE}"/>
    </a:ext>
  </a:extLst>
</a:theme>
</file>

<file path=ppt/theme/theme2.xml><?xml version="1.0" encoding="utf-8"?>
<a:theme xmlns:a="http://schemas.openxmlformats.org/drawingml/2006/main" name="Office Theme">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Chalkboard education presentation (widescreen)</Template>
  <TotalTime>70</TotalTime>
  <Words>3171</Words>
  <Application>Microsoft Office PowerPoint</Application>
  <PresentationFormat>Custom</PresentationFormat>
  <Paragraphs>424</Paragraphs>
  <Slides>101</Slides>
  <Notes>32</Notes>
  <HiddenSlides>0</HiddenSlides>
  <MMClips>0</MMClips>
  <ScaleCrop>false</ScaleCrop>
  <HeadingPairs>
    <vt:vector size="4" baseType="variant">
      <vt:variant>
        <vt:lpstr>Theme</vt:lpstr>
      </vt:variant>
      <vt:variant>
        <vt:i4>1</vt:i4>
      </vt:variant>
      <vt:variant>
        <vt:lpstr>Slide Titles</vt:lpstr>
      </vt:variant>
      <vt:variant>
        <vt:i4>101</vt:i4>
      </vt:variant>
    </vt:vector>
  </HeadingPairs>
  <TitlesOfParts>
    <vt:vector size="102" baseType="lpstr">
      <vt:lpstr>Chalkboard 16x9</vt:lpstr>
      <vt:lpstr>The  kNOw Program</vt:lpstr>
      <vt:lpstr>People Take Very Good Care of Things That Are Special.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 Jesus,  YOU Are Very Special.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 Can Do A Lot Of Awesome Things  With Your Body. </vt:lpstr>
      <vt:lpstr>You Can Do A Lot Of Awesome Things  With Your Body.</vt:lpstr>
      <vt:lpstr>You Can Do A Lot Of Awesome Things  With Your Body.</vt:lpstr>
      <vt:lpstr>You Can Do A Lot Of Awesome Things  With Your Body.</vt:lpstr>
      <vt:lpstr>You Can Do A Lot Of Awesome Things  With Your Body.</vt:lpstr>
      <vt:lpstr>You Can Do A Lot Of Awesome Things With  Your Body. </vt:lpstr>
      <vt:lpstr>PowerPoint Presentation</vt:lpstr>
      <vt:lpstr>PowerPoint Presentation</vt:lpstr>
      <vt:lpstr>PowerPoint Presentation</vt:lpstr>
      <vt:lpstr>PowerPoint Presentation</vt:lpstr>
      <vt:lpstr>Let's Talk About Your Special, Holy Body.</vt:lpstr>
      <vt:lpstr>Let's Talk About Your Special, Holy Body.</vt:lpstr>
      <vt:lpstr>Let's Talk About Your Special, Holy Body.</vt:lpstr>
      <vt:lpstr>Let's Talk About Your Special, Holy Body.</vt:lpstr>
      <vt:lpstr>Let's Talk About Your Special, Holy Body.</vt:lpstr>
      <vt:lpstr>Let's Talk About Your Special, Holy Body.</vt:lpstr>
      <vt:lpstr>Let's Talk About Your Special, Holy Body.</vt:lpstr>
      <vt:lpstr>Let's Talk About Your Special, Holy Body.</vt:lpstr>
      <vt:lpstr>Let's Talk About Your Special, Holy Body.</vt:lpstr>
      <vt:lpstr>You Can Say: </vt:lpstr>
      <vt:lpstr>You Can Say: </vt:lpstr>
      <vt:lpstr>PowerPoint Presentation</vt:lpstr>
      <vt:lpstr>PowerPoint Presentation</vt:lpstr>
      <vt:lpstr>PowerPoint Presentation</vt:lpstr>
      <vt:lpstr>PowerPoint Presentation</vt:lpstr>
      <vt:lpstr>PowerPoint Presentation</vt:lpstr>
      <vt:lpstr>Maybe A Person Wants To Text You Pictures Of A Sexual Nature…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Layout</dc:title>
  <dc:creator>Chris Fiebelkorn</dc:creator>
  <cp:lastModifiedBy>Reba Sommer</cp:lastModifiedBy>
  <cp:revision>18</cp:revision>
  <dcterms:created xsi:type="dcterms:W3CDTF">2018-10-09T13:00:51Z</dcterms:created>
  <dcterms:modified xsi:type="dcterms:W3CDTF">2019-01-18T13:47:09Z</dcterms:modified>
</cp:coreProperties>
</file>